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32.xml" ContentType="application/vnd.openxmlformats-officedocument.presentationml.notesSlide+xml"/>
  <Override PartName="/ppt/notesSlides/notesSlide18.xml" ContentType="application/vnd.openxmlformats-officedocument.presentationml.notesSlide+xml"/>
  <Override PartName="/ppt/notesSlides/notesSlide12.xml" ContentType="application/vnd.openxmlformats-officedocument.presentationml.notesSlide+xml"/>
  <Override PartName="/ppt/notesSlides/notesSlide9.xml" ContentType="application/vnd.openxmlformats-officedocument.presentationml.notesSlide+xml"/>
  <Override PartName="/ppt/notesSlides/notesSlide31.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slides/slide26.xml" ContentType="application/vnd.openxmlformats-officedocument.presentationml.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slides/slide25.xml" ContentType="application/vnd.openxmlformats-officedocument.presentationml.slide+xml"/>
  <Override PartName="/ppt/notesSlides/notesSlide17.xml" ContentType="application/vnd.openxmlformats-officedocument.presentationml.notes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notesSlides/notesSlide19.xml" ContentType="application/vnd.openxmlformats-officedocument.presentationml.notesSlide+xml"/>
  <Override PartName="/ppt/slides/slide13.xml" ContentType="application/vnd.openxmlformats-officedocument.presentationml.slide+xml"/>
  <Override PartName="/ppt/slides/slide11.xml" ContentType="application/vnd.openxmlformats-officedocument.presentationml.slide+xml"/>
  <Override PartName="/ppt/notesSlides/notesSlide26.xml" ContentType="application/vnd.openxmlformats-officedocument.presentationml.notesSlide+xml"/>
  <Override PartName="/ppt/slides/slide20.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notesSlides/notesSlide15.xml" ContentType="application/vnd.openxmlformats-officedocument.presentationml.notesSlide+xml"/>
  <Override PartName="/ppt/slides/slide8.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notesSlides/notesSlide20.xml" ContentType="application/vnd.openxmlformats-officedocument.presentationml.notes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4.xml" ContentType="application/vnd.openxmlformats-officedocument.presentationml.slide+xml"/>
  <Override PartName="/ppt/notesSlides/notesSlide23.xml" ContentType="application/vnd.openxmlformats-officedocument.presentationml.notesSlid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slides/slide2.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theme/theme1.xml" ContentType="application/vnd.openxmlformats-officedocument.theme+xml"/>
  <Override PartName="/ppt/slides/slide28.xml" ContentType="application/vnd.openxmlformats-officedocument.presentationml.slide+xml"/>
  <Override PartName="/ppt/slides/slide18.xml" ContentType="application/vnd.openxmlformats-officedocument.presentationml.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3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Lst>
  <p:sldSz cx="9144000" cy="6858000" type="screen4x3"/>
  <p:notesSz cx="6858000" cy="9144000"/>
  <p:defaultTextStyle>
    <a:lvl1pPr marL="0" indent="0" algn="l" defTabSz="914400">
      <a:lnSpc>
        <a:spcPct val="100000"/>
      </a:lnSpc>
      <a:spcBef>
        <a:spcPts val="0"/>
      </a:spcBef>
      <a:spcAft>
        <a:spcPts val="0"/>
      </a:spcAft>
      <a:buNone/>
      <a:defRPr lang="en-US" sz="1800" b="0" i="0">
        <a:solidFill>
          <a:schemeClr val="dk1"/>
        </a:solidFill>
        <a:latin typeface="Arial"/>
      </a:defRPr>
    </a:lvl1pPr>
    <a:lvl2pPr marL="457200" indent="457200" algn="l" defTabSz="914400">
      <a:lnSpc>
        <a:spcPct val="100000"/>
      </a:lnSpc>
      <a:spcBef>
        <a:spcPts val="0"/>
      </a:spcBef>
      <a:spcAft>
        <a:spcPts val="0"/>
      </a:spcAft>
      <a:buNone/>
      <a:defRPr lang="en-US" sz="1800" b="0" i="0">
        <a:solidFill>
          <a:schemeClr val="dk1"/>
        </a:solidFill>
        <a:latin typeface="Arial"/>
      </a:defRPr>
    </a:lvl2pPr>
    <a:lvl3pPr marL="914400" indent="914400" algn="l" defTabSz="914400">
      <a:lnSpc>
        <a:spcPct val="100000"/>
      </a:lnSpc>
      <a:spcBef>
        <a:spcPts val="0"/>
      </a:spcBef>
      <a:spcAft>
        <a:spcPts val="0"/>
      </a:spcAft>
      <a:buNone/>
      <a:defRPr lang="en-US" sz="1800" b="0" i="0">
        <a:solidFill>
          <a:schemeClr val="dk1"/>
        </a:solidFill>
        <a:latin typeface="Arial"/>
      </a:defRPr>
    </a:lvl3pPr>
    <a:lvl4pPr marL="1371600" indent="1371600" algn="l" defTabSz="914400">
      <a:lnSpc>
        <a:spcPct val="100000"/>
      </a:lnSpc>
      <a:spcBef>
        <a:spcPts val="0"/>
      </a:spcBef>
      <a:spcAft>
        <a:spcPts val="0"/>
      </a:spcAft>
      <a:buNone/>
      <a:defRPr lang="en-US" sz="1800" b="0" i="0">
        <a:solidFill>
          <a:schemeClr val="dk1"/>
        </a:solidFill>
        <a:latin typeface="Arial"/>
      </a:defRPr>
    </a:lvl4pPr>
    <a:lvl5pPr marL="1828800" indent="1828800" algn="l" defTabSz="914400">
      <a:lnSpc>
        <a:spcPct val="100000"/>
      </a:lnSpc>
      <a:spcBef>
        <a:spcPts val="0"/>
      </a:spcBef>
      <a:spcAft>
        <a:spcPts val="0"/>
      </a:spcAft>
      <a:buNone/>
      <a:defRPr lang="en-US" sz="1800" b="0" i="0">
        <a:solidFill>
          <a:schemeClr val="dk1"/>
        </a:solidFill>
        <a:latin typeface="Arial"/>
      </a:defRPr>
    </a:lvl5pPr>
    <a:lvl6pPr>
      <a:defRPr lang="en-US" sz="1800"/>
    </a:lvl6pPr>
    <a:lvl7pPr>
      <a:defRPr lang="en-US" sz="1800"/>
    </a:lvl7pPr>
    <a:lvl8pPr>
      <a:defRPr lang="en-US" sz="1800"/>
    </a:lvl8pPr>
    <a:lvl9pPr>
      <a:defRPr lang="en-US" sz="1800"/>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04" d="100"/>
          <a:sy n="104" d="100"/>
        </p:scale>
        <p:origin x="-1236" y="-90"/>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notesMaster" Target="notesMasters/notesMaster1.xml"/><Relationship Id="rId37" Type="http://schemas.openxmlformats.org/officeDocument/2006/relationships/presProps" Target="presProps.xml" /><Relationship Id="rId38" Type="http://schemas.openxmlformats.org/officeDocument/2006/relationships/tableStyles" Target="tableStyles.xml" /><Relationship Id="rId39"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Pr shadeToTitle="0">
        <a:solidFill>
          <a:schemeClr val="lt1"/>
        </a:solidFill>
      </p:bgPr>
    </p:bg>
    <p:spTree>
      <p:nvGrpSpPr>
        <p:cNvPr id="1" name=""/>
        <p:cNvGrpSpPr/>
        <p:nvPr/>
      </p:nvGrpSpPr>
      <p:grpSpPr bwMode="auto">
        <a:xfrm>
          <a:off x="0" y="0"/>
          <a:ext cx="0" cy="0"/>
          <a:chOff x="0" y="0"/>
          <a:chExt cx="0" cy="0"/>
        </a:xfrm>
      </p:grpSpPr>
      <p:sp>
        <p:nvSpPr>
          <p:cNvPr id="2050" name="Header Placeholder 1"/>
          <p:cNvSpPr>
            <a:spLocks noChangeShapeType="1" noGrp="1"/>
          </p:cNvSpPr>
          <p:nvPr>
            <p:ph type="hdr" idx="0"/>
          </p:nvPr>
        </p:nvSpPr>
        <p:spPr bwMode="auto">
          <a:xfrm>
            <a:off x="0" y="0"/>
            <a:ext cx="2971800" cy="457200"/>
          </a:xfrm>
          <a:prstGeom prst="rect">
            <a:avLst/>
          </a:prstGeom>
          <a:noFill/>
        </p:spPr>
        <p:txBody>
          <a:bodyPr lIns="91440" tIns="45720" rIns="91440" bIns="45720"/>
          <a:lstStyle/>
          <a:p>
            <a:pPr>
              <a:defRPr/>
            </a:pPr>
            <a:endParaRPr sz="1400"/>
          </a:p>
        </p:txBody>
      </p:sp>
      <p:sp>
        <p:nvSpPr>
          <p:cNvPr id="2051" name="Date Placeholder 2"/>
          <p:cNvSpPr>
            <a:spLocks noChangeShapeType="1" noGrp="1"/>
          </p:cNvSpPr>
          <p:nvPr>
            <p:ph type="dt" idx="1"/>
          </p:nvPr>
        </p:nvSpPr>
        <p:spPr bwMode="auto">
          <a:xfrm>
            <a:off x="3884612" y="0"/>
            <a:ext cx="2971800" cy="457200"/>
          </a:xfrm>
          <a:prstGeom prst="rect">
            <a:avLst/>
          </a:prstGeom>
          <a:noFill/>
        </p:spPr>
        <p:txBody>
          <a:bodyPr lIns="91440" tIns="45720" rIns="91440" bIns="45720"/>
          <a:lstStyle>
            <a:lvl1pPr marL="0" indent="0" algn="l" defTabSz="914400">
              <a:lnSpc>
                <a:spcPct val="100000"/>
              </a:lnSpc>
              <a:spcBef>
                <a:spcPts val="0"/>
              </a:spcBef>
              <a:spcAft>
                <a:spcPts val="0"/>
              </a:spcAft>
              <a:buNone/>
              <a:defRPr sz="1800" b="0" i="0">
                <a:solidFill>
                  <a:schemeClr val="dk1"/>
                </a:solidFill>
                <a:latin typeface="Arial"/>
              </a:defRPr>
            </a:lvl1pPr>
            <a:lvl2pPr marL="457200" indent="457200" algn="l" defTabSz="914400">
              <a:lnSpc>
                <a:spcPct val="100000"/>
              </a:lnSpc>
              <a:spcBef>
                <a:spcPts val="0"/>
              </a:spcBef>
              <a:spcAft>
                <a:spcPts val="0"/>
              </a:spcAft>
              <a:buNone/>
              <a:defRPr sz="1800" b="0" i="0">
                <a:solidFill>
                  <a:schemeClr val="dk1"/>
                </a:solidFill>
                <a:latin typeface="Arial"/>
              </a:defRPr>
            </a:lvl2pPr>
            <a:lvl3pPr marL="914400" indent="914400" algn="l" defTabSz="914400">
              <a:lnSpc>
                <a:spcPct val="100000"/>
              </a:lnSpc>
              <a:spcBef>
                <a:spcPts val="0"/>
              </a:spcBef>
              <a:spcAft>
                <a:spcPts val="0"/>
              </a:spcAft>
              <a:buNone/>
              <a:defRPr sz="1800" b="0" i="0">
                <a:solidFill>
                  <a:schemeClr val="dk1"/>
                </a:solidFill>
                <a:latin typeface="Arial"/>
              </a:defRPr>
            </a:lvl3pPr>
            <a:lvl4pPr marL="1371600" indent="1371600" algn="l" defTabSz="914400">
              <a:lnSpc>
                <a:spcPct val="100000"/>
              </a:lnSpc>
              <a:spcBef>
                <a:spcPts val="0"/>
              </a:spcBef>
              <a:spcAft>
                <a:spcPts val="0"/>
              </a:spcAft>
              <a:buNone/>
              <a:defRPr sz="1800" b="0" i="0">
                <a:solidFill>
                  <a:schemeClr val="dk1"/>
                </a:solidFill>
                <a:latin typeface="Arial"/>
              </a:defRPr>
            </a:lvl4pPr>
            <a:lvl5pPr marL="1828800" indent="1828800" algn="l" defTabSz="914400">
              <a:lnSpc>
                <a:spcPct val="100000"/>
              </a:lnSpc>
              <a:spcBef>
                <a:spcPts val="0"/>
              </a:spcBef>
              <a:spcAft>
                <a:spcPts val="0"/>
              </a:spcAft>
              <a:buNone/>
              <a:defRPr sz="1800" b="0" i="0">
                <a:solidFill>
                  <a:schemeClr val="dk1"/>
                </a:solidFill>
                <a:latin typeface="Arial"/>
              </a:defRPr>
            </a:lvl5pPr>
          </a:lstStyle>
          <a:p>
            <a:pPr marL="0" lvl="0" indent="0" algn="r">
              <a:spcBef>
                <a:spcPts val="0"/>
              </a:spcBef>
              <a:buNone/>
              <a:defRPr/>
            </a:pPr>
            <a:r>
              <a:rPr sz="1200"/>
              <a:t>*</a:t>
            </a:r>
            <a:endParaRPr/>
          </a:p>
        </p:txBody>
      </p:sp>
      <p:sp>
        <p:nvSpPr>
          <p:cNvPr id="2052" name="Slide Image Placeholder 3"/>
          <p:cNvSpPr>
            <a:spLocks noChangeShapeType="1" noGrp="1"/>
          </p:cNvSpPr>
          <p:nvPr>
            <p:ph type="sldImg" idx="2"/>
          </p:nvPr>
        </p:nvSpPr>
        <p:spPr bwMode="auto">
          <a:xfrm>
            <a:off x="1143000" y="685800"/>
            <a:ext cx="4572000" cy="3429000"/>
          </a:xfrm>
          <a:prstGeom prst="rect">
            <a:avLst/>
          </a:prstGeom>
          <a:noFill/>
          <a:ln w="12700">
            <a:solidFill>
              <a:srgbClr val="000000"/>
            </a:solidFill>
            <a:round/>
            <a:headEnd/>
            <a:tailEnd/>
          </a:ln>
        </p:spPr>
        <p:txBody>
          <a:bodyPr lIns="91440" tIns="45720" rIns="91440" bIns="45720" anchor="ctr" anchorCtr="0"/>
          <a:lstStyle/>
          <a:p>
            <a:pPr>
              <a:defRPr/>
            </a:pPr>
            <a:endParaRPr sz="1400"/>
          </a:p>
        </p:txBody>
      </p:sp>
      <p:sp>
        <p:nvSpPr>
          <p:cNvPr id="2053" name="Notes Placeholder 4"/>
          <p:cNvSpPr>
            <a:spLocks noChangeShapeType="1" noGrp="1"/>
          </p:cNvSpPr>
          <p:nvPr>
            <p:ph type="body" idx="3"/>
          </p:nvPr>
        </p:nvSpPr>
        <p:spPr bwMode="auto">
          <a:xfrm>
            <a:off x="685800" y="4343400"/>
            <a:ext cx="5486400" cy="4114800"/>
          </a:xfrm>
          <a:prstGeom prst="rect">
            <a:avLst/>
          </a:prstGeom>
          <a:noFill/>
        </p:spPr>
        <p:txBody>
          <a:bodyPr lIns="91440" tIns="45720" rIns="91440" bIns="45720"/>
          <a:lstStyle>
            <a:lvl1pPr marL="0" indent="0" algn="l" defTabSz="914400">
              <a:lnSpc>
                <a:spcPct val="100000"/>
              </a:lnSpc>
              <a:spcBef>
                <a:spcPts val="0"/>
              </a:spcBef>
              <a:spcAft>
                <a:spcPts val="0"/>
              </a:spcAft>
              <a:buNone/>
              <a:defRPr sz="1200" b="0" i="0">
                <a:solidFill>
                  <a:schemeClr val="dk1"/>
                </a:solidFill>
                <a:latin typeface="Calibri"/>
              </a:defRPr>
            </a:lvl1pPr>
            <a:lvl2pPr marL="457200" indent="457200" algn="l" defTabSz="914400">
              <a:lnSpc>
                <a:spcPct val="100000"/>
              </a:lnSpc>
              <a:spcBef>
                <a:spcPts val="0"/>
              </a:spcBef>
              <a:spcAft>
                <a:spcPts val="0"/>
              </a:spcAft>
              <a:buNone/>
              <a:defRPr sz="1200" b="0" i="0">
                <a:solidFill>
                  <a:schemeClr val="dk1"/>
                </a:solidFill>
                <a:latin typeface="Calibri"/>
              </a:defRPr>
            </a:lvl2pPr>
            <a:lvl3pPr marL="914400" indent="914400" algn="l" defTabSz="914400">
              <a:lnSpc>
                <a:spcPct val="100000"/>
              </a:lnSpc>
              <a:spcBef>
                <a:spcPts val="0"/>
              </a:spcBef>
              <a:spcAft>
                <a:spcPts val="0"/>
              </a:spcAft>
              <a:buNone/>
              <a:defRPr sz="1200" b="0" i="0">
                <a:solidFill>
                  <a:schemeClr val="dk1"/>
                </a:solidFill>
                <a:latin typeface="Calibri"/>
              </a:defRPr>
            </a:lvl3pPr>
            <a:lvl4pPr marL="1371600" indent="1371600" algn="l" defTabSz="914400">
              <a:lnSpc>
                <a:spcPct val="100000"/>
              </a:lnSpc>
              <a:spcBef>
                <a:spcPts val="0"/>
              </a:spcBef>
              <a:spcAft>
                <a:spcPts val="0"/>
              </a:spcAft>
              <a:buNone/>
              <a:defRPr sz="1200" b="0" i="0">
                <a:solidFill>
                  <a:schemeClr val="dk1"/>
                </a:solidFill>
                <a:latin typeface="Calibri"/>
              </a:defRPr>
            </a:lvl4pPr>
            <a:lvl5pPr marL="1828800" indent="1828800" algn="l" defTabSz="914400">
              <a:lnSpc>
                <a:spcPct val="100000"/>
              </a:lnSpc>
              <a:spcBef>
                <a:spcPts val="0"/>
              </a:spcBef>
              <a:spcAft>
                <a:spcPts val="0"/>
              </a:spcAft>
              <a:buNone/>
              <a:defRPr sz="1200" b="0" i="0">
                <a:solidFill>
                  <a:schemeClr val="dk1"/>
                </a:solidFill>
                <a:latin typeface="Calibri"/>
              </a:defRPr>
            </a:lvl5pPr>
          </a:lstStyle>
          <a:p>
            <a:pPr marL="0" lvl="0" indent="0">
              <a:spcBef>
                <a:spcPts val="0"/>
              </a:spcBef>
              <a:buNone/>
              <a:defRPr/>
            </a:pPr>
            <a:r>
              <a:rPr/>
              <a:t>Click to edit Master text styles</a:t>
            </a:r>
            <a:endParaRPr/>
          </a:p>
          <a:p>
            <a:pPr marL="457200" lvl="1" indent="0">
              <a:spcBef>
                <a:spcPts val="0"/>
              </a:spcBef>
              <a:buNone/>
              <a:defRPr/>
            </a:pPr>
            <a:r>
              <a:rPr/>
              <a:t>Second level</a:t>
            </a:r>
            <a:endParaRPr/>
          </a:p>
          <a:p>
            <a:pPr marL="914400" lvl="2" indent="0">
              <a:spcBef>
                <a:spcPts val="0"/>
              </a:spcBef>
              <a:buNone/>
              <a:defRPr/>
            </a:pPr>
            <a:r>
              <a:rPr/>
              <a:t>Third level</a:t>
            </a:r>
            <a:endParaRPr/>
          </a:p>
          <a:p>
            <a:pPr marL="1371600" lvl="3" indent="0">
              <a:spcBef>
                <a:spcPts val="0"/>
              </a:spcBef>
              <a:buNone/>
              <a:defRPr/>
            </a:pPr>
            <a:r>
              <a:rPr/>
              <a:t>Fourth level</a:t>
            </a:r>
            <a:endParaRPr/>
          </a:p>
          <a:p>
            <a:pPr marL="1828800" lvl="4" indent="0">
              <a:spcBef>
                <a:spcPts val="0"/>
              </a:spcBef>
              <a:buNone/>
              <a:defRPr/>
            </a:pPr>
            <a:r>
              <a:rPr/>
              <a:t>Fifth level</a:t>
            </a:r>
            <a:endParaRPr/>
          </a:p>
        </p:txBody>
      </p:sp>
      <p:sp>
        <p:nvSpPr>
          <p:cNvPr id="2054" name="Footer Placeholder 5"/>
          <p:cNvSpPr>
            <a:spLocks noChangeShapeType="1" noGrp="1"/>
          </p:cNvSpPr>
          <p:nvPr>
            <p:ph type="ftr" idx="4"/>
          </p:nvPr>
        </p:nvSpPr>
        <p:spPr bwMode="auto">
          <a:xfrm>
            <a:off x="0" y="8685212"/>
            <a:ext cx="2971800" cy="457200"/>
          </a:xfrm>
          <a:prstGeom prst="rect">
            <a:avLst/>
          </a:prstGeom>
          <a:noFill/>
        </p:spPr>
        <p:txBody>
          <a:bodyPr lIns="91440" tIns="45720" rIns="91440" bIns="45720" anchor="b"/>
          <a:lstStyle/>
          <a:p>
            <a:pPr>
              <a:defRPr/>
            </a:pPr>
            <a:endParaRPr sz="1400"/>
          </a:p>
        </p:txBody>
      </p:sp>
      <p:sp>
        <p:nvSpPr>
          <p:cNvPr id="2055" name="Slide Number Placeholder 6"/>
          <p:cNvSpPr>
            <a:spLocks noChangeShapeType="1" noGrp="1"/>
          </p:cNvSpPr>
          <p:nvPr>
            <p:ph type="sldNum" idx="5"/>
          </p:nvPr>
        </p:nvSpPr>
        <p:spPr bwMode="auto">
          <a:xfrm>
            <a:off x="3884612" y="8685212"/>
            <a:ext cx="2971800" cy="457200"/>
          </a:xfrm>
          <a:prstGeom prst="rect">
            <a:avLst/>
          </a:prstGeom>
          <a:noFill/>
        </p:spPr>
        <p:txBody>
          <a:bodyPr lIns="91440" tIns="45720" rIns="91440" bIns="45720" anchor="b"/>
          <a:lstStyle>
            <a:lvl1pPr marL="0" indent="0" algn="l" defTabSz="914400">
              <a:lnSpc>
                <a:spcPct val="100000"/>
              </a:lnSpc>
              <a:spcBef>
                <a:spcPts val="0"/>
              </a:spcBef>
              <a:spcAft>
                <a:spcPts val="0"/>
              </a:spcAft>
              <a:buNone/>
              <a:defRPr sz="1800" b="0" i="0">
                <a:solidFill>
                  <a:schemeClr val="dk1"/>
                </a:solidFill>
                <a:latin typeface="Arial"/>
              </a:defRPr>
            </a:lvl1pPr>
            <a:lvl2pPr marL="457200" indent="457200" algn="l" defTabSz="914400">
              <a:lnSpc>
                <a:spcPct val="100000"/>
              </a:lnSpc>
              <a:spcBef>
                <a:spcPts val="0"/>
              </a:spcBef>
              <a:spcAft>
                <a:spcPts val="0"/>
              </a:spcAft>
              <a:buNone/>
              <a:defRPr sz="1800" b="0" i="0">
                <a:solidFill>
                  <a:schemeClr val="dk1"/>
                </a:solidFill>
                <a:latin typeface="Arial"/>
              </a:defRPr>
            </a:lvl2pPr>
            <a:lvl3pPr marL="914400" indent="914400" algn="l" defTabSz="914400">
              <a:lnSpc>
                <a:spcPct val="100000"/>
              </a:lnSpc>
              <a:spcBef>
                <a:spcPts val="0"/>
              </a:spcBef>
              <a:spcAft>
                <a:spcPts val="0"/>
              </a:spcAft>
              <a:buNone/>
              <a:defRPr sz="1800" b="0" i="0">
                <a:solidFill>
                  <a:schemeClr val="dk1"/>
                </a:solidFill>
                <a:latin typeface="Arial"/>
              </a:defRPr>
            </a:lvl3pPr>
            <a:lvl4pPr marL="1371600" indent="1371600" algn="l" defTabSz="914400">
              <a:lnSpc>
                <a:spcPct val="100000"/>
              </a:lnSpc>
              <a:spcBef>
                <a:spcPts val="0"/>
              </a:spcBef>
              <a:spcAft>
                <a:spcPts val="0"/>
              </a:spcAft>
              <a:buNone/>
              <a:defRPr sz="1800" b="0" i="0">
                <a:solidFill>
                  <a:schemeClr val="dk1"/>
                </a:solidFill>
                <a:latin typeface="Arial"/>
              </a:defRPr>
            </a:lvl4pPr>
            <a:lvl5pPr marL="1828800" indent="1828800" algn="l" defTabSz="914400">
              <a:lnSpc>
                <a:spcPct val="100000"/>
              </a:lnSpc>
              <a:spcBef>
                <a:spcPts val="0"/>
              </a:spcBef>
              <a:spcAft>
                <a:spcPts val="0"/>
              </a:spcAft>
              <a:buNone/>
              <a:defRPr sz="1800" b="0" i="0">
                <a:solidFill>
                  <a:schemeClr val="dk1"/>
                </a:solidFill>
                <a:latin typeface="Arial"/>
              </a:defRPr>
            </a:lvl5pPr>
          </a:lstStyle>
          <a:p>
            <a:pPr marL="0" lvl="0" indent="0" algn="r">
              <a:spcBef>
                <a:spcPts val="0"/>
              </a:spcBef>
              <a:buNone/>
              <a:defRPr/>
            </a:pPr>
            <a:fld id="{D038279B-FC19-497E-A7D1-5ADD9CAF016F}" type="slidenum">
              <a:rPr lang="en-US" sz="1200"/>
              <a:t>*</a:t>
            </a:fld>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73126A3-4110-E659-AF96-EB8184B900CE}"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CA89A40-90CE-EDFF-EB5D-90BE8F03DEED}"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7382A11-2E0C-C198-B13C-2E73AA736835}"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A01A90A-7549-4564-4884-AE459734A167}"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C8D9681-0E1F-DD81-6B87-9125751E73BE}"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72CA255-5CBD-2152-3E61-B81D2D076E0E}"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678FC2A-7803-4219-31BE-61DAE3ECA929}"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458" name="Slide Image Placeholder 1"/>
          <p:cNvSpPr>
            <a:spLocks noChangeShapeType="1" noGrp="1"/>
          </p:cNvSpPr>
          <p:nvPr>
            <p:ph type="sldImg" idx="0"/>
          </p:nvPr>
        </p:nvSpPr>
        <p:spPr bwMode="auto">
          <a:xfrm>
            <a:off x="1143000" y="685800"/>
            <a:ext cx="4572000" cy="3429000"/>
          </a:xfrm>
          <a:prstGeom prst="rect">
            <a:avLst/>
          </a:prstGeom>
          <a:noFill/>
          <a:ln w="9524">
            <a:solidFill>
              <a:srgbClr val="000000"/>
            </a:solidFill>
            <a:miter/>
            <a:headEnd/>
            <a:tailEnd/>
          </a:ln>
        </p:spPr>
        <p:txBody>
          <a:bodyPr lIns="91440" tIns="45720" rIns="91440" bIns="45720" anchor="ctr" anchorCtr="0"/>
          <a:lstStyle/>
          <a:p>
            <a:pPr>
              <a:defRPr/>
            </a:pPr>
            <a:endParaRPr sz="1400"/>
          </a:p>
        </p:txBody>
      </p:sp>
      <p:sp>
        <p:nvSpPr>
          <p:cNvPr id="19459" name="Notes Placeholder 2"/>
          <p:cNvSpPr>
            <a:spLocks noChangeShapeType="1" noGrp="1"/>
          </p:cNvSpPr>
          <p:nvPr>
            <p:ph type="body" idx="1"/>
          </p:nvPr>
        </p:nvSpPr>
        <p:spPr bwMode="auto">
          <a:xfrm>
            <a:off x="685800" y="4343400"/>
            <a:ext cx="5486400" cy="4114800"/>
          </a:xfrm>
          <a:prstGeom prst="rect">
            <a:avLst/>
          </a:prstGeom>
          <a:noFill/>
        </p:spPr>
        <p:txBody>
          <a:bodyPr lIns="91440" tIns="45720" rIns="91440" bIns="45720" anchor="t"/>
          <a:lstStyle/>
          <a:p>
            <a:pPr lvl="0">
              <a:defRPr/>
            </a:pPr>
            <a:r>
              <a:rPr lang="en-CA"/>
              <a:t>Nov 17, 2011</a:t>
            </a:r>
            <a:endParaRPr/>
          </a:p>
        </p:txBody>
      </p:sp>
      <p:sp>
        <p:nvSpPr>
          <p:cNvPr id="19460" name="Slide Number Placeholder 3"/>
          <p:cNvSpPr txBox="1">
            <a:spLocks noChangeShapeType="1" noGrp="1"/>
          </p:cNvSpPr>
          <p:nvPr>
            <p:ph type="sldNum"/>
          </p:nvPr>
        </p:nvSpPr>
        <p:spPr bwMode="auto">
          <a:xfrm>
            <a:off x="3884612" y="8685212"/>
            <a:ext cx="2971800" cy="457200"/>
          </a:xfrm>
          <a:prstGeom prst="rect">
            <a:avLst/>
          </a:prstGeom>
          <a:noFill/>
        </p:spPr>
        <p:txBody>
          <a:bodyPr lIns="91440" tIns="45720" rIns="91440" bIns="45720" anchor="b"/>
          <a:lstStyle/>
          <a:p>
            <a:pPr lvl="0" algn="r">
              <a:spcBef>
                <a:spcPts val="0"/>
              </a:spcBef>
              <a:defRPr/>
            </a:pPr>
            <a:fld id="{D038279B-FC19-497E-A7D1-5ADD9CAF016F}" type="slidenum">
              <a:rPr lang="en-US">
                <a:latin typeface="Arial"/>
              </a:rPr>
              <a:t>*</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3F13C9C-D9A2-DA84-A788-144C83D3A4DA}"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EAB4603-303B-F466-35F3-AD10D8B87232}"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5336A75-A8F1-182F-017D-23BAFF226E4F}"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 </a:t>
            </a:r>
            <a:endParaRPr/>
          </a:p>
        </p:txBody>
      </p:sp>
      <p:sp>
        <p:nvSpPr>
          <p:cNvPr id="4" name="Slide Number Placeholder 3"/>
          <p:cNvSpPr>
            <a:spLocks noGrp="1"/>
          </p:cNvSpPr>
          <p:nvPr>
            <p:ph type="sldNum" sz="quarter" idx="10"/>
          </p:nvPr>
        </p:nvSpPr>
        <p:spPr bwMode="auto"/>
        <p:txBody>
          <a:bodyPr/>
          <a:lstStyle/>
          <a:p>
            <a:pPr>
              <a:defRPr/>
            </a:pPr>
            <a:fld id="{BECBFEEB-3895-BF4F-1496-66A24D69A7CD}" type="slidenum">
              <a:rPr/>
              <a:t/>
            </a:fld>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A8BFCA4-D1AB-26A1-F3F2-2163C2C05241}" type="slidenum">
              <a:rPr/>
              <a:t/>
            </a:fld>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B96629F-8FE0-1E43-6F14-AA5D2E282612}" type="slidenum">
              <a:rPr/>
              <a:t/>
            </a:fld>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6626" name="Slide Image Placeholder 1"/>
          <p:cNvSpPr>
            <a:spLocks noChangeShapeType="1" noGrp="1"/>
          </p:cNvSpPr>
          <p:nvPr>
            <p:ph type="sldImg" idx="0"/>
          </p:nvPr>
        </p:nvSpPr>
        <p:spPr bwMode="auto">
          <a:xfrm>
            <a:off x="1143000" y="685800"/>
            <a:ext cx="4572000" cy="3429000"/>
          </a:xfrm>
          <a:prstGeom prst="rect">
            <a:avLst/>
          </a:prstGeom>
          <a:noFill/>
          <a:ln w="9524">
            <a:solidFill>
              <a:srgbClr val="000000"/>
            </a:solidFill>
            <a:miter/>
            <a:headEnd/>
            <a:tailEnd/>
          </a:ln>
        </p:spPr>
        <p:txBody>
          <a:bodyPr lIns="91440" tIns="45720" rIns="91440" bIns="45720" anchor="ctr" anchorCtr="0"/>
          <a:lstStyle/>
          <a:p>
            <a:pPr>
              <a:defRPr/>
            </a:pPr>
            <a:endParaRPr sz="1400"/>
          </a:p>
        </p:txBody>
      </p:sp>
      <p:sp>
        <p:nvSpPr>
          <p:cNvPr id="26627" name="Notes Placeholder 2"/>
          <p:cNvSpPr>
            <a:spLocks noChangeShapeType="1" noGrp="1"/>
          </p:cNvSpPr>
          <p:nvPr>
            <p:ph type="body" idx="1"/>
          </p:nvPr>
        </p:nvSpPr>
        <p:spPr bwMode="auto">
          <a:xfrm>
            <a:off x="685800" y="4343400"/>
            <a:ext cx="5486400" cy="4114800"/>
          </a:xfrm>
          <a:prstGeom prst="rect">
            <a:avLst/>
          </a:prstGeom>
          <a:noFill/>
        </p:spPr>
        <p:txBody>
          <a:bodyPr lIns="91440" tIns="45720" rIns="91440" bIns="45720" anchor="t"/>
          <a:lstStyle/>
          <a:p>
            <a:pPr lvl="0">
              <a:spcBef>
                <a:spcPts val="0"/>
              </a:spcBef>
              <a:defRPr/>
            </a:pPr>
            <a:r>
              <a:rPr lang="en-US"/>
              <a:t>The purpose of the wildcard is to allow safe access to a collection, no additions can be made as the type ? is not a real type</a:t>
            </a:r>
            <a:endParaRPr/>
          </a:p>
        </p:txBody>
      </p:sp>
      <p:sp>
        <p:nvSpPr>
          <p:cNvPr id="26628" name="Slide Number Placeholder 3"/>
          <p:cNvSpPr txBox="1">
            <a:spLocks noChangeShapeType="1" noGrp="1"/>
          </p:cNvSpPr>
          <p:nvPr>
            <p:ph type="sldNum"/>
          </p:nvPr>
        </p:nvSpPr>
        <p:spPr bwMode="auto">
          <a:xfrm>
            <a:off x="3884612" y="8685212"/>
            <a:ext cx="2971800" cy="457200"/>
          </a:xfrm>
          <a:prstGeom prst="rect">
            <a:avLst/>
          </a:prstGeom>
          <a:noFill/>
        </p:spPr>
        <p:txBody>
          <a:bodyPr lIns="91440" tIns="45720" rIns="91440" bIns="45720" anchor="b"/>
          <a:lstStyle/>
          <a:p>
            <a:pPr lvl="0" algn="r">
              <a:spcBef>
                <a:spcPts val="0"/>
              </a:spcBef>
              <a:defRPr/>
            </a:pPr>
            <a:fld id="{D038279B-FC19-497E-A7D1-5ADD9CAF016F}" type="slidenum">
              <a:rPr lang="en-US">
                <a:latin typeface="Arial"/>
              </a:rPr>
              <a:t>*</a:t>
            </a:fld>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D61BD92-CACB-D893-8611-436C9D2E8354}" type="slidenum">
              <a:rPr/>
              <a:t/>
            </a:fld>
            <a:endParaRPr/>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EE5D762-9F18-AE72-A762-E98C2A883A44}" type="slidenum">
              <a:rPr/>
              <a:t/>
            </a:fld>
            <a:endParaRPr/>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39E39A0-BFE7-FDE7-6567-617A4E0BC63D}" type="slidenum">
              <a:rPr/>
              <a:t/>
            </a:fld>
            <a:endParaRPr/>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E621D17-8F9C-01D7-B052-C566C438C0F2}" type="slidenum">
              <a:rPr/>
              <a:t/>
            </a:fld>
            <a:endParaRPr/>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9D6FC8F-8408-9640-8A3B-BC898BCD0C42}" type="slidenum">
              <a:rPr/>
              <a:t/>
            </a:fld>
            <a:endParaRPr/>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A67446E-786E-AB5F-83B7-4AC876EFE2BE}" type="slidenum">
              <a:rPr/>
              <a:t/>
            </a:fld>
            <a:endParaRPr/>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EC866BA-2034-1ECF-CA7A-15678DC44C2D}"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2B50853-011B-D3B0-EA9E-2A8F98FA2B55}" type="slidenum">
              <a:rPr/>
              <a:t/>
            </a:fld>
            <a:endParaRPr/>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16154F9-B4B6-599B-EC2E-19E14F2E0606}" type="slidenum">
              <a:rPr/>
              <a:t/>
            </a:fld>
            <a:endParaRPr/>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6B1D0C8-1094-E464-6D45-C347B9DA2563}" type="slidenum">
              <a:rPr/>
              <a:t/>
            </a:fld>
            <a:endParaRPr/>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B9D8439-BCAF-8F7E-67C5-070F11B3EABB}"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279CA69-AA87-9953-9E4C-A34DF501123B}"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C1E9B58-FA27-7184-2549-17311170E1FC}"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C6F42D9-E3CB-2EC9-5B1A-7A128EC7BC39}"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35AE61B-378F-0025-F2BC-3B565510F50D}"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9F0CA35-5E25-EF16-481B-CC32B7D3E53A}"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9EB36E4-5DED-1805-3682-A969721AAFCF}"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and Object Slide">
    <p:spTree>
      <p:nvGrpSpPr>
        <p:cNvPr id="1" name=""/>
        <p:cNvGrpSpPr/>
        <p:nvPr/>
      </p:nvGrpSpPr>
      <p:grpSpPr bwMode="auto">
        <a:xfrm>
          <a:off x="0" y="0"/>
          <a:ext cx="0" cy="0"/>
          <a:chOff x="0" y="0"/>
          <a:chExt cx="0" cy="0"/>
        </a:xfrm>
      </p:grpSpPr>
      <p:sp>
        <p:nvSpPr>
          <p:cNvPr id="1026" name="Shape 1026"/>
          <p:cNvSpPr>
            <a:spLocks noChangeShapeType="1" noGrp="1"/>
          </p:cNvSpPr>
          <p:nvPr>
            <p:ph type="title" idx="0"/>
          </p:nvPr>
        </p:nvSpPr>
        <p:spPr bwMode="auto">
          <a:xfrm>
            <a:off x="457200" y="274637"/>
            <a:ext cx="8229600" cy="1143000"/>
          </a:xfrm>
          <a:prstGeom prst="rect">
            <a:avLst/>
          </a:prstGeom>
          <a:noFill/>
        </p:spPr>
        <p:txBody>
          <a:bodyPr lIns="91440" tIns="45720" rIns="91440" bIns="45720" anchor="ctr" anchorCtr="0"/>
          <a:lstStyle/>
          <a:p>
            <a:pPr marL="0" lvl="0" indent="0">
              <a:spcBef>
                <a:spcPts val="0"/>
              </a:spcBef>
              <a:buNone/>
              <a:defRPr/>
            </a:pPr>
            <a:r>
              <a:rPr lang="en-US"/>
              <a:t>Click to edit Master title style</a:t>
            </a:r>
            <a:endParaRPr/>
          </a:p>
        </p:txBody>
      </p:sp>
      <p:sp>
        <p:nvSpPr>
          <p:cNvPr id="1027" name="Shape 1027"/>
          <p:cNvSpPr>
            <a:spLocks noChangeShapeType="1" noGrp="1"/>
          </p:cNvSpPr>
          <p:nvPr>
            <p:ph idx="1"/>
          </p:nvPr>
        </p:nvSpPr>
        <p:spPr bwMode="auto">
          <a:xfrm>
            <a:off x="457200" y="1600200"/>
            <a:ext cx="8229600" cy="4525962"/>
          </a:xfrm>
          <a:prstGeom prst="rect">
            <a:avLst/>
          </a:prstGeom>
          <a:noFill/>
        </p:spPr>
        <p:txBody>
          <a:bodyPr lIns="91440" tIns="45720" rIns="91440" bIns="45720"/>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Char char="•"/>
              <a:defRPr/>
            </a:pPr>
            <a:r>
              <a:rPr lang="en-US"/>
              <a:t>Click to edit Master text styles</a:t>
            </a:r>
            <a:endParaRPr/>
          </a:p>
          <a:p>
            <a:pPr marL="742950" lvl="1" indent="-285750">
              <a:spcBef>
                <a:spcPts val="0"/>
              </a:spcBef>
              <a:buChar char="–"/>
              <a:defRPr/>
            </a:pPr>
            <a:r>
              <a:rPr lang="en-US"/>
              <a:t>Second level</a:t>
            </a:r>
            <a:endParaRPr/>
          </a:p>
          <a:p>
            <a:pPr marL="1143000" lvl="2" indent="-228600">
              <a:spcBef>
                <a:spcPts val="0"/>
              </a:spcBef>
              <a:buChar char="•"/>
              <a:defRPr/>
            </a:pPr>
            <a:r>
              <a:rPr lang="en-US"/>
              <a:t>Third level</a:t>
            </a:r>
            <a:endParaRPr/>
          </a:p>
          <a:p>
            <a:pPr marL="1600200" lvl="3" indent="-228600">
              <a:spcBef>
                <a:spcPts val="0"/>
              </a:spcBef>
              <a:buChar char="–"/>
              <a:defRPr/>
            </a:pPr>
            <a:r>
              <a:rPr lang="en-US"/>
              <a:t>Fourth level</a:t>
            </a:r>
            <a:endParaRPr/>
          </a:p>
          <a:p>
            <a:pPr marL="2057400" lvl="4" indent="-228600">
              <a:spcBef>
                <a:spcPts val="0"/>
              </a:spcBef>
              <a:buChar char="»"/>
              <a:defRPr/>
            </a:pPr>
            <a:r>
              <a:rPr lang="en-US"/>
              <a:t>Fifth level</a:t>
            </a:r>
            <a:endParaRPr/>
          </a:p>
        </p:txBody>
      </p:sp>
      <p:sp>
        <p:nvSpPr>
          <p:cNvPr id="1028" name="Shape 1028"/>
          <p:cNvSpPr>
            <a:spLocks noChangeShapeType="1" noGrp="1"/>
          </p:cNvSpPr>
          <p:nvPr>
            <p:ph type="dt" idx="2"/>
          </p:nvPr>
        </p:nvSpPr>
        <p:spPr bwMode="auto">
          <a:xfrm>
            <a:off x="457200" y="6245225"/>
            <a:ext cx="2133600" cy="476250"/>
          </a:xfrm>
          <a:prstGeom prst="rect">
            <a:avLst/>
          </a:prstGeom>
          <a:noFill/>
        </p:spPr>
        <p:txBody>
          <a:bodyPr lIns="91440" tIns="45720" rIns="91440" bIns="45720"/>
          <a:lstStyle/>
          <a:p>
            <a:pPr>
              <a:defRPr/>
            </a:pPr>
            <a:endParaRPr sz="1400"/>
          </a:p>
        </p:txBody>
      </p:sp>
      <p:sp>
        <p:nvSpPr>
          <p:cNvPr id="1029" name="Shape 1029"/>
          <p:cNvSpPr>
            <a:spLocks noChangeShapeType="1" noGrp="1"/>
          </p:cNvSpPr>
          <p:nvPr>
            <p:ph type="ftr" idx="3"/>
          </p:nvPr>
        </p:nvSpPr>
        <p:spPr bwMode="auto">
          <a:xfrm>
            <a:off x="3124200" y="6245225"/>
            <a:ext cx="2895600" cy="476250"/>
          </a:xfrm>
          <a:prstGeom prst="rect">
            <a:avLst/>
          </a:prstGeom>
          <a:noFill/>
        </p:spPr>
        <p:txBody>
          <a:bodyPr lIns="91440" tIns="45720" rIns="91440" bIns="45720"/>
          <a:lstStyle/>
          <a:p>
            <a:pPr>
              <a:defRPr/>
            </a:pPr>
            <a:endParaRPr sz="1400"/>
          </a:p>
        </p:txBody>
      </p:sp>
      <p:sp>
        <p:nvSpPr>
          <p:cNvPr id="1030" name="Shape 1030"/>
          <p:cNvSpPr>
            <a:spLocks noChangeShapeType="1" noGrp="1"/>
          </p:cNvSpPr>
          <p:nvPr>
            <p:ph type="sldNum" idx="4"/>
          </p:nvPr>
        </p:nvSpPr>
        <p:spPr bwMode="auto">
          <a:xfrm>
            <a:off x="6553200" y="6245225"/>
            <a:ext cx="2133600" cy="476250"/>
          </a:xfrm>
          <a:prstGeom prst="rect">
            <a:avLst/>
          </a:prstGeom>
          <a:noFill/>
        </p:spPr>
        <p:txBody>
          <a:bodyPr lIns="91440" tIns="45720" rIns="91440" bIns="45720"/>
          <a:lstStyle>
            <a:lvl1pPr marL="0" indent="0" algn="l" defTabSz="914400">
              <a:lnSpc>
                <a:spcPct val="100000"/>
              </a:lnSpc>
              <a:spcBef>
                <a:spcPts val="0"/>
              </a:spcBef>
              <a:spcAft>
                <a:spcPts val="0"/>
              </a:spcAft>
              <a:buNone/>
              <a:defRPr sz="1800" b="0" i="0">
                <a:solidFill>
                  <a:schemeClr val="dk1"/>
                </a:solidFill>
                <a:latin typeface="Arial"/>
              </a:defRPr>
            </a:lvl1pPr>
            <a:lvl2pPr marL="457200" indent="457200" algn="l" defTabSz="914400">
              <a:lnSpc>
                <a:spcPct val="100000"/>
              </a:lnSpc>
              <a:spcBef>
                <a:spcPts val="0"/>
              </a:spcBef>
              <a:spcAft>
                <a:spcPts val="0"/>
              </a:spcAft>
              <a:buNone/>
              <a:defRPr sz="1800" b="0" i="0">
                <a:solidFill>
                  <a:schemeClr val="dk1"/>
                </a:solidFill>
                <a:latin typeface="Arial"/>
              </a:defRPr>
            </a:lvl2pPr>
            <a:lvl3pPr marL="914400" indent="914400" algn="l" defTabSz="914400">
              <a:lnSpc>
                <a:spcPct val="100000"/>
              </a:lnSpc>
              <a:spcBef>
                <a:spcPts val="0"/>
              </a:spcBef>
              <a:spcAft>
                <a:spcPts val="0"/>
              </a:spcAft>
              <a:buNone/>
              <a:defRPr sz="1800" b="0" i="0">
                <a:solidFill>
                  <a:schemeClr val="dk1"/>
                </a:solidFill>
                <a:latin typeface="Arial"/>
              </a:defRPr>
            </a:lvl3pPr>
            <a:lvl4pPr marL="1371600" indent="1371600" algn="l" defTabSz="914400">
              <a:lnSpc>
                <a:spcPct val="100000"/>
              </a:lnSpc>
              <a:spcBef>
                <a:spcPts val="0"/>
              </a:spcBef>
              <a:spcAft>
                <a:spcPts val="0"/>
              </a:spcAft>
              <a:buNone/>
              <a:defRPr sz="1800" b="0" i="0">
                <a:solidFill>
                  <a:schemeClr val="dk1"/>
                </a:solidFill>
                <a:latin typeface="Arial"/>
              </a:defRPr>
            </a:lvl4pPr>
            <a:lvl5pPr marL="1828800" indent="1828800" algn="l" defTabSz="914400">
              <a:lnSpc>
                <a:spcPct val="100000"/>
              </a:lnSpc>
              <a:spcBef>
                <a:spcPts val="0"/>
              </a:spcBef>
              <a:spcAft>
                <a:spcPts val="0"/>
              </a:spcAft>
              <a:buNone/>
              <a:defRPr sz="1800" b="0" i="0">
                <a:solidFill>
                  <a:schemeClr val="dk1"/>
                </a:solidFill>
                <a:latin typeface="Arial"/>
              </a:defRPr>
            </a:lvl5pPr>
          </a:lstStyle>
          <a:p>
            <a:pPr marL="0" lvl="0" indent="0" algn="r">
              <a:spcBef>
                <a:spcPts val="0"/>
              </a:spcBef>
              <a:buNone/>
              <a:defRPr/>
            </a:pPr>
            <a:fld id="{D038279B-FC19-497E-A7D1-5ADD9CAF016F}" type="slidenum">
              <a:rPr lang="en-US" sz="1400"/>
              <a:t>&lt;#&gt;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Slide">
    <p:spTree>
      <p:nvGrpSpPr>
        <p:cNvPr id="1" name=""/>
        <p:cNvGrpSpPr/>
        <p:nvPr/>
      </p:nvGrpSpPr>
      <p:grpSpPr bwMode="auto">
        <a:xfrm>
          <a:off x="0" y="0"/>
          <a:ext cx="0" cy="0"/>
          <a:chOff x="0" y="0"/>
          <a:chExt cx="0" cy="0"/>
        </a:xfrm>
      </p:grpSpPr>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lt1"/>
        </a:solidFill>
      </p:bgPr>
    </p:bg>
    <p:spTree>
      <p:nvGrpSpPr>
        <p:cNvPr id="1" name=""/>
        <p:cNvGrpSpPr/>
        <p:nvPr/>
      </p:nvGrpSpPr>
      <p:grpSpPr bwMode="auto">
        <a:xfrm>
          <a:off x="0" y="0"/>
          <a:ext cx="0" cy="0"/>
          <a:chOff x="0" y="0"/>
          <a:chExt cx="0" cy="0"/>
        </a:xfrm>
      </p:grpSpPr>
      <p:sp>
        <p:nvSpPr>
          <p:cNvPr id="1026" name="Rectangle 2"/>
          <p:cNvSpPr>
            <a:spLocks noChangeShapeType="1" noGrp="1"/>
          </p:cNvSpPr>
          <p:nvPr>
            <p:ph type="title" idx="0"/>
          </p:nvPr>
        </p:nvSpPr>
        <p:spPr bwMode="auto">
          <a:xfrm>
            <a:off x="457200" y="274637"/>
            <a:ext cx="8229600" cy="1143000"/>
          </a:xfrm>
          <a:prstGeom prst="rect">
            <a:avLst/>
          </a:prstGeom>
          <a:noFill/>
        </p:spPr>
        <p:txBody>
          <a:bodyPr lIns="91440" tIns="45720" rIns="91440" bIns="45720" anchor="ctr" anchorCtr="0"/>
          <a:lstStyle/>
          <a:p>
            <a:pPr marL="0" lvl="0" indent="0">
              <a:spcBef>
                <a:spcPts val="0"/>
              </a:spcBef>
              <a:buNone/>
              <a:defRPr/>
            </a:pPr>
            <a:r>
              <a:rPr lang="en-US"/>
              <a:t>Click to edit Master title style</a:t>
            </a:r>
            <a:endParaRPr/>
          </a:p>
        </p:txBody>
      </p:sp>
      <p:sp>
        <p:nvSpPr>
          <p:cNvPr id="1027" name="Rectangle 3"/>
          <p:cNvSpPr>
            <a:spLocks noChangeShapeType="1" noGrp="1"/>
          </p:cNvSpPr>
          <p:nvPr>
            <p:ph type="body" idx="1"/>
          </p:nvPr>
        </p:nvSpPr>
        <p:spPr bwMode="auto">
          <a:xfrm>
            <a:off x="457200" y="1600200"/>
            <a:ext cx="8229600" cy="4525962"/>
          </a:xfrm>
          <a:prstGeom prst="rect">
            <a:avLst/>
          </a:prstGeom>
          <a:noFill/>
        </p:spPr>
        <p:txBody>
          <a:bodyPr lIns="91440" tIns="45720" rIns="91440" bIns="45720"/>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Char char="•"/>
              <a:defRPr/>
            </a:pPr>
            <a:r>
              <a:rPr lang="en-US"/>
              <a:t>Click to edit Master text styles</a:t>
            </a:r>
            <a:endParaRPr/>
          </a:p>
          <a:p>
            <a:pPr marL="742950" lvl="1" indent="-285750">
              <a:spcBef>
                <a:spcPts val="0"/>
              </a:spcBef>
              <a:buChar char="–"/>
              <a:defRPr/>
            </a:pPr>
            <a:r>
              <a:rPr lang="en-US"/>
              <a:t>Second level</a:t>
            </a:r>
            <a:endParaRPr/>
          </a:p>
          <a:p>
            <a:pPr marL="1143000" lvl="2" indent="-228600">
              <a:spcBef>
                <a:spcPts val="0"/>
              </a:spcBef>
              <a:buChar char="•"/>
              <a:defRPr/>
            </a:pPr>
            <a:r>
              <a:rPr lang="en-US"/>
              <a:t>Third level</a:t>
            </a:r>
            <a:endParaRPr/>
          </a:p>
          <a:p>
            <a:pPr marL="1600200" lvl="3" indent="-228600">
              <a:spcBef>
                <a:spcPts val="0"/>
              </a:spcBef>
              <a:buChar char="–"/>
              <a:defRPr/>
            </a:pPr>
            <a:r>
              <a:rPr lang="en-US"/>
              <a:t>Fourth level</a:t>
            </a:r>
            <a:endParaRPr/>
          </a:p>
          <a:p>
            <a:pPr marL="2057400" lvl="4" indent="-228600">
              <a:spcBef>
                <a:spcPts val="0"/>
              </a:spcBef>
              <a:buChar char="»"/>
              <a:defRPr/>
            </a:pPr>
            <a:r>
              <a:rPr lang="en-US"/>
              <a:t>Fifth level</a:t>
            </a:r>
            <a:endParaRPr/>
          </a:p>
        </p:txBody>
      </p:sp>
      <p:sp>
        <p:nvSpPr>
          <p:cNvPr id="1028" name="Rectangle 4"/>
          <p:cNvSpPr>
            <a:spLocks noChangeShapeType="1" noGrp="1"/>
          </p:cNvSpPr>
          <p:nvPr>
            <p:ph type="dt" idx="2"/>
          </p:nvPr>
        </p:nvSpPr>
        <p:spPr bwMode="auto">
          <a:xfrm>
            <a:off x="457200" y="6245225"/>
            <a:ext cx="2133600" cy="476250"/>
          </a:xfrm>
          <a:prstGeom prst="rect">
            <a:avLst/>
          </a:prstGeom>
          <a:noFill/>
        </p:spPr>
        <p:txBody>
          <a:bodyPr lIns="91440" tIns="45720" rIns="91440" bIns="45720"/>
          <a:lstStyle/>
          <a:p>
            <a:pPr>
              <a:defRPr/>
            </a:pPr>
            <a:endParaRPr sz="1400"/>
          </a:p>
        </p:txBody>
      </p:sp>
      <p:sp>
        <p:nvSpPr>
          <p:cNvPr id="1029" name="Rectangle 5"/>
          <p:cNvSpPr>
            <a:spLocks noChangeShapeType="1" noGrp="1"/>
          </p:cNvSpPr>
          <p:nvPr>
            <p:ph type="ftr" idx="3"/>
          </p:nvPr>
        </p:nvSpPr>
        <p:spPr bwMode="auto">
          <a:xfrm>
            <a:off x="3124200" y="6245225"/>
            <a:ext cx="2895600" cy="476250"/>
          </a:xfrm>
          <a:prstGeom prst="rect">
            <a:avLst/>
          </a:prstGeom>
          <a:noFill/>
        </p:spPr>
        <p:txBody>
          <a:bodyPr lIns="91440" tIns="45720" rIns="91440" bIns="45720"/>
          <a:lstStyle/>
          <a:p>
            <a:pPr>
              <a:defRPr/>
            </a:pPr>
            <a:endParaRPr sz="1400"/>
          </a:p>
        </p:txBody>
      </p:sp>
      <p:sp>
        <p:nvSpPr>
          <p:cNvPr id="1030" name="Rectangle 6"/>
          <p:cNvSpPr>
            <a:spLocks noChangeShapeType="1" noGrp="1"/>
          </p:cNvSpPr>
          <p:nvPr>
            <p:ph type="sldNum" idx="4"/>
          </p:nvPr>
        </p:nvSpPr>
        <p:spPr bwMode="auto">
          <a:xfrm>
            <a:off x="6553200" y="6245225"/>
            <a:ext cx="2133600" cy="476250"/>
          </a:xfrm>
          <a:prstGeom prst="rect">
            <a:avLst/>
          </a:prstGeom>
          <a:noFill/>
        </p:spPr>
        <p:txBody>
          <a:bodyPr lIns="91440" tIns="45720" rIns="91440" bIns="45720"/>
          <a:lstStyle>
            <a:lvl1pPr marL="0" indent="0" algn="l" defTabSz="914400">
              <a:lnSpc>
                <a:spcPct val="100000"/>
              </a:lnSpc>
              <a:spcBef>
                <a:spcPts val="0"/>
              </a:spcBef>
              <a:spcAft>
                <a:spcPts val="0"/>
              </a:spcAft>
              <a:buNone/>
              <a:defRPr sz="1800" b="0" i="0">
                <a:solidFill>
                  <a:schemeClr val="dk1"/>
                </a:solidFill>
                <a:latin typeface="Arial"/>
              </a:defRPr>
            </a:lvl1pPr>
            <a:lvl2pPr marL="457200" indent="457200" algn="l" defTabSz="914400">
              <a:lnSpc>
                <a:spcPct val="100000"/>
              </a:lnSpc>
              <a:spcBef>
                <a:spcPts val="0"/>
              </a:spcBef>
              <a:spcAft>
                <a:spcPts val="0"/>
              </a:spcAft>
              <a:buNone/>
              <a:defRPr sz="1800" b="0" i="0">
                <a:solidFill>
                  <a:schemeClr val="dk1"/>
                </a:solidFill>
                <a:latin typeface="Arial"/>
              </a:defRPr>
            </a:lvl2pPr>
            <a:lvl3pPr marL="914400" indent="914400" algn="l" defTabSz="914400">
              <a:lnSpc>
                <a:spcPct val="100000"/>
              </a:lnSpc>
              <a:spcBef>
                <a:spcPts val="0"/>
              </a:spcBef>
              <a:spcAft>
                <a:spcPts val="0"/>
              </a:spcAft>
              <a:buNone/>
              <a:defRPr sz="1800" b="0" i="0">
                <a:solidFill>
                  <a:schemeClr val="dk1"/>
                </a:solidFill>
                <a:latin typeface="Arial"/>
              </a:defRPr>
            </a:lvl3pPr>
            <a:lvl4pPr marL="1371600" indent="1371600" algn="l" defTabSz="914400">
              <a:lnSpc>
                <a:spcPct val="100000"/>
              </a:lnSpc>
              <a:spcBef>
                <a:spcPts val="0"/>
              </a:spcBef>
              <a:spcAft>
                <a:spcPts val="0"/>
              </a:spcAft>
              <a:buNone/>
              <a:defRPr sz="1800" b="0" i="0">
                <a:solidFill>
                  <a:schemeClr val="dk1"/>
                </a:solidFill>
                <a:latin typeface="Arial"/>
              </a:defRPr>
            </a:lvl4pPr>
            <a:lvl5pPr marL="1828800" indent="1828800" algn="l" defTabSz="914400">
              <a:lnSpc>
                <a:spcPct val="100000"/>
              </a:lnSpc>
              <a:spcBef>
                <a:spcPts val="0"/>
              </a:spcBef>
              <a:spcAft>
                <a:spcPts val="0"/>
              </a:spcAft>
              <a:buNone/>
              <a:defRPr sz="1800" b="0" i="0">
                <a:solidFill>
                  <a:schemeClr val="dk1"/>
                </a:solidFill>
                <a:latin typeface="Arial"/>
              </a:defRPr>
            </a:lvl5pPr>
          </a:lstStyle>
          <a:p>
            <a:pPr marL="0" lvl="0" indent="0" algn="r">
              <a:spcBef>
                <a:spcPts val="0"/>
              </a:spcBef>
              <a:buNone/>
              <a:defRPr/>
            </a:pPr>
            <a:fld id="{D038279B-FC19-497E-A7D1-5ADD9CAF016F}" type="slidenum">
              <a:rPr lang="en-US" sz="140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marL="0" indent="0" algn="ctr" defTabSz="914400">
        <a:lnSpc>
          <a:spcPct val="100000"/>
        </a:lnSpc>
        <a:spcBef>
          <a:spcPts val="0"/>
        </a:spcBef>
        <a:spcAft>
          <a:spcPts val="0"/>
        </a:spcAft>
        <a:buNone/>
        <a:defRPr lang="en-US" sz="4400" b="0" i="0">
          <a:solidFill>
            <a:schemeClr val="dk2"/>
          </a:solidFill>
          <a:latin typeface="Arial"/>
        </a:defRPr>
      </a:lvl1pPr>
      <a:lvl2pPr marL="0" indent="0" algn="ctr" defTabSz="914400">
        <a:lnSpc>
          <a:spcPct val="100000"/>
        </a:lnSpc>
        <a:spcBef>
          <a:spcPts val="0"/>
        </a:spcBef>
        <a:spcAft>
          <a:spcPts val="0"/>
        </a:spcAft>
        <a:buNone/>
        <a:defRPr lang="en-US" sz="4400" b="0" i="0">
          <a:solidFill>
            <a:schemeClr val="dk2"/>
          </a:solidFill>
          <a:latin typeface="Arial"/>
        </a:defRPr>
      </a:lvl2pPr>
      <a:lvl3pPr marL="0" indent="0" algn="ctr" defTabSz="914400">
        <a:lnSpc>
          <a:spcPct val="100000"/>
        </a:lnSpc>
        <a:spcBef>
          <a:spcPts val="0"/>
        </a:spcBef>
        <a:spcAft>
          <a:spcPts val="0"/>
        </a:spcAft>
        <a:buNone/>
        <a:defRPr lang="en-US" sz="4400" b="0" i="0">
          <a:solidFill>
            <a:schemeClr val="dk2"/>
          </a:solidFill>
          <a:latin typeface="Arial"/>
        </a:defRPr>
      </a:lvl3pPr>
      <a:lvl4pPr marL="0" indent="0" algn="ctr" defTabSz="914400">
        <a:lnSpc>
          <a:spcPct val="100000"/>
        </a:lnSpc>
        <a:spcBef>
          <a:spcPts val="0"/>
        </a:spcBef>
        <a:spcAft>
          <a:spcPts val="0"/>
        </a:spcAft>
        <a:buNone/>
        <a:defRPr lang="en-US" sz="4400" b="0" i="0">
          <a:solidFill>
            <a:schemeClr val="dk2"/>
          </a:solidFill>
          <a:latin typeface="Arial"/>
        </a:defRPr>
      </a:lvl4pPr>
      <a:lvl5pPr marL="0" indent="0" algn="ctr" defTabSz="914400">
        <a:lnSpc>
          <a:spcPct val="100000"/>
        </a:lnSpc>
        <a:spcBef>
          <a:spcPts val="0"/>
        </a:spcBef>
        <a:spcAft>
          <a:spcPts val="0"/>
        </a:spcAft>
        <a:buNone/>
        <a:defRPr lang="en-US" sz="4400" b="0" i="0">
          <a:solidFill>
            <a:schemeClr val="dk2"/>
          </a:solidFill>
          <a:latin typeface="Arial"/>
        </a:defRPr>
      </a:lvl5pPr>
      <a:lvl6pPr>
        <a:defRPr lang="en-US" sz="1800"/>
      </a:lvl6pPr>
      <a:lvl7pPr>
        <a:defRPr lang="en-US" sz="1800"/>
      </a:lvl7pPr>
      <a:lvl8pPr>
        <a:defRPr lang="en-US" sz="1800"/>
      </a:lvl8pPr>
      <a:lvl9pPr>
        <a:defRPr lang="en-US" sz="1800"/>
      </a:lvl9pPr>
    </p:titleStyle>
    <p:bodyStyle>
      <a:lvl1pPr marL="342900" indent="0" algn="l" defTabSz="914400">
        <a:lnSpc>
          <a:spcPct val="100000"/>
        </a:lnSpc>
        <a:spcBef>
          <a:spcPts val="0"/>
        </a:spcBef>
        <a:spcAft>
          <a:spcPts val="0"/>
        </a:spcAft>
        <a:buChar char="•"/>
        <a:defRPr lang="en-US" sz="3200" b="0" i="0">
          <a:solidFill>
            <a:schemeClr val="dk1"/>
          </a:solidFill>
          <a:latin typeface="Arial"/>
        </a:defRPr>
      </a:lvl1pPr>
      <a:lvl2pPr marL="742950" indent="457200" algn="l" defTabSz="914400">
        <a:lnSpc>
          <a:spcPct val="100000"/>
        </a:lnSpc>
        <a:spcBef>
          <a:spcPts val="0"/>
        </a:spcBef>
        <a:spcAft>
          <a:spcPts val="0"/>
        </a:spcAft>
        <a:buChar char="–"/>
        <a:defRPr lang="en-US" sz="2800" b="0" i="0">
          <a:solidFill>
            <a:schemeClr val="dk1"/>
          </a:solidFill>
          <a:latin typeface="Arial"/>
        </a:defRPr>
      </a:lvl2pPr>
      <a:lvl3pPr marL="1143000" indent="914400" algn="l" defTabSz="914400">
        <a:lnSpc>
          <a:spcPct val="100000"/>
        </a:lnSpc>
        <a:spcBef>
          <a:spcPts val="0"/>
        </a:spcBef>
        <a:spcAft>
          <a:spcPts val="0"/>
        </a:spcAft>
        <a:buChar char="•"/>
        <a:defRPr lang="en-US" sz="2400" b="0" i="0">
          <a:solidFill>
            <a:schemeClr val="dk1"/>
          </a:solidFill>
          <a:latin typeface="Arial"/>
        </a:defRPr>
      </a:lvl3pPr>
      <a:lvl4pPr marL="1600200" indent="1371600" algn="l" defTabSz="914400">
        <a:lnSpc>
          <a:spcPct val="100000"/>
        </a:lnSpc>
        <a:spcBef>
          <a:spcPts val="0"/>
        </a:spcBef>
        <a:spcAft>
          <a:spcPts val="0"/>
        </a:spcAft>
        <a:buChar char="–"/>
        <a:defRPr lang="en-US" sz="2000" b="0" i="0">
          <a:solidFill>
            <a:schemeClr val="dk1"/>
          </a:solidFill>
          <a:latin typeface="Arial"/>
        </a:defRPr>
      </a:lvl4pPr>
      <a:lvl5pPr marL="2057400" indent="1828800" algn="l" defTabSz="914400">
        <a:lnSpc>
          <a:spcPct val="100000"/>
        </a:lnSpc>
        <a:spcBef>
          <a:spcPts val="0"/>
        </a:spcBef>
        <a:spcAft>
          <a:spcPts val="0"/>
        </a:spcAft>
        <a:buChar char="»"/>
        <a:defRPr lang="en-US" sz="2000" b="0" i="0">
          <a:solidFill>
            <a:schemeClr val="dk1"/>
          </a:solidFill>
          <a:latin typeface="Arial"/>
        </a:defRPr>
      </a:lvl5pPr>
      <a:lvl6pPr>
        <a:defRPr lang="en-US" sz="1800"/>
      </a:lvl6pPr>
      <a:lvl7pPr>
        <a:defRPr lang="en-US" sz="1800"/>
      </a:lvl7pPr>
      <a:lvl8pPr>
        <a:defRPr lang="en-US" sz="1800"/>
      </a:lvl8pPr>
      <a:lvl9pPr>
        <a:defRPr lang="en-US" sz="1800"/>
      </a:lvl9pPr>
    </p:bodyStyle>
    <p:otherStyle>
      <a:lvl1pPr marL="0" indent="0" algn="l" defTabSz="914400">
        <a:lnSpc>
          <a:spcPct val="100000"/>
        </a:lnSpc>
        <a:spcBef>
          <a:spcPts val="0"/>
        </a:spcBef>
        <a:spcAft>
          <a:spcPts val="0"/>
        </a:spcAft>
        <a:buNone/>
        <a:defRPr lang="en-US" sz="1800" b="0" i="0">
          <a:solidFill>
            <a:schemeClr val="dk1"/>
          </a:solidFill>
          <a:latin typeface="Arial"/>
        </a:defRPr>
      </a:lvl1pPr>
      <a:lvl2pPr marL="457200" indent="457200" algn="l" defTabSz="914400">
        <a:lnSpc>
          <a:spcPct val="100000"/>
        </a:lnSpc>
        <a:spcBef>
          <a:spcPts val="0"/>
        </a:spcBef>
        <a:spcAft>
          <a:spcPts val="0"/>
        </a:spcAft>
        <a:buNone/>
        <a:defRPr lang="en-US" sz="1800" b="0" i="0">
          <a:solidFill>
            <a:schemeClr val="dk1"/>
          </a:solidFill>
          <a:latin typeface="Arial"/>
        </a:defRPr>
      </a:lvl2pPr>
      <a:lvl3pPr marL="914400" indent="914400" algn="l" defTabSz="914400">
        <a:lnSpc>
          <a:spcPct val="100000"/>
        </a:lnSpc>
        <a:spcBef>
          <a:spcPts val="0"/>
        </a:spcBef>
        <a:spcAft>
          <a:spcPts val="0"/>
        </a:spcAft>
        <a:buNone/>
        <a:defRPr lang="en-US" sz="1800" b="0" i="0">
          <a:solidFill>
            <a:schemeClr val="dk1"/>
          </a:solidFill>
          <a:latin typeface="Arial"/>
        </a:defRPr>
      </a:lvl3pPr>
      <a:lvl4pPr marL="1371600" indent="1371600" algn="l" defTabSz="914400">
        <a:lnSpc>
          <a:spcPct val="100000"/>
        </a:lnSpc>
        <a:spcBef>
          <a:spcPts val="0"/>
        </a:spcBef>
        <a:spcAft>
          <a:spcPts val="0"/>
        </a:spcAft>
        <a:buNone/>
        <a:defRPr lang="en-US" sz="1800" b="0" i="0">
          <a:solidFill>
            <a:schemeClr val="dk1"/>
          </a:solidFill>
          <a:latin typeface="Arial"/>
        </a:defRPr>
      </a:lvl4pPr>
      <a:lvl5pPr marL="1828800" indent="1828800" algn="l" defTabSz="914400">
        <a:lnSpc>
          <a:spcPct val="100000"/>
        </a:lnSpc>
        <a:spcBef>
          <a:spcPts val="0"/>
        </a:spcBef>
        <a:spcAft>
          <a:spcPts val="0"/>
        </a:spcAft>
        <a:buNone/>
        <a:defRPr lang="en-US" sz="1800" b="0" i="0">
          <a:solidFill>
            <a:schemeClr val="dk1"/>
          </a:solidFill>
          <a:latin typeface="Arial"/>
        </a:defRPr>
      </a:lvl5pPr>
      <a:lvl6pPr>
        <a:defRPr lang="en-US" sz="1800"/>
      </a:lvl6pPr>
      <a:lvl7pPr>
        <a:defRPr lang="en-US" sz="1800"/>
      </a:lvl7pPr>
      <a:lvl8pPr>
        <a:defRPr lang="en-US" sz="1800"/>
      </a:lvl8pPr>
      <a:lvl9pPr>
        <a:defRPr lang="en-US" sz="1800"/>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Rectangle 2"/>
          <p:cNvSpPr>
            <a:spLocks noChangeShapeType="1" noGrp="1"/>
          </p:cNvSpPr>
          <p:nvPr>
            <p:ph type="ctrTitle"/>
          </p:nvPr>
        </p:nvSpPr>
        <p:spPr bwMode="auto">
          <a:xfrm>
            <a:off x="685800" y="2130425"/>
            <a:ext cx="7772400" cy="1470025"/>
          </a:xfrm>
          <a:prstGeom prst="rect">
            <a:avLst/>
          </a:prstGeom>
        </p:spPr>
        <p:txBody>
          <a:bodyPr lIns="91440" tIns="45720" rIns="91440" bIns="45720" anchor="ctr" anchorCtr="0"/>
          <a:lstStyle>
            <a:lvl1pPr>
              <a:defRPr/>
            </a:lvl1pPr>
            <a:lvl2pPr>
              <a:defRPr/>
            </a:lvl2pPr>
            <a:lvl3pPr>
              <a:defRPr/>
            </a:lvl3pPr>
            <a:lvl4pPr>
              <a:defRPr/>
            </a:lvl4pPr>
            <a:lvl5pPr>
              <a:defRPr/>
            </a:lvl5pPr>
          </a:lstStyle>
          <a:p>
            <a:pPr marL="0" lvl="0" indent="0">
              <a:spcBef>
                <a:spcPts val="0"/>
              </a:spcBef>
              <a:buNone/>
              <a:defRPr/>
            </a:pPr>
            <a:r>
              <a:rPr lang="en-US"/>
              <a:t>Generics</a:t>
            </a:r>
            <a:endParaRPr/>
          </a:p>
        </p:txBody>
      </p:sp>
      <p:sp>
        <p:nvSpPr>
          <p:cNvPr id="3075" name="Rectangle 3"/>
          <p:cNvSpPr>
            <a:spLocks noChangeShapeType="1" noGrp="1"/>
          </p:cNvSpPr>
          <p:nvPr>
            <p:ph type="subTitle"/>
          </p:nvPr>
        </p:nvSpPr>
        <p:spPr bwMode="auto">
          <a:xfrm>
            <a:off x="1371600" y="3886200"/>
            <a:ext cx="6400800" cy="1752599"/>
          </a:xfrm>
          <a:prstGeom prst="rect">
            <a:avLst/>
          </a:prstGeom>
        </p:spPr>
        <p:txBody>
          <a:bodyPr lIns="91440" tIns="45720" rIns="91440" bIns="45720" anchor="t"/>
          <a:lstStyle>
            <a:lvl1pPr marL="0" algn="ctr">
              <a:buNone/>
              <a:defRPr/>
            </a:lvl1pPr>
            <a:lvl2pPr marL="457200" algn="ctr">
              <a:buNone/>
              <a:defRPr/>
            </a:lvl2pPr>
            <a:lvl3pPr marL="914400" algn="ctr">
              <a:buNone/>
              <a:defRPr/>
            </a:lvl3pPr>
            <a:lvl4pPr marL="1371600" algn="ctr">
              <a:buNone/>
              <a:defRPr/>
            </a:lvl4pPr>
            <a:lvl5pPr marL="1828800" algn="ctr">
              <a:buNone/>
              <a:defRPr/>
            </a:lvl5pPr>
          </a:lstStyle>
          <a:p>
            <a:pPr marL="0" lvl="0" indent="0">
              <a:spcBef>
                <a:spcPts val="0"/>
              </a:spcBef>
              <a:buNone/>
              <a:defRPr/>
            </a:pPr>
            <a:r>
              <a:rPr lang="en-US"/>
              <a:t>Pages 439-531</a:t>
            </a:r>
            <a:endParaRPr/>
          </a:p>
          <a:p>
            <a:pPr marL="0" lvl="0" indent="0">
              <a:spcBef>
                <a:spcPts val="0"/>
              </a:spcBef>
              <a:buNone/>
              <a:defRPr/>
            </a:pPr>
            <a:r>
              <a:rPr lang="en-US"/>
              <a:t>Bruce</a:t>
            </a:r>
            <a:r>
              <a:rPr lang="en-US" b="0" i="0" u="none"/>
              <a:t> </a:t>
            </a:r>
            <a:r>
              <a:rPr lang="en-US" b="0" i="0" u="none"/>
              <a:t>Ecke</a:t>
            </a:r>
            <a:r>
              <a:rPr lang="en-US" b="0" i="0" u="none"/>
              <a:t>l</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290"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US"/>
              <a:t>Generic &amp; Compilers</a:t>
            </a:r>
            <a:endParaRPr/>
          </a:p>
        </p:txBody>
      </p:sp>
      <p:sp>
        <p:nvSpPr>
          <p:cNvPr id="12291"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lnSpc>
                <a:spcPct val="90000"/>
              </a:lnSpc>
              <a:spcBef>
                <a:spcPts val="0"/>
              </a:spcBef>
              <a:buChar char="•"/>
              <a:defRPr/>
            </a:pPr>
            <a:r>
              <a:rPr lang="en-US" sz="2800"/>
              <a:t>When the compiler translates a generic method into bytecode it removes the type parameter section and replaces it with the actual types (known as “erasure”)</a:t>
            </a:r>
            <a:endParaRPr/>
          </a:p>
          <a:p>
            <a:pPr marL="342900" lvl="0" indent="-342900">
              <a:lnSpc>
                <a:spcPct val="90000"/>
              </a:lnSpc>
              <a:spcBef>
                <a:spcPts val="0"/>
              </a:spcBef>
              <a:buChar char="•"/>
              <a:defRPr/>
            </a:pPr>
            <a:r>
              <a:rPr lang="en-US" sz="2800"/>
              <a:t>By default, all generic types are replaced with type Object (normally the “upper bound”)</a:t>
            </a:r>
            <a:endParaRPr/>
          </a:p>
          <a:p>
            <a:pPr marL="342900" lvl="0" indent="-342900">
              <a:lnSpc>
                <a:spcPct val="90000"/>
              </a:lnSpc>
              <a:spcBef>
                <a:spcPts val="0"/>
              </a:spcBef>
              <a:buChar char="•"/>
              <a:defRPr/>
            </a:pPr>
            <a:r>
              <a:rPr lang="en-US" sz="2800"/>
              <a:t>For the previous example, we could have made the method using Object instead of the generic version. But what if we want to return a specific type? Then we would need to use generics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314"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US"/>
              <a:t>Upper Bounds</a:t>
            </a:r>
            <a:endParaRPr/>
          </a:p>
        </p:txBody>
      </p:sp>
      <p:sp>
        <p:nvSpPr>
          <p:cNvPr id="13315"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Char char="•"/>
              <a:defRPr/>
            </a:pPr>
            <a:r>
              <a:rPr lang="en-US" sz="2800"/>
              <a:t>The upper bound of a generic can be found by examining what it extends</a:t>
            </a:r>
            <a:endParaRPr/>
          </a:p>
          <a:p>
            <a:pPr marL="342900" lvl="0" indent="-342900">
              <a:spcBef>
                <a:spcPts val="0"/>
              </a:spcBef>
              <a:buChar char="•"/>
              <a:defRPr/>
            </a:pPr>
            <a:r>
              <a:rPr lang="en-US" sz="2800"/>
              <a:t>If the generic declaration extends nothing explicitly, then implicitly it extends Object and thus Object is it’s upper bound (think of it as the immediate super class)</a:t>
            </a:r>
            <a:endParaRPr/>
          </a:p>
          <a:p>
            <a:pPr marL="342900" lvl="0" indent="-342900">
              <a:spcBef>
                <a:spcPts val="0"/>
              </a:spcBef>
              <a:buChar char="•"/>
              <a:defRPr/>
            </a:pPr>
            <a:r>
              <a:rPr lang="en-US" sz="2800"/>
              <a:t>Thus if you wish to use a different upper bound, you should “extend” a specific class</a:t>
            </a:r>
            <a:endParaRPr/>
          </a:p>
          <a:p>
            <a:pPr marL="342900" lvl="0" indent="-342900">
              <a:spcBef>
                <a:spcPts val="0"/>
              </a:spcBef>
              <a:buChar char="•"/>
              <a:defRPr/>
            </a:pPr>
            <a:r>
              <a:rPr lang="en-US" sz="2800"/>
              <a:t>See MaximumTest.java</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338" name="Title 1"/>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CA"/>
              <a:t>Multiple Bounds</a:t>
            </a:r>
            <a:endParaRPr/>
          </a:p>
        </p:txBody>
      </p:sp>
      <p:sp>
        <p:nvSpPr>
          <p:cNvPr id="14339" name="Content Placeholder 2"/>
          <p:cNvSpPr>
            <a:spLocks noChangeShapeType="1" noGrp="1"/>
          </p:cNvSpPr>
          <p:nvPr>
            <p:ph type="obj"/>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SzPct val="100000"/>
              <a:buChar char="•"/>
              <a:defRPr/>
            </a:pPr>
            <a:r>
              <a:rPr lang="en-CA" sz="2800"/>
              <a:t>Can have multiple bounds</a:t>
            </a:r>
            <a:endParaRPr/>
          </a:p>
          <a:p>
            <a:pPr marL="342900" lvl="0" indent="-342900">
              <a:spcBef>
                <a:spcPts val="0"/>
              </a:spcBef>
              <a:buSzPct val="100000"/>
              <a:buChar char="•"/>
              <a:defRPr/>
            </a:pPr>
            <a:r>
              <a:rPr lang="en-CA" sz="2800"/>
              <a:t>If one is a class it must be listed first</a:t>
            </a:r>
            <a:endParaRPr/>
          </a:p>
          <a:p>
            <a:pPr marL="342900" lvl="0" indent="-342900">
              <a:spcBef>
                <a:spcPts val="0"/>
              </a:spcBef>
              <a:buNone/>
              <a:defRPr/>
            </a:pPr>
            <a:r>
              <a:rPr lang="en-CA" sz="2800"/>
              <a:t>class A {}, interface B{}, interface C{}</a:t>
            </a:r>
            <a:endParaRPr/>
          </a:p>
          <a:p>
            <a:pPr marL="342900" lvl="0" indent="-342900">
              <a:spcBef>
                <a:spcPts val="0"/>
              </a:spcBef>
              <a:buNone/>
              <a:defRPr/>
            </a:pPr>
            <a:r>
              <a:rPr lang="en-CA" sz="2800"/>
              <a:t>&lt;T extends A &amp; B &amp; C &gt;</a:t>
            </a:r>
            <a:endParaRPr/>
          </a:p>
          <a:p>
            <a:pPr marL="342900" lvl="0" indent="-342900">
              <a:spcBef>
                <a:spcPts val="0"/>
              </a:spcBef>
              <a:buNone/>
              <a:defRPr/>
            </a:pPr>
            <a:r>
              <a:rPr lang="en-CA" sz="2800"/>
              <a:t>&lt;T extends B &amp; A &amp; C&gt; //ERROR!</a:t>
            </a:r>
            <a:endParaRPr/>
          </a:p>
          <a:p>
            <a:pPr marL="342900" lvl="0" indent="-342900">
              <a:spcBef>
                <a:spcPts val="0"/>
              </a:spcBef>
              <a:buSzPct val="100000"/>
              <a:buChar char="•"/>
              <a:defRPr/>
            </a:pPr>
            <a:r>
              <a:rPr lang="en-CA" sz="2800"/>
              <a:t>Any type bound to T must be all listed bound types</a:t>
            </a:r>
            <a:endParaRPr/>
          </a:p>
          <a:p>
            <a:pPr marL="342900" lvl="0" indent="-342900">
              <a:spcBef>
                <a:spcPts val="0"/>
              </a:spcBef>
              <a:buSzPct val="100000"/>
              <a:buChar char="•"/>
              <a:defRPr/>
            </a:pPr>
            <a:r>
              <a:rPr lang="en-CA" sz="2800"/>
              <a:t>Type inference is done by Java when necessary (see Inference.java)</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362"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US"/>
              <a:t>Returning Generics</a:t>
            </a:r>
            <a:endParaRPr/>
          </a:p>
        </p:txBody>
      </p:sp>
      <p:sp>
        <p:nvSpPr>
          <p:cNvPr id="15363"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Char char="•"/>
              <a:defRPr/>
            </a:pPr>
            <a:r>
              <a:rPr lang="en-US"/>
              <a:t>To handle return types using generics, the compiler replaces the type parameter information to the upper bound as normal  but then inserts an explicit cast operation in front of each method call to ensure the correct type is returned</a:t>
            </a:r>
            <a:endParaRPr/>
          </a:p>
          <a:p>
            <a:pPr marL="342900" lvl="0" indent="-342900">
              <a:spcBef>
                <a:spcPts val="0"/>
              </a:spcBef>
              <a:buNone/>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386"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US"/>
              <a:t>Extending Classes</a:t>
            </a:r>
            <a:endParaRPr/>
          </a:p>
        </p:txBody>
      </p:sp>
      <p:sp>
        <p:nvSpPr>
          <p:cNvPr id="16387"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lnSpc>
                <a:spcPct val="90000"/>
              </a:lnSpc>
              <a:spcBef>
                <a:spcPts val="0"/>
              </a:spcBef>
              <a:buChar char="•"/>
              <a:defRPr/>
            </a:pPr>
            <a:r>
              <a:rPr lang="en-US" sz="2800"/>
              <a:t>The class that a generic type may extend includes regular classes as well as other generic classes</a:t>
            </a:r>
            <a:endParaRPr/>
          </a:p>
          <a:p>
            <a:pPr marL="342900" lvl="0" indent="-342900">
              <a:lnSpc>
                <a:spcPct val="90000"/>
              </a:lnSpc>
              <a:spcBef>
                <a:spcPts val="0"/>
              </a:spcBef>
              <a:buChar char="•"/>
              <a:defRPr/>
            </a:pPr>
            <a:r>
              <a:rPr lang="en-US" sz="2800"/>
              <a:t>As an example see MaximumTest.java</a:t>
            </a:r>
            <a:endParaRPr/>
          </a:p>
          <a:p>
            <a:pPr marL="342900" lvl="0" indent="-342900">
              <a:lnSpc>
                <a:spcPct val="90000"/>
              </a:lnSpc>
              <a:spcBef>
                <a:spcPts val="0"/>
              </a:spcBef>
              <a:buChar char="•"/>
              <a:defRPr/>
            </a:pPr>
            <a:r>
              <a:rPr lang="en-US" sz="2800"/>
              <a:t>Note the generic is extending a class “Comparable&lt;T&gt;” which is itself a generic class (interface really)</a:t>
            </a:r>
            <a:endParaRPr/>
          </a:p>
          <a:p>
            <a:pPr marL="342900" lvl="0" indent="-342900">
              <a:lnSpc>
                <a:spcPct val="90000"/>
              </a:lnSpc>
              <a:spcBef>
                <a:spcPts val="0"/>
              </a:spcBef>
              <a:buChar char="•"/>
              <a:defRPr/>
            </a:pPr>
            <a:r>
              <a:rPr lang="en-US" sz="2800"/>
              <a:t>Note that generics use “extends” for both classes and interfaces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410"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US"/>
              <a:t>Overloading Generics</a:t>
            </a:r>
            <a:endParaRPr/>
          </a:p>
        </p:txBody>
      </p:sp>
      <p:sp>
        <p:nvSpPr>
          <p:cNvPr id="17411"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Char char="•"/>
              <a:defRPr/>
            </a:pPr>
            <a:r>
              <a:rPr lang="en-US" sz="2800"/>
              <a:t>A generic method may be overloaded</a:t>
            </a:r>
            <a:endParaRPr/>
          </a:p>
          <a:p>
            <a:pPr marL="342900" lvl="0" indent="-342900">
              <a:spcBef>
                <a:spcPts val="0"/>
              </a:spcBef>
              <a:buChar char="•"/>
              <a:defRPr/>
            </a:pPr>
            <a:r>
              <a:rPr lang="en-US" sz="2800"/>
              <a:t>Same rules apply as normal, signatures must be different</a:t>
            </a:r>
            <a:endParaRPr/>
          </a:p>
          <a:p>
            <a:pPr marL="342900" lvl="0" indent="-342900">
              <a:spcBef>
                <a:spcPts val="0"/>
              </a:spcBef>
              <a:buChar char="•"/>
              <a:defRPr/>
            </a:pPr>
            <a:r>
              <a:rPr lang="en-US" sz="2800"/>
              <a:t>A generic method may also be overloaded by non-generic methods with the SAME signature. When the compiler encounters a method call it looks for the method that most precisely matches the method name and arguments (i.e. non-generics match better)</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434"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US"/>
              <a:t>Generic classes</a:t>
            </a:r>
            <a:endParaRPr/>
          </a:p>
        </p:txBody>
      </p:sp>
      <p:sp>
        <p:nvSpPr>
          <p:cNvPr id="18435"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lnSpc>
                <a:spcPct val="90000"/>
              </a:lnSpc>
              <a:spcBef>
                <a:spcPts val="0"/>
              </a:spcBef>
              <a:buChar char="•"/>
              <a:defRPr/>
            </a:pPr>
            <a:r>
              <a:rPr lang="en-US" sz="2800"/>
              <a:t>Generic classes (aka parameterized classes) provide a means for describing a concept in a type-independent manner</a:t>
            </a:r>
            <a:endParaRPr/>
          </a:p>
          <a:p>
            <a:pPr marL="342900" lvl="0" indent="-342900">
              <a:lnSpc>
                <a:spcPct val="90000"/>
              </a:lnSpc>
              <a:spcBef>
                <a:spcPts val="0"/>
              </a:spcBef>
              <a:buChar char="•"/>
              <a:defRPr/>
            </a:pPr>
            <a:r>
              <a:rPr lang="en-US" sz="2800"/>
              <a:t>You then can instantiate type specific objects of the generic class</a:t>
            </a:r>
            <a:endParaRPr/>
          </a:p>
          <a:p>
            <a:pPr marL="342900" lvl="0" indent="-342900">
              <a:lnSpc>
                <a:spcPct val="90000"/>
              </a:lnSpc>
              <a:spcBef>
                <a:spcPts val="0"/>
              </a:spcBef>
              <a:buChar char="•"/>
              <a:defRPr/>
            </a:pPr>
            <a:r>
              <a:rPr lang="en-US" sz="2800"/>
              <a:t>See Stack.java</a:t>
            </a:r>
            <a:endParaRPr/>
          </a:p>
          <a:p>
            <a:pPr marL="342900" lvl="0" indent="-342900">
              <a:lnSpc>
                <a:spcPct val="90000"/>
              </a:lnSpc>
              <a:spcBef>
                <a:spcPts val="0"/>
              </a:spcBef>
              <a:buChar char="•"/>
              <a:defRPr/>
            </a:pPr>
            <a:r>
              <a:rPr lang="en-US" sz="2800"/>
              <a:t>Note: you cannot use “new &lt;T&gt;” to create elements for an array, instead you must use (usually) Object. The compiler will deal with casting upon returning the array</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482"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US" sz="4000"/>
              <a:t>Generic methods on Generic classes</a:t>
            </a:r>
            <a:endParaRPr/>
          </a:p>
        </p:txBody>
      </p:sp>
      <p:sp>
        <p:nvSpPr>
          <p:cNvPr id="20483"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Char char="•"/>
              <a:defRPr/>
            </a:pPr>
            <a:r>
              <a:rPr lang="en-US"/>
              <a:t>See StackTest2.java</a:t>
            </a:r>
            <a:endParaRPr/>
          </a:p>
          <a:p>
            <a:pPr marL="342900" lvl="0" indent="-342900">
              <a:spcBef>
                <a:spcPts val="0"/>
              </a:spcBef>
              <a:buChar char="•"/>
              <a:defRPr/>
            </a:pPr>
            <a:r>
              <a:rPr lang="en-US"/>
              <a:t>Whenever you find methods that are almost identical you can usually use generics to replace them</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506"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US"/>
              <a:t>Raw Types</a:t>
            </a:r>
            <a:endParaRPr/>
          </a:p>
        </p:txBody>
      </p:sp>
      <p:sp>
        <p:nvSpPr>
          <p:cNvPr id="21507"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lnSpc>
                <a:spcPct val="80000"/>
              </a:lnSpc>
              <a:spcBef>
                <a:spcPts val="0"/>
              </a:spcBef>
              <a:buChar char="•"/>
              <a:defRPr/>
            </a:pPr>
            <a:r>
              <a:rPr lang="en-US" sz="2800"/>
              <a:t>It is possible to instantiate generic classes without specifying a type argument</a:t>
            </a:r>
            <a:endParaRPr/>
          </a:p>
          <a:p>
            <a:pPr marL="342900" lvl="0" indent="-342900">
              <a:lnSpc>
                <a:spcPct val="80000"/>
              </a:lnSpc>
              <a:spcBef>
                <a:spcPts val="0"/>
              </a:spcBef>
              <a:buNone/>
              <a:defRPr/>
            </a:pPr>
            <a:r>
              <a:rPr lang="en-US" sz="2800"/>
              <a:t>Stack s = new Stack(5);//no type specified</a:t>
            </a:r>
            <a:endParaRPr/>
          </a:p>
          <a:p>
            <a:pPr marL="342900" lvl="0" indent="-342900">
              <a:lnSpc>
                <a:spcPct val="80000"/>
              </a:lnSpc>
              <a:spcBef>
                <a:spcPts val="0"/>
              </a:spcBef>
              <a:buChar char="•"/>
              <a:defRPr/>
            </a:pPr>
            <a:r>
              <a:rPr lang="en-US" sz="2800"/>
              <a:t>The compiler will implicitly use an appropriate upper bound class type (usually Object)</a:t>
            </a:r>
            <a:endParaRPr/>
          </a:p>
          <a:p>
            <a:pPr marL="342900" lvl="0" indent="-342900">
              <a:lnSpc>
                <a:spcPct val="80000"/>
              </a:lnSpc>
              <a:spcBef>
                <a:spcPts val="0"/>
              </a:spcBef>
              <a:buNone/>
              <a:defRPr/>
            </a:pPr>
            <a:r>
              <a:rPr lang="en-US" sz="2800"/>
              <a:t>Stack r = new Stack&lt;Double&gt;(5);//legal???</a:t>
            </a:r>
            <a:endParaRPr/>
          </a:p>
          <a:p>
            <a:pPr marL="342900" lvl="0" indent="-342900">
              <a:lnSpc>
                <a:spcPct val="80000"/>
              </a:lnSpc>
              <a:spcBef>
                <a:spcPts val="0"/>
              </a:spcBef>
              <a:buChar char="•"/>
              <a:defRPr/>
            </a:pPr>
            <a:r>
              <a:rPr lang="en-US" sz="2800"/>
              <a:t>Specifying a type argument but using a raw reference</a:t>
            </a:r>
            <a:endParaRPr/>
          </a:p>
          <a:p>
            <a:pPr marL="342900" lvl="0" indent="-342900">
              <a:lnSpc>
                <a:spcPct val="80000"/>
              </a:lnSpc>
              <a:spcBef>
                <a:spcPts val="0"/>
              </a:spcBef>
              <a:buNone/>
              <a:defRPr/>
            </a:pPr>
            <a:r>
              <a:rPr lang="en-US" sz="2800"/>
              <a:t>Stack&lt;Integer&gt; q = new Stack(5);//legal??</a:t>
            </a:r>
            <a:endParaRPr/>
          </a:p>
          <a:p>
            <a:pPr marL="342900" lvl="0" indent="-342900">
              <a:lnSpc>
                <a:spcPct val="80000"/>
              </a:lnSpc>
              <a:spcBef>
                <a:spcPts val="0"/>
              </a:spcBef>
              <a:buChar char="•"/>
              <a:defRPr/>
            </a:pPr>
            <a:r>
              <a:rPr lang="en-US" sz="2800"/>
              <a:t>Specifying a reference type but using a raw Generic (legal but compiler will complain)</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530"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US"/>
              <a:t>Wildcards</a:t>
            </a:r>
            <a:endParaRPr/>
          </a:p>
        </p:txBody>
      </p:sp>
      <p:sp>
        <p:nvSpPr>
          <p:cNvPr id="22531"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lnSpc>
                <a:spcPct val="80000"/>
              </a:lnSpc>
              <a:spcBef>
                <a:spcPts val="0"/>
              </a:spcBef>
              <a:buChar char="•"/>
              <a:defRPr/>
            </a:pPr>
            <a:r>
              <a:rPr lang="en-US" sz="2800"/>
              <a:t>Examine TotalNumbers.java</a:t>
            </a:r>
            <a:endParaRPr/>
          </a:p>
          <a:p>
            <a:pPr marL="342900" lvl="0" indent="-342900">
              <a:lnSpc>
                <a:spcPct val="80000"/>
              </a:lnSpc>
              <a:spcBef>
                <a:spcPts val="0"/>
              </a:spcBef>
              <a:buChar char="•"/>
              <a:defRPr/>
            </a:pPr>
            <a:r>
              <a:rPr lang="en-US" sz="2800"/>
              <a:t>If you try to send an ArrayList of type Integer it will fail because ArrayList&lt;Integer&gt; is NOT a subclass of ArrayList&lt;Number&gt;(even though Integer is a subclass of Number) otherwise every operation that can be done on ArrayList&lt;Number&gt; could be done on ArrayList&lt;Integer&gt;{consider: you can add a Double object to ArrayList&lt;Number&gt; because Double IS a Number but you cannot add a Double object to an ArrayList&lt;Integer&gt;}</a:t>
            </a:r>
            <a:endParaRPr/>
          </a:p>
          <a:p>
            <a:pPr marL="342900" lvl="0" indent="-342900">
              <a:lnSpc>
                <a:spcPct val="80000"/>
              </a:lnSpc>
              <a:spcBef>
                <a:spcPts val="0"/>
              </a:spcBef>
              <a:buChar char="•"/>
              <a:defRPr/>
            </a:pPr>
            <a:r>
              <a:rPr lang="en-US" sz="2800"/>
              <a:t>We get around this problem using wildcards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098"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US"/>
              <a:t>Why Generics</a:t>
            </a:r>
            <a:endParaRPr/>
          </a:p>
        </p:txBody>
      </p:sp>
      <p:sp>
        <p:nvSpPr>
          <p:cNvPr id="4099"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Char char="•"/>
              <a:defRPr/>
            </a:pPr>
            <a:r>
              <a:rPr lang="en-US" sz="2400"/>
              <a:t>If operations being performed by several overloaded methods are identical for each argument type the code can be more compactly and conveniently coded using a SINGLE generic method</a:t>
            </a:r>
            <a:endParaRPr/>
          </a:p>
          <a:p>
            <a:pPr marL="342900" lvl="0" indent="-342900">
              <a:spcBef>
                <a:spcPts val="0"/>
              </a:spcBef>
              <a:buChar char="•"/>
              <a:defRPr/>
            </a:pPr>
            <a:r>
              <a:rPr lang="en-US" sz="2400"/>
              <a:t>If new argument types are necessary, the generic method will adapt</a:t>
            </a:r>
            <a:endParaRPr/>
          </a:p>
          <a:p>
            <a:pPr marL="342900" lvl="0" indent="-342900">
              <a:spcBef>
                <a:spcPts val="0"/>
              </a:spcBef>
              <a:buChar char="•"/>
              <a:defRPr/>
            </a:pPr>
            <a:r>
              <a:rPr lang="en-US" sz="2400"/>
              <a:t>Casting is not required using generics which reduces run-time problems to compile time problems since if the programmer is incorrect with a cast the error will occur at run-time while using generic types incorrectly the error will show up at compile time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3554" name="Title 1"/>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CA"/>
              <a:t>Wildcards cont</a:t>
            </a:r>
            <a:endParaRPr/>
          </a:p>
        </p:txBody>
      </p:sp>
      <p:sp>
        <p:nvSpPr>
          <p:cNvPr id="23555" name="Content Placeholder 2"/>
          <p:cNvSpPr>
            <a:spLocks noChangeShapeType="1" noGrp="1"/>
          </p:cNvSpPr>
          <p:nvPr>
            <p:ph type="obj"/>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SzPct val="100000"/>
              <a:buChar char="•"/>
              <a:defRPr/>
            </a:pPr>
            <a:r>
              <a:rPr lang="en-CA"/>
              <a:t>As an example:</a:t>
            </a:r>
            <a:endParaRPr/>
          </a:p>
          <a:p>
            <a:pPr marL="342900" lvl="0" indent="-342900">
              <a:spcBef>
                <a:spcPts val="0"/>
              </a:spcBef>
              <a:buNone/>
              <a:defRPr/>
            </a:pPr>
            <a:r>
              <a:rPr lang="en-CA"/>
              <a:t>List&lt;String&gt; ls = new ArrayList&lt;String&gt;();</a:t>
            </a:r>
            <a:endParaRPr/>
          </a:p>
          <a:p>
            <a:pPr marL="342900" lvl="0" indent="-342900">
              <a:spcBef>
                <a:spcPts val="0"/>
              </a:spcBef>
              <a:buNone/>
              <a:defRPr/>
            </a:pPr>
            <a:r>
              <a:rPr lang="en-CA"/>
              <a:t>List&lt;Object&gt; lo = ls;//allowed??</a:t>
            </a:r>
            <a:endParaRPr/>
          </a:p>
          <a:p>
            <a:pPr marL="342900" lvl="0" indent="-342900">
              <a:spcBef>
                <a:spcPts val="0"/>
              </a:spcBef>
              <a:buNone/>
              <a:defRPr/>
            </a:pPr>
            <a:r>
              <a:rPr lang="en-CA"/>
              <a:t>lo.add(new Object());</a:t>
            </a:r>
            <a:endParaRPr/>
          </a:p>
          <a:p>
            <a:pPr marL="342900" lvl="0" indent="-342900">
              <a:spcBef>
                <a:spcPts val="0"/>
              </a:spcBef>
              <a:buNone/>
              <a:defRPr/>
            </a:pPr>
            <a:r>
              <a:rPr lang="en-CA"/>
              <a:t>String s = ls.get(0);//hmmm – maybe not</a:t>
            </a:r>
            <a:endParaRPr/>
          </a:p>
          <a:p>
            <a:pPr marL="342900" lvl="0" indent="-342900">
              <a:spcBef>
                <a:spcPts val="0"/>
              </a:spcBef>
              <a:buSzPct val="100000"/>
              <a:buChar char="•"/>
              <a:defRPr/>
            </a:pPr>
            <a:r>
              <a:rPr lang="en-CA"/>
              <a:t>Thus List&lt;String&gt; is not equal to List&lt;Object&gt; despite String extending Object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4578" name="Title 1"/>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CA"/>
              <a:t>Wildcard limitations</a:t>
            </a:r>
            <a:endParaRPr/>
          </a:p>
        </p:txBody>
      </p:sp>
      <p:sp>
        <p:nvSpPr>
          <p:cNvPr id="24579" name="Content Placeholder 2"/>
          <p:cNvSpPr>
            <a:spLocks noChangeShapeType="1" noGrp="1"/>
          </p:cNvSpPr>
          <p:nvPr>
            <p:ph type="obj"/>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SzPct val="100000"/>
              <a:buChar char="•"/>
              <a:defRPr/>
            </a:pPr>
            <a:r>
              <a:rPr lang="en-CA"/>
              <a:t>Thus wildcards allow you to specify an unknown in a collection class or other</a:t>
            </a:r>
            <a:endParaRPr/>
          </a:p>
          <a:p>
            <a:pPr marL="342900" lvl="0" indent="-342900">
              <a:spcBef>
                <a:spcPts val="0"/>
              </a:spcBef>
              <a:buSzPct val="100000"/>
              <a:buChar char="•"/>
              <a:defRPr/>
            </a:pPr>
            <a:r>
              <a:rPr lang="en-CA"/>
              <a:t>Note that ? means “unknown” type thus you cannot perform such operations as add() since you must add a “known” type</a:t>
            </a:r>
            <a:endParaRPr/>
          </a:p>
          <a:p>
            <a:pPr marL="342900" lvl="0" indent="-342900">
              <a:spcBef>
                <a:spcPts val="0"/>
              </a:spcBef>
              <a:buSzPct val="100000"/>
              <a:buChar char="•"/>
              <a:defRPr/>
            </a:pPr>
            <a:r>
              <a:rPr lang="en-CA"/>
              <a:t>However you can still perform such operations as get() since we don’t need to know the type to get it since it can be held as an object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5602"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US"/>
              <a:t>Example</a:t>
            </a:r>
            <a:endParaRPr/>
          </a:p>
        </p:txBody>
      </p:sp>
      <p:sp>
        <p:nvSpPr>
          <p:cNvPr id="25603"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Char char="•"/>
              <a:defRPr/>
            </a:pPr>
            <a:r>
              <a:rPr lang="en-US" sz="2800"/>
              <a:t>Wildcards enable you to specify method parameters, return values, variables, etc. as supertypes of parameterized types</a:t>
            </a:r>
            <a:endParaRPr/>
          </a:p>
          <a:p>
            <a:pPr marL="342900" lvl="0" indent="-342900">
              <a:spcBef>
                <a:spcPts val="0"/>
              </a:spcBef>
              <a:buNone/>
              <a:defRPr/>
            </a:pPr>
            <a:r>
              <a:rPr lang="en-US" sz="2800"/>
              <a:t>ArrayList&lt; ? Extends Number &gt;</a:t>
            </a:r>
            <a:endParaRPr/>
          </a:p>
          <a:p>
            <a:pPr marL="342900" lvl="0" indent="-342900">
              <a:spcBef>
                <a:spcPts val="0"/>
              </a:spcBef>
              <a:buChar char="•"/>
              <a:defRPr/>
            </a:pPr>
            <a:r>
              <a:rPr lang="en-US" sz="2800"/>
              <a:t>? Is the wildcard argument and in the above example has upper bound of Number</a:t>
            </a:r>
            <a:endParaRPr/>
          </a:p>
          <a:p>
            <a:pPr marL="342900" lvl="0" indent="-342900">
              <a:spcBef>
                <a:spcPts val="0"/>
              </a:spcBef>
              <a:buChar char="•"/>
              <a:defRPr/>
            </a:pPr>
            <a:r>
              <a:rPr lang="en-US" sz="2800"/>
              <a:t>You cannot use the wildcard as a type name throughout the method’s body</a:t>
            </a:r>
            <a:endParaRPr/>
          </a:p>
          <a:p>
            <a:pPr marL="342900" lvl="0" indent="-342900">
              <a:spcBef>
                <a:spcPts val="0"/>
              </a:spcBef>
              <a:buChar char="•"/>
              <a:defRPr/>
            </a:pPr>
            <a:r>
              <a:rPr lang="en-US" sz="2800"/>
              <a:t>See WildcardTest.java</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7650" name="Title 1"/>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CA"/>
              <a:t>Wildcards vs Generic</a:t>
            </a:r>
            <a:endParaRPr/>
          </a:p>
        </p:txBody>
      </p:sp>
      <p:sp>
        <p:nvSpPr>
          <p:cNvPr id="27651" name="Content Placeholder 2"/>
          <p:cNvSpPr>
            <a:spLocks noChangeShapeType="1" noGrp="1"/>
          </p:cNvSpPr>
          <p:nvPr>
            <p:ph type="obj"/>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SzPct val="100000"/>
              <a:buChar char="•"/>
              <a:defRPr/>
            </a:pPr>
            <a:r>
              <a:rPr lang="en-CA" sz="2400"/>
              <a:t>Wildcards support both upper bounds and lower bounds. Lower bounds are indicated using “? Super LowerBound”</a:t>
            </a:r>
            <a:endParaRPr/>
          </a:p>
          <a:p>
            <a:pPr marL="342900" lvl="0" indent="-342900">
              <a:spcBef>
                <a:spcPts val="0"/>
              </a:spcBef>
              <a:buSzPct val="100000"/>
              <a:buChar char="•"/>
              <a:defRPr/>
            </a:pPr>
            <a:r>
              <a:rPr lang="en-CA" sz="2400"/>
              <a:t>Generic only supports upper bounds</a:t>
            </a:r>
            <a:endParaRPr/>
          </a:p>
          <a:p>
            <a:pPr marL="342900" lvl="0" indent="-342900">
              <a:spcBef>
                <a:spcPts val="0"/>
              </a:spcBef>
              <a:buSzPct val="100000"/>
              <a:buChar char="•"/>
              <a:defRPr/>
            </a:pPr>
            <a:r>
              <a:rPr lang="en-CA" sz="2400"/>
              <a:t>Generics allow for type support e.g. copy(List&lt;T extends Number&gt; src, List&lt;T extends Number&gt; dst) – this prevents incompatible types from being copied from src to dst. However copy(List&lt;? extends Number&gt; src, List&lt;? Extends Number&gt; dst) would allow the call to be done on a src=List&lt;Double&gt; dst=List&lt;Integer&gt;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8674"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US"/>
              <a:t>Generics and Inheritance</a:t>
            </a:r>
            <a:endParaRPr/>
          </a:p>
        </p:txBody>
      </p:sp>
      <p:sp>
        <p:nvSpPr>
          <p:cNvPr id="28675"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lnSpc>
                <a:spcPct val="80000"/>
              </a:lnSpc>
              <a:spcBef>
                <a:spcPts val="0"/>
              </a:spcBef>
              <a:buChar char="•"/>
              <a:defRPr/>
            </a:pPr>
            <a:r>
              <a:rPr lang="en-US" sz="2800"/>
              <a:t>A generic class can be derived from a non-generic class</a:t>
            </a:r>
            <a:endParaRPr/>
          </a:p>
          <a:p>
            <a:pPr marL="342900" lvl="0" indent="-342900">
              <a:lnSpc>
                <a:spcPct val="80000"/>
              </a:lnSpc>
              <a:spcBef>
                <a:spcPts val="0"/>
              </a:spcBef>
              <a:buChar char="•"/>
              <a:defRPr/>
            </a:pPr>
            <a:r>
              <a:rPr lang="en-US" sz="2800"/>
              <a:t>A generic class can be derived from another generic class (e.g. Stack is a subclass of Vector in the collections classes)</a:t>
            </a:r>
            <a:endParaRPr/>
          </a:p>
          <a:p>
            <a:pPr marL="342900" lvl="0" indent="-342900">
              <a:lnSpc>
                <a:spcPct val="80000"/>
              </a:lnSpc>
              <a:spcBef>
                <a:spcPts val="0"/>
              </a:spcBef>
              <a:buChar char="•"/>
              <a:defRPr/>
            </a:pPr>
            <a:r>
              <a:rPr lang="en-US" sz="2800"/>
              <a:t>A non-generic class can be derived from a generic class (e.g. class Properties is a subclass of generic class Hashtable)</a:t>
            </a:r>
            <a:endParaRPr/>
          </a:p>
          <a:p>
            <a:pPr marL="342900" lvl="0" indent="-342900">
              <a:lnSpc>
                <a:spcPct val="80000"/>
              </a:lnSpc>
              <a:spcBef>
                <a:spcPts val="0"/>
              </a:spcBef>
              <a:buChar char="•"/>
              <a:defRPr/>
            </a:pPr>
            <a:r>
              <a:rPr lang="en-US" sz="2800"/>
              <a:t>A generic method in a subclass can override a generic method in a superclass (if both have the same signatures)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9698" name="Title 1"/>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CA"/>
              <a:t>Generic classes &amp; Subtyping</a:t>
            </a:r>
            <a:endParaRPr/>
          </a:p>
        </p:txBody>
      </p:sp>
      <p:sp>
        <p:nvSpPr>
          <p:cNvPr id="29699" name="Content Placeholder 2"/>
          <p:cNvSpPr>
            <a:spLocks noChangeShapeType="1" noGrp="1"/>
          </p:cNvSpPr>
          <p:nvPr>
            <p:ph type="obj"/>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SzPct val="100000"/>
              <a:buChar char="•"/>
              <a:defRPr/>
            </a:pPr>
            <a:r>
              <a:rPr lang="en-CA" sz="2400"/>
              <a:t>Relationship between generic inheritance are determined by what it extends and implements</a:t>
            </a:r>
            <a:endParaRPr/>
          </a:p>
          <a:p>
            <a:pPr marL="342900" lvl="0" indent="-342900">
              <a:spcBef>
                <a:spcPts val="0"/>
              </a:spcBef>
              <a:buSzPct val="100000"/>
              <a:buChar char="•"/>
              <a:defRPr/>
            </a:pPr>
            <a:r>
              <a:rPr lang="en-CA" sz="2400"/>
              <a:t>ArrayList&lt;T&gt; implements List&lt;T&gt;</a:t>
            </a:r>
            <a:endParaRPr/>
          </a:p>
          <a:p>
            <a:pPr marL="342900" lvl="0" indent="-342900">
              <a:spcBef>
                <a:spcPts val="0"/>
              </a:spcBef>
              <a:buSzPct val="100000"/>
              <a:buChar char="•"/>
              <a:defRPr/>
            </a:pPr>
            <a:r>
              <a:rPr lang="en-CA" sz="2400"/>
              <a:t>List&lt;T&gt; implements Collection&lt;T&gt;</a:t>
            </a:r>
            <a:endParaRPr/>
          </a:p>
          <a:p>
            <a:pPr marL="342900" lvl="0" indent="-342900">
              <a:spcBef>
                <a:spcPts val="0"/>
              </a:spcBef>
              <a:buSzPct val="100000"/>
              <a:buChar char="•"/>
              <a:defRPr/>
            </a:pPr>
            <a:r>
              <a:rPr lang="en-CA" sz="2400"/>
              <a:t>Thus ArrayList&lt;String&gt; is a subtype of List&lt;String&gt; which is a subtype of Collection&lt;String&gt;</a:t>
            </a:r>
            <a:endParaRPr/>
          </a:p>
          <a:p>
            <a:pPr marL="342900" lvl="0" indent="-342900">
              <a:spcBef>
                <a:spcPts val="0"/>
              </a:spcBef>
              <a:buSzPct val="100000"/>
              <a:buChar char="•"/>
              <a:defRPr/>
            </a:pPr>
            <a:r>
              <a:rPr lang="en-CA" sz="2400"/>
              <a:t>As long as the type argument is not varied the subtype relationship is preserved</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22" name="Title 1"/>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CA"/>
              <a:t>Subtyping continued</a:t>
            </a:r>
            <a:endParaRPr/>
          </a:p>
        </p:txBody>
      </p:sp>
      <p:sp>
        <p:nvSpPr>
          <p:cNvPr id="30723" name="Content Placeholder 2"/>
          <p:cNvSpPr>
            <a:spLocks noChangeShapeType="1" noGrp="1"/>
          </p:cNvSpPr>
          <p:nvPr>
            <p:ph type="obj"/>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0" lvl="0" indent="0">
              <a:spcBef>
                <a:spcPts val="0"/>
              </a:spcBef>
              <a:buNone/>
              <a:defRPr/>
            </a:pPr>
            <a:r>
              <a:rPr lang="en-CA"/>
              <a:t>interface PayloadList&lt;E,P&gt; extends List&lt;E&gt; { void setPayload(int index, P val); ... }</a:t>
            </a:r>
            <a:endParaRPr/>
          </a:p>
          <a:p>
            <a:pPr marL="0" lvl="0" indent="0">
              <a:spcBef>
                <a:spcPts val="0"/>
              </a:spcBef>
              <a:buNone/>
              <a:defRPr/>
            </a:pPr>
            <a:endParaRPr lang="en-US"/>
          </a:p>
          <a:p>
            <a:pPr marL="0" lvl="0" indent="0">
              <a:spcBef>
                <a:spcPts val="0"/>
              </a:spcBef>
              <a:buNone/>
              <a:defRPr/>
            </a:pPr>
            <a:r>
              <a:rPr lang="en-CA"/>
              <a:t>These are all subtypes of List&lt;String&gt;</a:t>
            </a:r>
            <a:endParaRPr/>
          </a:p>
          <a:p>
            <a:pPr marL="0" lvl="0" indent="0">
              <a:spcBef>
                <a:spcPts val="0"/>
              </a:spcBef>
              <a:buSzPct val="100000"/>
              <a:buChar char="•"/>
              <a:defRPr/>
            </a:pPr>
            <a:r>
              <a:rPr lang="en-CA"/>
              <a:t>PayloadList&lt;String,String&gt;</a:t>
            </a:r>
            <a:endParaRPr/>
          </a:p>
          <a:p>
            <a:pPr marL="0" lvl="0" indent="0">
              <a:spcBef>
                <a:spcPts val="0"/>
              </a:spcBef>
              <a:buSzPct val="100000"/>
              <a:buChar char="•"/>
              <a:defRPr/>
            </a:pPr>
            <a:r>
              <a:rPr lang="en-CA"/>
              <a:t>PayloadList&lt;String,Integer&gt;</a:t>
            </a:r>
            <a:endParaRPr/>
          </a:p>
          <a:p>
            <a:pPr marL="0" lvl="0" indent="0">
              <a:spcBef>
                <a:spcPts val="0"/>
              </a:spcBef>
              <a:buSzPct val="100000"/>
              <a:buChar char="•"/>
              <a:defRPr/>
            </a:pPr>
            <a:r>
              <a:rPr lang="en-CA"/>
              <a:t>PayloadList&lt;String,Exception&gt;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1746" name="Title 1"/>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CA"/>
              <a:t>Type Inference</a:t>
            </a:r>
            <a:endParaRPr/>
          </a:p>
        </p:txBody>
      </p:sp>
      <p:sp>
        <p:nvSpPr>
          <p:cNvPr id="31747" name="Content Placeholder 2"/>
          <p:cNvSpPr>
            <a:spLocks noChangeShapeType="1" noGrp="1"/>
          </p:cNvSpPr>
          <p:nvPr>
            <p:ph type="obj"/>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0" lvl="0" indent="0">
              <a:spcBef>
                <a:spcPts val="0"/>
              </a:spcBef>
              <a:buNone/>
              <a:defRPr/>
            </a:pPr>
            <a:r>
              <a:rPr lang="en-CA" sz="2400"/>
              <a:t>static &lt;T&gt; T pick(T a1, T a2) { return a2; } </a:t>
            </a:r>
            <a:endParaRPr/>
          </a:p>
          <a:p>
            <a:pPr marL="0" lvl="0" indent="0">
              <a:spcBef>
                <a:spcPts val="0"/>
              </a:spcBef>
              <a:buNone/>
              <a:defRPr/>
            </a:pPr>
            <a:r>
              <a:rPr lang="en-CA" sz="2400"/>
              <a:t>Serializable s = pick("d", new ArrayList&lt;String&gt;());</a:t>
            </a:r>
            <a:endParaRPr/>
          </a:p>
          <a:p>
            <a:pPr marL="0" lvl="0" indent="0">
              <a:spcBef>
                <a:spcPts val="0"/>
              </a:spcBef>
              <a:buNone/>
              <a:defRPr/>
            </a:pPr>
            <a:endParaRPr/>
          </a:p>
          <a:p>
            <a:pPr marL="0" lvl="0" indent="0">
              <a:spcBef>
                <a:spcPts val="0"/>
              </a:spcBef>
              <a:buSzPct val="100000"/>
              <a:buChar char="•"/>
              <a:defRPr/>
            </a:pPr>
            <a:r>
              <a:rPr lang="en-CA" sz="2400"/>
              <a:t> Java will “infer” what the type must be in a generic method.</a:t>
            </a:r>
            <a:endParaRPr/>
          </a:p>
          <a:p>
            <a:pPr marL="0" lvl="0" indent="0">
              <a:spcBef>
                <a:spcPts val="0"/>
              </a:spcBef>
              <a:buSzPct val="100000"/>
              <a:buChar char="•"/>
              <a:defRPr/>
            </a:pPr>
            <a:r>
              <a:rPr lang="en-CA" sz="2400"/>
              <a:t>In the above the compiler will infer the type is Serializable</a:t>
            </a:r>
            <a:endParaRPr/>
          </a:p>
          <a:p>
            <a:pPr marL="0" lvl="0" indent="0">
              <a:spcBef>
                <a:spcPts val="0"/>
              </a:spcBef>
              <a:buSzPct val="100000"/>
              <a:buChar char="•"/>
              <a:defRPr/>
            </a:pPr>
            <a:r>
              <a:rPr lang="en-CA" sz="2400"/>
              <a:t>Java (the algorithm to determine inference) uses the argument(s) and return type (if used) to calculate which type is inferred</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2770" name="Title 1"/>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CA"/>
              <a:t>Type Inference and Generics</a:t>
            </a:r>
            <a:endParaRPr/>
          </a:p>
        </p:txBody>
      </p:sp>
      <p:sp>
        <p:nvSpPr>
          <p:cNvPr id="32771" name="Content Placeholder 2"/>
          <p:cNvSpPr>
            <a:spLocks noChangeShapeType="1" noGrp="1"/>
          </p:cNvSpPr>
          <p:nvPr>
            <p:ph type="obj"/>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SzPct val="100000"/>
              <a:buChar char="•"/>
              <a:defRPr/>
            </a:pPr>
            <a:r>
              <a:rPr lang="en-CA"/>
              <a:t>Generics introduced type inference</a:t>
            </a:r>
            <a:endParaRPr/>
          </a:p>
          <a:p>
            <a:pPr marL="342900" lvl="0" indent="-342900">
              <a:spcBef>
                <a:spcPts val="0"/>
              </a:spcBef>
              <a:buSzPct val="100000"/>
              <a:buChar char="•"/>
              <a:defRPr/>
            </a:pPr>
            <a:r>
              <a:rPr lang="en-CA"/>
              <a:t>Eg.</a:t>
            </a:r>
            <a:endParaRPr/>
          </a:p>
          <a:p>
            <a:pPr marL="342900" lvl="0" indent="-342900">
              <a:spcBef>
                <a:spcPts val="0"/>
              </a:spcBef>
              <a:buNone/>
              <a:defRPr/>
            </a:pPr>
            <a:r>
              <a:rPr lang="en-CA" sz="2000"/>
              <a:t>public static &lt;U&gt; void addBox(U u, java.util.List&lt;Box&lt;U&gt;&gt; boxes)</a:t>
            </a:r>
            <a:endParaRPr/>
          </a:p>
          <a:p>
            <a:pPr marL="342900" lvl="0" indent="-342900">
              <a:spcBef>
                <a:spcPts val="0"/>
              </a:spcBef>
              <a:buSzPct val="100000"/>
              <a:buChar char="•"/>
              <a:defRPr/>
            </a:pPr>
            <a:r>
              <a:rPr lang="en-CA"/>
              <a:t>BoxDemo.</a:t>
            </a:r>
            <a:r>
              <a:rPr lang="en-CA" b="1" i="0" u="none"/>
              <a:t>&lt;Integer&gt;</a:t>
            </a:r>
            <a:r>
              <a:rPr lang="en-CA"/>
              <a:t>addBox(Integer.valueOf(10), listOfIntegerBoxes);[uses “witness” &lt;Integer&gt;]</a:t>
            </a:r>
            <a:endParaRPr/>
          </a:p>
          <a:p>
            <a:pPr marL="342900" lvl="0" indent="-342900">
              <a:spcBef>
                <a:spcPts val="0"/>
              </a:spcBef>
              <a:buSzPct val="100000"/>
              <a:buChar char="•"/>
              <a:defRPr/>
            </a:pPr>
            <a:r>
              <a:rPr lang="en-CA"/>
              <a:t>BoxDemo.addBox(Integer.valueOf(20), listOfIntegerBoxes);[no “witness”, Java infers the type of Integer from parameters]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3794" name="Title 1"/>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CA"/>
              <a:t>Inference and construction</a:t>
            </a:r>
            <a:endParaRPr/>
          </a:p>
        </p:txBody>
      </p:sp>
      <p:sp>
        <p:nvSpPr>
          <p:cNvPr id="33795" name="Content Placeholder 2"/>
          <p:cNvSpPr>
            <a:spLocks noChangeShapeType="1" noGrp="1"/>
          </p:cNvSpPr>
          <p:nvPr>
            <p:ph type="obj"/>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SzPct val="100000"/>
              <a:buChar char="•"/>
              <a:defRPr/>
            </a:pPr>
            <a:r>
              <a:rPr lang="en-CA" sz="2800"/>
              <a:t>Map&lt;String, List&lt;String&gt;&gt; myMap = new HashMap&lt;String, List&lt;String&gt;&gt;();</a:t>
            </a:r>
            <a:endParaRPr/>
          </a:p>
          <a:p>
            <a:pPr marL="342900" lvl="0" indent="-342900">
              <a:spcBef>
                <a:spcPts val="0"/>
              </a:spcBef>
              <a:buSzPct val="100000"/>
              <a:buChar char="•"/>
              <a:defRPr/>
            </a:pPr>
            <a:r>
              <a:rPr lang="en-CA" sz="2800"/>
              <a:t>Can be done using “diamond” &lt;&gt; </a:t>
            </a:r>
            <a:endParaRPr/>
          </a:p>
          <a:p>
            <a:pPr marL="342900" lvl="0" indent="-342900">
              <a:spcBef>
                <a:spcPts val="0"/>
              </a:spcBef>
              <a:buSzPct val="100000"/>
              <a:buChar char="•"/>
              <a:defRPr/>
            </a:pPr>
            <a:r>
              <a:rPr lang="en-CA" sz="2800"/>
              <a:t>Map&lt;String, List&lt;String&gt;&gt; myMap = new HashMap&lt;&gt;();</a:t>
            </a:r>
            <a:endParaRPr/>
          </a:p>
          <a:p>
            <a:pPr marL="342900" lvl="0" indent="-342900">
              <a:spcBef>
                <a:spcPts val="0"/>
              </a:spcBef>
              <a:buSzPct val="100000"/>
              <a:buChar char="•"/>
              <a:defRPr/>
            </a:pPr>
            <a:r>
              <a:rPr lang="en-CA" sz="2800"/>
              <a:t>However this is NOT the same as </a:t>
            </a:r>
            <a:endParaRPr/>
          </a:p>
          <a:p>
            <a:pPr marL="342900" lvl="0" indent="-342900">
              <a:spcBef>
                <a:spcPts val="0"/>
              </a:spcBef>
              <a:buSzPct val="100000"/>
              <a:buChar char="•"/>
              <a:defRPr/>
            </a:pPr>
            <a:r>
              <a:rPr lang="en-CA" sz="2800"/>
              <a:t>Map&lt;String, List&lt;String&gt;&gt; myMap = new HashMap();</a:t>
            </a:r>
            <a:endParaRPr/>
          </a:p>
          <a:p>
            <a:pPr marL="342900" lvl="0" indent="-342900">
              <a:spcBef>
                <a:spcPts val="0"/>
              </a:spcBef>
              <a:buSzPct val="100000"/>
              <a:buChar char="•"/>
              <a:defRPr/>
            </a:pPr>
            <a:r>
              <a:rPr lang="en-CA" sz="2800"/>
              <a:t>The above is “unchecked” conversion</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122" name="Title 1"/>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CA"/>
              <a:t>Covariance</a:t>
            </a:r>
            <a:endParaRPr/>
          </a:p>
        </p:txBody>
      </p:sp>
      <p:sp>
        <p:nvSpPr>
          <p:cNvPr id="5123" name="Content Placeholder 2"/>
          <p:cNvSpPr>
            <a:spLocks noChangeShapeType="1" noGrp="1"/>
          </p:cNvSpPr>
          <p:nvPr>
            <p:ph type="obj"/>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SzPct val="100000"/>
              <a:buChar char="•"/>
              <a:defRPr/>
            </a:pPr>
            <a:r>
              <a:rPr lang="en-CA" sz="2800"/>
              <a:t>Arrays existed in Java before Generics thus arrays were made covariant to allow different element types to be stored with a common parent class </a:t>
            </a:r>
            <a:endParaRPr/>
          </a:p>
          <a:p>
            <a:pPr marL="342900" lvl="0" indent="-342900">
              <a:spcBef>
                <a:spcPts val="0"/>
              </a:spcBef>
              <a:buSzPct val="100000"/>
              <a:buChar char="•"/>
              <a:defRPr/>
            </a:pPr>
            <a:r>
              <a:rPr lang="en-CA" sz="2800"/>
              <a:t>e.g. copy(Object[] a, Object[]b). </a:t>
            </a:r>
            <a:endParaRPr/>
          </a:p>
          <a:p>
            <a:pPr marL="342900" lvl="0" indent="-342900">
              <a:spcBef>
                <a:spcPts val="0"/>
              </a:spcBef>
              <a:buSzPct val="100000"/>
              <a:buChar char="•"/>
              <a:defRPr/>
            </a:pPr>
            <a:r>
              <a:rPr lang="en-CA" sz="2800"/>
              <a:t>If arrays were invariant then only exact matches would be allowed (only Object in the above example)</a:t>
            </a:r>
            <a:endParaRPr/>
          </a:p>
          <a:p>
            <a:pPr marL="342900" lvl="0" indent="-342900">
              <a:spcBef>
                <a:spcPts val="0"/>
              </a:spcBef>
              <a:buSzPct val="100000"/>
              <a:buChar char="•"/>
              <a:defRPr/>
            </a:pPr>
            <a:r>
              <a:rPr lang="en-CA" sz="2800"/>
              <a:t>An issue with this approach however is that writes are unsafe and must be checked</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4818" name="Title 1"/>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CA"/>
              <a:t>Target Type</a:t>
            </a:r>
            <a:endParaRPr/>
          </a:p>
        </p:txBody>
      </p:sp>
      <p:sp>
        <p:nvSpPr>
          <p:cNvPr id="34819" name="Content Placeholder 2"/>
          <p:cNvSpPr>
            <a:spLocks noChangeShapeType="1" noGrp="1"/>
          </p:cNvSpPr>
          <p:nvPr>
            <p:ph type="obj"/>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SzPct val="100000"/>
              <a:buChar char="•"/>
              <a:defRPr/>
            </a:pPr>
            <a:r>
              <a:rPr lang="en-CA" sz="2800"/>
              <a:t>static &lt;T&gt; List&lt;T&gt; emptyList();</a:t>
            </a:r>
            <a:endParaRPr/>
          </a:p>
          <a:p>
            <a:pPr marL="342900" lvl="0" indent="-342900">
              <a:spcBef>
                <a:spcPts val="0"/>
              </a:spcBef>
              <a:buNone/>
              <a:defRPr/>
            </a:pPr>
            <a:r>
              <a:rPr lang="en-CA" sz="2800"/>
              <a:t>List&lt;String&gt; listOne = Collections.emptyList();</a:t>
            </a:r>
            <a:endParaRPr/>
          </a:p>
          <a:p>
            <a:pPr marL="342900" lvl="0" indent="-342900">
              <a:spcBef>
                <a:spcPts val="0"/>
              </a:spcBef>
              <a:buSzPct val="100000"/>
              <a:buChar char="•"/>
              <a:defRPr/>
            </a:pPr>
            <a:r>
              <a:rPr lang="en-CA" sz="2800"/>
              <a:t>Java now infers the return (target) type</a:t>
            </a:r>
            <a:endParaRPr/>
          </a:p>
          <a:p>
            <a:pPr marL="342900" lvl="0" indent="-342900">
              <a:spcBef>
                <a:spcPts val="0"/>
              </a:spcBef>
              <a:buSzPct val="100000"/>
              <a:buChar char="•"/>
              <a:defRPr/>
            </a:pPr>
            <a:r>
              <a:rPr lang="en-CA" sz="2800"/>
              <a:t>Parameters:</a:t>
            </a:r>
            <a:endParaRPr/>
          </a:p>
          <a:p>
            <a:pPr marL="342900" lvl="0" indent="-342900">
              <a:spcBef>
                <a:spcPts val="0"/>
              </a:spcBef>
              <a:buNone/>
              <a:defRPr/>
            </a:pPr>
            <a:r>
              <a:rPr lang="en-CA" sz="2800"/>
              <a:t>void processStringList(List&lt;String&gt; stringList) { // process stringList }</a:t>
            </a:r>
            <a:endParaRPr/>
          </a:p>
          <a:p>
            <a:pPr marL="342900" lvl="0" indent="-342900">
              <a:spcBef>
                <a:spcPts val="0"/>
              </a:spcBef>
              <a:buNone/>
              <a:defRPr/>
            </a:pPr>
            <a:r>
              <a:rPr lang="en-CA" sz="2800"/>
              <a:t>processStringList(Collections.emptyList());</a:t>
            </a:r>
            <a:endParaRPr/>
          </a:p>
          <a:p>
            <a:pPr marL="342900" lvl="0" indent="-342900">
              <a:spcBef>
                <a:spcPts val="0"/>
              </a:spcBef>
              <a:buSzPct val="100000"/>
              <a:buChar char="•"/>
              <a:defRPr/>
            </a:pPr>
            <a:r>
              <a:rPr lang="en-CA" sz="2800"/>
              <a:t>Java 7 cannot infer parameter type [must use a witness] however Java 8 now can</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5842" name="Title 1"/>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CA"/>
              <a:t>Wildcards and Lowerbound</a:t>
            </a:r>
            <a:endParaRPr/>
          </a:p>
        </p:txBody>
      </p:sp>
      <p:sp>
        <p:nvSpPr>
          <p:cNvPr id="35843" name="Content Placeholder 2"/>
          <p:cNvSpPr>
            <a:spLocks noChangeShapeType="1" noGrp="1"/>
          </p:cNvSpPr>
          <p:nvPr>
            <p:ph type="obj"/>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SzPct val="100000"/>
              <a:buChar char="•"/>
              <a:defRPr/>
            </a:pPr>
            <a:r>
              <a:rPr lang="en-CA"/>
              <a:t>An upperbound restricts unknown type to a specific type OR SUBTYPE of that type</a:t>
            </a:r>
            <a:endParaRPr/>
          </a:p>
          <a:p>
            <a:pPr marL="342900" lvl="0" indent="-342900">
              <a:spcBef>
                <a:spcPts val="0"/>
              </a:spcBef>
              <a:buSzPct val="100000"/>
              <a:buChar char="•"/>
              <a:defRPr/>
            </a:pPr>
            <a:r>
              <a:rPr lang="en-CA"/>
              <a:t>A lowerbound restricts the unknown type to a specific type OR SUPERTYPE of that type</a:t>
            </a:r>
            <a:endParaRPr/>
          </a:p>
          <a:p>
            <a:pPr marL="342900" lvl="0" indent="-342900">
              <a:spcBef>
                <a:spcPts val="0"/>
              </a:spcBef>
              <a:buNone/>
              <a:defRPr/>
            </a:pPr>
            <a:r>
              <a:rPr lang="en-CA" sz="2400"/>
              <a:t>public static void addNumbers(List&lt;? super Integer&gt; list) { </a:t>
            </a:r>
            <a:endParaRPr/>
          </a:p>
          <a:p>
            <a:pPr marL="342900" lvl="0" indent="-342900">
              <a:spcBef>
                <a:spcPts val="0"/>
              </a:spcBef>
              <a:buNone/>
              <a:defRPr/>
            </a:pPr>
            <a:r>
              <a:rPr lang="en-CA" sz="2400"/>
              <a:t>        for (int i = 1; i &lt;= 10; i++) { list.add(i); } }</a:t>
            </a:r>
            <a:endParaRPr/>
          </a:p>
          <a:p>
            <a:pPr marL="342900" lvl="0" indent="-342900">
              <a:spcBef>
                <a:spcPts val="0"/>
              </a:spcBef>
              <a:buSzPct val="100000"/>
              <a:buChar char="•"/>
              <a:defRPr/>
            </a:pPr>
            <a:r>
              <a:rPr lang="en-CA" sz="2400"/>
              <a:t>addNumbers() can take List&lt;Integer&gt;, List&lt;Number&gt;, or List&lt;Object&gt; i.e. anything that can take an Integer List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6866" name="Title 1"/>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CA"/>
              <a:t>Type confirmation</a:t>
            </a:r>
            <a:endParaRPr/>
          </a:p>
        </p:txBody>
      </p:sp>
      <p:sp>
        <p:nvSpPr>
          <p:cNvPr id="36867" name="Content Placeholder 2"/>
          <p:cNvSpPr>
            <a:spLocks noChangeShapeType="1" noGrp="1"/>
          </p:cNvSpPr>
          <p:nvPr>
            <p:ph type="obj"/>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0" lvl="0" indent="0">
              <a:spcBef>
                <a:spcPts val="0"/>
              </a:spcBef>
              <a:buNone/>
              <a:defRPr/>
            </a:pPr>
            <a:r>
              <a:rPr lang="en-CA" sz="2400"/>
              <a:t>public class WildcardErrorBad { </a:t>
            </a:r>
            <a:endParaRPr/>
          </a:p>
          <a:p>
            <a:pPr marL="0" lvl="0" indent="0">
              <a:spcBef>
                <a:spcPts val="0"/>
              </a:spcBef>
              <a:buNone/>
              <a:defRPr/>
            </a:pPr>
            <a:r>
              <a:rPr lang="en-CA" sz="2400"/>
              <a:t>   void swapFirst(List&lt;? extends Number&gt; l1, List&lt;? extends Number&gt; l2) { </a:t>
            </a:r>
            <a:endParaRPr/>
          </a:p>
          <a:p>
            <a:pPr marL="0" lvl="0" indent="0">
              <a:spcBef>
                <a:spcPts val="0"/>
              </a:spcBef>
              <a:buNone/>
              <a:defRPr/>
            </a:pPr>
            <a:r>
              <a:rPr lang="en-CA" sz="2400"/>
              <a:t>        Number temp = l1.get(0); </a:t>
            </a:r>
            <a:endParaRPr/>
          </a:p>
          <a:p>
            <a:pPr marL="0" lvl="0" indent="0">
              <a:spcBef>
                <a:spcPts val="0"/>
              </a:spcBef>
              <a:buNone/>
              <a:defRPr/>
            </a:pPr>
            <a:r>
              <a:rPr lang="en-CA" sz="2400"/>
              <a:t>        l1.set(0, l2.get(0)); </a:t>
            </a:r>
            <a:endParaRPr/>
          </a:p>
          <a:p>
            <a:pPr marL="0" lvl="0" indent="0">
              <a:spcBef>
                <a:spcPts val="0"/>
              </a:spcBef>
              <a:buNone/>
              <a:defRPr/>
            </a:pPr>
            <a:r>
              <a:rPr lang="en-CA" sz="2400"/>
              <a:t>        l2.set(0, temp);} </a:t>
            </a:r>
            <a:endParaRPr/>
          </a:p>
          <a:p>
            <a:pPr marL="0" lvl="0" indent="0">
              <a:spcBef>
                <a:spcPts val="0"/>
              </a:spcBef>
              <a:buNone/>
              <a:defRPr/>
            </a:pPr>
            <a:r>
              <a:rPr lang="en-CA" sz="2400"/>
              <a:t>}</a:t>
            </a:r>
            <a:endParaRPr/>
          </a:p>
          <a:p>
            <a:pPr marL="0" lvl="0" indent="0">
              <a:spcBef>
                <a:spcPts val="0"/>
              </a:spcBef>
              <a:buSzPct val="100000"/>
              <a:buChar char="•"/>
              <a:defRPr/>
            </a:pPr>
            <a:r>
              <a:rPr lang="en-CA" sz="2400"/>
              <a:t>Compile error. swapFirst(List&lt;Integer&gt;, List&lt;Double&gt;) otherwise would be allowed</a:t>
            </a:r>
            <a:endParaRPr/>
          </a:p>
          <a:p>
            <a:pPr marL="0" lvl="0" indent="0">
              <a:spcBef>
                <a:spcPts val="0"/>
              </a:spcBef>
              <a:buSzPct val="100000"/>
              <a:buChar char="•"/>
              <a:defRPr/>
            </a:pPr>
            <a:r>
              <a:rPr lang="en-CA" sz="2400"/>
              <a:t>To resolve, use a defined generic type not a wildcard allowing the compiler to validate the type of values used in the lists as the same type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Title 1"/>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CA"/>
              <a:t>Covariance Problem</a:t>
            </a:r>
            <a:endParaRPr/>
          </a:p>
        </p:txBody>
      </p:sp>
      <p:sp>
        <p:nvSpPr>
          <p:cNvPr id="6147" name="Content Placeholder 2"/>
          <p:cNvSpPr>
            <a:spLocks noChangeShapeType="1" noGrp="1"/>
          </p:cNvSpPr>
          <p:nvPr>
            <p:ph type="obj"/>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SzPct val="100000"/>
              <a:buChar char="•"/>
              <a:defRPr/>
            </a:pPr>
            <a:r>
              <a:rPr lang="en-CA"/>
              <a:t>String[] a = String[1];</a:t>
            </a:r>
            <a:endParaRPr/>
          </a:p>
          <a:p>
            <a:pPr marL="342900" lvl="0" indent="-342900">
              <a:spcBef>
                <a:spcPts val="0"/>
              </a:spcBef>
              <a:buSzPct val="100000"/>
              <a:buChar char="•"/>
              <a:defRPr/>
            </a:pPr>
            <a:r>
              <a:rPr lang="en-CA"/>
              <a:t>Object[] b = a;</a:t>
            </a:r>
            <a:endParaRPr/>
          </a:p>
          <a:p>
            <a:pPr marL="342900" lvl="0" indent="-342900">
              <a:spcBef>
                <a:spcPts val="0"/>
              </a:spcBef>
              <a:buSzPct val="100000"/>
              <a:buChar char="•"/>
              <a:defRPr/>
            </a:pPr>
            <a:r>
              <a:rPr lang="en-CA"/>
              <a:t>b[0] = 1;//throws ArrayStoreException</a:t>
            </a:r>
            <a:endParaRPr/>
          </a:p>
          <a:p>
            <a:pPr marL="342900" lvl="0" indent="-342900">
              <a:spcBef>
                <a:spcPts val="0"/>
              </a:spcBef>
              <a:buSzPct val="100000"/>
              <a:buChar char="•"/>
              <a:defRPr/>
            </a:pPr>
            <a:r>
              <a:rPr lang="en-CA"/>
              <a:t>The above does not work because b is NOT an array of Object but an array of String and thus causes a run-time-error</a:t>
            </a:r>
            <a:endParaRPr/>
          </a:p>
          <a:p>
            <a:pPr marL="342900" lvl="0" indent="-342900">
              <a:spcBef>
                <a:spcPts val="0"/>
              </a:spcBef>
              <a:buSzPct val="100000"/>
              <a:buChar char="•"/>
              <a:defRPr/>
            </a:pPr>
            <a:r>
              <a:rPr lang="en-CA"/>
              <a:t>Java must do type checking on array writes which is slow and may cause run-time errors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170" name="Title 1"/>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CA"/>
              <a:t>Generics to the rescue</a:t>
            </a:r>
            <a:endParaRPr/>
          </a:p>
        </p:txBody>
      </p:sp>
      <p:sp>
        <p:nvSpPr>
          <p:cNvPr id="7171" name="Content Placeholder 2"/>
          <p:cNvSpPr>
            <a:spLocks noChangeShapeType="1" noGrp="1"/>
          </p:cNvSpPr>
          <p:nvPr>
            <p:ph type="obj"/>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SzPct val="100000"/>
              <a:buChar char="•"/>
              <a:defRPr/>
            </a:pPr>
            <a:r>
              <a:rPr lang="en-CA"/>
              <a:t>&lt;T&gt; copy(T[] a, T[] b) does not rely on covariance and therefore type checking is done during compile time not run time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94"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US"/>
              <a:t>Declaration</a:t>
            </a:r>
            <a:endParaRPr/>
          </a:p>
        </p:txBody>
      </p:sp>
      <p:sp>
        <p:nvSpPr>
          <p:cNvPr id="8195"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Char char="•"/>
              <a:defRPr/>
            </a:pPr>
            <a:r>
              <a:rPr lang="en-US"/>
              <a:t>Use &lt; &gt; brackets around the variable type to declare it as the generic variable</a:t>
            </a:r>
            <a:endParaRPr/>
          </a:p>
          <a:p>
            <a:pPr marL="342900" lvl="0" indent="-342900">
              <a:spcBef>
                <a:spcPts val="0"/>
              </a:spcBef>
              <a:buChar char="•"/>
              <a:defRPr/>
            </a:pPr>
            <a:r>
              <a:rPr lang="en-US"/>
              <a:t>Use the variable as you would a type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218"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US"/>
              <a:t>Example</a:t>
            </a:r>
            <a:endParaRPr/>
          </a:p>
        </p:txBody>
      </p:sp>
      <p:sp>
        <p:nvSpPr>
          <p:cNvPr id="9219"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None/>
              <a:defRPr/>
            </a:pPr>
            <a:r>
              <a:rPr lang="en-US" sz="2800"/>
              <a:t>public static &lt;E&gt; void printArray(E[] inputArray)</a:t>
            </a:r>
            <a:endParaRPr/>
          </a:p>
          <a:p>
            <a:pPr marL="342900" lvl="0" indent="-342900">
              <a:spcBef>
                <a:spcPts val="0"/>
              </a:spcBef>
              <a:buNone/>
              <a:defRPr/>
            </a:pPr>
            <a:r>
              <a:rPr lang="en-US" sz="2800"/>
              <a:t>{</a:t>
            </a:r>
            <a:endParaRPr/>
          </a:p>
          <a:p>
            <a:pPr marL="342900" lvl="0" indent="-342900">
              <a:spcBef>
                <a:spcPts val="0"/>
              </a:spcBef>
              <a:buNone/>
              <a:defRPr/>
            </a:pPr>
            <a:r>
              <a:rPr lang="en-US" sz="2800"/>
              <a:t>	for (E element : inputArray)</a:t>
            </a:r>
            <a:endParaRPr/>
          </a:p>
          <a:p>
            <a:pPr marL="342900" lvl="0" indent="-342900">
              <a:spcBef>
                <a:spcPts val="0"/>
              </a:spcBef>
              <a:buNone/>
              <a:defRPr/>
            </a:pPr>
            <a:r>
              <a:rPr lang="en-US" sz="2800"/>
              <a:t>		System.out.printf(“%s “, element);</a:t>
            </a:r>
            <a:endParaRPr/>
          </a:p>
          <a:p>
            <a:pPr marL="342900" lvl="0" indent="-342900">
              <a:spcBef>
                <a:spcPts val="0"/>
              </a:spcBef>
              <a:buNone/>
              <a:defRPr/>
            </a:pPr>
            <a:r>
              <a:rPr lang="en-US" sz="2800"/>
              <a:t>	System.out.println();</a:t>
            </a:r>
            <a:endParaRPr/>
          </a:p>
          <a:p>
            <a:pPr marL="342900" lvl="0" indent="-342900">
              <a:spcBef>
                <a:spcPts val="0"/>
              </a:spcBef>
              <a:buNone/>
              <a:defRPr/>
            </a:pPr>
            <a:r>
              <a:rPr lang="en-US" sz="2800"/>
              <a:t>}</a:t>
            </a:r>
            <a:endParaRPr/>
          </a:p>
          <a:p>
            <a:pPr marL="342900" lvl="0" indent="-342900">
              <a:spcBef>
                <a:spcPts val="0"/>
              </a:spcBef>
              <a:buNone/>
              <a:defRPr/>
            </a:pPr>
            <a:endParaRPr/>
          </a:p>
          <a:p>
            <a:pPr marL="342900" lvl="0" indent="-342900">
              <a:spcBef>
                <a:spcPts val="0"/>
              </a:spcBef>
              <a:buChar char="•"/>
              <a:defRPr/>
            </a:pPr>
            <a:r>
              <a:rPr lang="en-US" sz="2400"/>
              <a:t>E is declared as the representative of the type being used. Once declared it is used like any type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242"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US"/>
              <a:t>Limitations</a:t>
            </a:r>
            <a:endParaRPr/>
          </a:p>
        </p:txBody>
      </p:sp>
      <p:sp>
        <p:nvSpPr>
          <p:cNvPr id="10243"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Char char="•"/>
              <a:defRPr/>
            </a:pPr>
            <a:r>
              <a:rPr lang="en-US"/>
              <a:t>Generics only work with class types, it does not work with primitives.</a:t>
            </a:r>
            <a:endParaRPr/>
          </a:p>
          <a:p>
            <a:pPr marL="342900" lvl="0" indent="-342900">
              <a:spcBef>
                <a:spcPts val="0"/>
              </a:spcBef>
              <a:buChar char="•"/>
              <a:defRPr/>
            </a:pPr>
            <a:r>
              <a:rPr lang="en-US"/>
              <a:t>For example, array types passed would have to be from the Wrapper classes (every primitive type has a wrapper class which is just creates an object that holds a single primitive of that type) e.g. Integer[] iArray={1,2,3,4};</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266"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US"/>
              <a:t>Errors</a:t>
            </a:r>
            <a:endParaRPr/>
          </a:p>
        </p:txBody>
      </p:sp>
      <p:sp>
        <p:nvSpPr>
          <p:cNvPr id="11267"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Char char="•"/>
              <a:defRPr/>
            </a:pPr>
            <a:r>
              <a:rPr lang="en-US" sz="2800"/>
              <a:t>When the compiler finds a method call it will attempt to match the method with a non-generic or generic method</a:t>
            </a:r>
            <a:endParaRPr/>
          </a:p>
          <a:p>
            <a:pPr marL="342900" lvl="0" indent="-342900">
              <a:spcBef>
                <a:spcPts val="0"/>
              </a:spcBef>
              <a:buChar char="•"/>
              <a:defRPr/>
            </a:pPr>
            <a:r>
              <a:rPr lang="en-US" sz="2800"/>
              <a:t>If no match occurs – a compile time error occurs</a:t>
            </a:r>
            <a:endParaRPr/>
          </a:p>
          <a:p>
            <a:pPr marL="342900" lvl="0" indent="-342900">
              <a:spcBef>
                <a:spcPts val="0"/>
              </a:spcBef>
              <a:buChar char="•"/>
              <a:defRPr/>
            </a:pPr>
            <a:r>
              <a:rPr lang="en-US" sz="2800"/>
              <a:t>If it finds two or more methods that can satisfy the method call a compile time error occurs</a:t>
            </a:r>
            <a:endParaRPr/>
          </a:p>
          <a:p>
            <a:pPr marL="342900" lvl="0" indent="-342900">
              <a:spcBef>
                <a:spcPts val="0"/>
              </a:spcBef>
              <a:buChar char="•"/>
              <a:defRPr/>
            </a:pPr>
            <a:r>
              <a:rPr lang="en-US" sz="2800"/>
              <a:t>Note: the compiler tries to find a non-generic method first</a:t>
            </a:r>
            <a:endParaRPr/>
          </a:p>
          <a:p>
            <a:pPr marL="342900" lvl="0" indent="-342900">
              <a:spcBef>
                <a:spcPts val="0"/>
              </a:spcBef>
              <a:buNone/>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Default Design">
  <a:themeElements>
    <a:clrScheme name="Default">
      <a:dk1>
        <a:srgbClr val="000000"/>
      </a:dk1>
      <a:lt1>
        <a:srgbClr val="FFFFFF"/>
      </a:lt1>
      <a:dk2>
        <a:srgbClr val="000000"/>
      </a:dk2>
      <a:lt2>
        <a:srgbClr val="808080"/>
      </a:lt2>
      <a:accent1>
        <a:srgbClr val="BBE0E3"/>
      </a:accent1>
      <a:accent2>
        <a:srgbClr val="333399"/>
      </a:accent2>
      <a:accent3>
        <a:srgbClr val="AAAAAA"/>
      </a:accent3>
      <a:accent4>
        <a:srgbClr val="DCDCDC"/>
      </a:accent4>
      <a:accent5>
        <a:srgbClr val="DBF1FA"/>
      </a:accent5>
      <a:accent6>
        <a:srgbClr val="4B9DCA"/>
      </a:accent6>
      <a:hlink>
        <a:srgbClr val="009999"/>
      </a:hlink>
      <a:folHlink>
        <a:srgbClr val="99CC00"/>
      </a:folHlink>
    </a:clrScheme>
    <a:fontScheme name="default">
      <a:majorFont>
        <a:latin typeface="Arial"/>
        <a:ea typeface="Arial"/>
        <a:cs typeface="Arial"/>
      </a:majorFont>
      <a:minorFont>
        <a:latin typeface="Calibri"/>
        <a:ea typeface="Arial"/>
        <a:cs typeface="Arial"/>
      </a:minorFont>
    </a:fontScheme>
    <a:fmtScheme name="Default">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AAAAAA"/>
        </a:accent3>
        <a:accent4>
          <a:srgbClr val="DCDCDC"/>
        </a:accent4>
        <a:accent5>
          <a:srgbClr val="DBF1FA"/>
        </a:accent5>
        <a:accent6>
          <a:srgbClr val="4B9DC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AAAAAA"/>
        </a:accent3>
        <a:accent4>
          <a:srgbClr val="DCDCDC"/>
        </a:accent4>
        <a:accent5>
          <a:srgbClr val="DBF1FA"/>
        </a:accent5>
        <a:accent6>
          <a:srgbClr val="4B9DCA"/>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AAAAAA"/>
        </a:accent3>
        <a:accent4>
          <a:srgbClr val="DCDCDC"/>
        </a:accent4>
        <a:accent5>
          <a:srgbClr val="DBF1FA"/>
        </a:accent5>
        <a:accent6>
          <a:srgbClr val="4B9DCA"/>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AAAAAA"/>
        </a:accent3>
        <a:accent4>
          <a:srgbClr val="DCDCDC"/>
        </a:accent4>
        <a:accent5>
          <a:srgbClr val="DBF1FA"/>
        </a:accent5>
        <a:accent6>
          <a:srgbClr val="4B9DCA"/>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AAAAAA"/>
        </a:accent3>
        <a:accent4>
          <a:srgbClr val="DCDCDC"/>
        </a:accent4>
        <a:accent5>
          <a:srgbClr val="DBF1FA"/>
        </a:accent5>
        <a:accent6>
          <a:srgbClr val="4B9DCA"/>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FFFFFF"/>
        </a:dk1>
        <a:lt1>
          <a:srgbClr val="008080"/>
        </a:lt1>
        <a:dk2>
          <a:srgbClr val="FFFF99"/>
        </a:dk2>
        <a:lt2>
          <a:srgbClr val="005A58"/>
        </a:lt2>
        <a:accent1>
          <a:srgbClr val="006462"/>
        </a:accent1>
        <a:accent2>
          <a:srgbClr val="6D6FC7"/>
        </a:accent2>
        <a:accent3>
          <a:srgbClr val="AAAAAA"/>
        </a:accent3>
        <a:accent4>
          <a:srgbClr val="DCDCDC"/>
        </a:accent4>
        <a:accent5>
          <a:srgbClr val="DBF1FA"/>
        </a:accent5>
        <a:accent6>
          <a:srgbClr val="4B9DCA"/>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Default Design 7">
        <a:dk1>
          <a:srgbClr val="FFFFFF"/>
        </a:dk1>
        <a:lt1>
          <a:srgbClr val="800000"/>
        </a:lt1>
        <a:dk2>
          <a:srgbClr val="DFD293"/>
        </a:dk2>
        <a:lt2>
          <a:srgbClr val="5C1F00"/>
        </a:lt2>
        <a:accent1>
          <a:srgbClr val="CC3300"/>
        </a:accent1>
        <a:accent2>
          <a:srgbClr val="BE7960"/>
        </a:accent2>
        <a:accent3>
          <a:srgbClr val="AAAAAA"/>
        </a:accent3>
        <a:accent4>
          <a:srgbClr val="DCDCDC"/>
        </a:accent4>
        <a:accent5>
          <a:srgbClr val="DBF1FA"/>
        </a:accent5>
        <a:accent6>
          <a:srgbClr val="4B9DCA"/>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Default Design 8">
        <a:dk1>
          <a:srgbClr val="FFFFFF"/>
        </a:dk1>
        <a:lt1>
          <a:srgbClr val="000099"/>
        </a:lt1>
        <a:dk2>
          <a:srgbClr val="CCFFFF"/>
        </a:dk2>
        <a:lt2>
          <a:srgbClr val="003366"/>
        </a:lt2>
        <a:accent1>
          <a:srgbClr val="3366CC"/>
        </a:accent1>
        <a:accent2>
          <a:srgbClr val="00B000"/>
        </a:accent2>
        <a:accent3>
          <a:srgbClr val="AAAAAA"/>
        </a:accent3>
        <a:accent4>
          <a:srgbClr val="DCDCDC"/>
        </a:accent4>
        <a:accent5>
          <a:srgbClr val="DBF1FA"/>
        </a:accent5>
        <a:accent6>
          <a:srgbClr val="4B9DCA"/>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Default Design 9">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DBF1FA"/>
        </a:accent5>
        <a:accent6>
          <a:srgbClr val="4B9DCA"/>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Default Design 10">
        <a:dk1>
          <a:srgbClr val="FFFFFF"/>
        </a:dk1>
        <a:lt1>
          <a:srgbClr val="686B5D"/>
        </a:lt1>
        <a:dk2>
          <a:srgbClr val="D1D1CB"/>
        </a:dk2>
        <a:lt2>
          <a:srgbClr val="777777"/>
        </a:lt2>
        <a:accent1>
          <a:srgbClr val="909082"/>
        </a:accent1>
        <a:accent2>
          <a:srgbClr val="809EA8"/>
        </a:accent2>
        <a:accent3>
          <a:srgbClr val="AAAAAA"/>
        </a:accent3>
        <a:accent4>
          <a:srgbClr val="DCDCDC"/>
        </a:accent4>
        <a:accent5>
          <a:srgbClr val="DBF1FA"/>
        </a:accent5>
        <a:accent6>
          <a:srgbClr val="4B9DCA"/>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Default Design 11">
        <a:dk1>
          <a:srgbClr val="FFFFFF"/>
        </a:dk1>
        <a:lt1>
          <a:srgbClr val="666699"/>
        </a:lt1>
        <a:dk2>
          <a:srgbClr val="FFFFFF"/>
        </a:dk2>
        <a:lt2>
          <a:srgbClr val="3E3E5C"/>
        </a:lt2>
        <a:accent1>
          <a:srgbClr val="60597B"/>
        </a:accent1>
        <a:accent2>
          <a:srgbClr val="6666FF"/>
        </a:accent2>
        <a:accent3>
          <a:srgbClr val="AAAAAA"/>
        </a:accent3>
        <a:accent4>
          <a:srgbClr val="DCDCDC"/>
        </a:accent4>
        <a:accent5>
          <a:srgbClr val="DBF1FA"/>
        </a:accent5>
        <a:accent6>
          <a:srgbClr val="4B9DCA"/>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Default Design 12">
        <a:dk1>
          <a:srgbClr val="FFFFFF"/>
        </a:dk1>
        <a:lt1>
          <a:srgbClr val="523E26"/>
        </a:lt1>
        <a:dk2>
          <a:srgbClr val="DFC08D"/>
        </a:dk2>
        <a:lt2>
          <a:srgbClr val="2D2015"/>
        </a:lt2>
        <a:accent1>
          <a:srgbClr val="8C7B70"/>
        </a:accent1>
        <a:accent2>
          <a:srgbClr val="8F5F2F"/>
        </a:accent2>
        <a:accent3>
          <a:srgbClr val="AAAAAA"/>
        </a:accent3>
        <a:accent4>
          <a:srgbClr val="DCDCDC"/>
        </a:accent4>
        <a:accent5>
          <a:srgbClr val="DBF1FA"/>
        </a:accent5>
        <a:accent6>
          <a:srgbClr val="4B9DCA"/>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xmlns:r="http://schemas.openxmlformats.org/officeDocument/2006/relationships" xmlns:p="http://schemas.openxmlformats.org/presentationml/2006/main" name="Default">
  <a:themeElements>
    <a:clrScheme name="Default">
      <a:dk1>
        <a:srgbClr val="000000"/>
      </a:dk1>
      <a:lt1>
        <a:srgbClr val="FFFFFF"/>
      </a:lt1>
      <a:dk2>
        <a:srgbClr val="1F497D"/>
      </a:dk2>
      <a:lt2>
        <a:srgbClr val="EEECE1"/>
      </a:lt2>
      <a:accent1>
        <a:srgbClr val="4F81BD"/>
      </a:accent1>
      <a:accent2>
        <a:srgbClr val="C0504D"/>
      </a:accent2>
      <a:accent3>
        <a:srgbClr val="AAAAAA"/>
      </a:accent3>
      <a:accent4>
        <a:srgbClr val="DCDCDC"/>
      </a:accent4>
      <a:accent5>
        <a:srgbClr val="DBF1FA"/>
      </a:accent5>
      <a:accent6>
        <a:srgbClr val="4B9DCA"/>
      </a:accent6>
      <a:hlink>
        <a:srgbClr val="0000FF"/>
      </a:hlink>
      <a:folHlink>
        <a:srgbClr val="800080"/>
      </a:folHlink>
    </a:clrScheme>
    <a:fontScheme name="default">
      <a:majorFont>
        <a:latin typeface="Arial"/>
        <a:ea typeface="Arial"/>
        <a:cs typeface="Arial"/>
      </a:majorFont>
      <a:minorFont>
        <a:latin typeface="Calibri"/>
        <a:ea typeface="Arial"/>
        <a:cs typeface="Arial"/>
      </a:minorFont>
    </a:fontScheme>
    <a:fmtScheme name="Default">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ONLYOFFICE/8.0.0.99</Application>
  <DocSecurity>0</DocSecurity>
  <PresentationFormat/>
  <Paragraphs>0</Paragraphs>
  <Slides>32</Slides>
  <Notes>32</Notes>
  <HiddenSlides>0</HiddenSlides>
  <MMClips>2</MMClips>
  <ScaleCrop>0</ScaleCrop>
  <HeadingPairs>
    <vt:vector size="4" baseType="variant">
      <vt:variant>
        <vt:lpstr>Theme</vt:lpstr>
      </vt:variant>
      <vt:variant>
        <vt:i4>1</vt:i4>
      </vt:variant>
      <vt:variant>
        <vt:lpstr>Slide Titles</vt:lpstr>
      </vt:variant>
      <vt:variant>
        <vt:i4>32</vt:i4>
      </vt:variant>
    </vt:vector>
  </HeadingPairs>
  <TitlesOfParts>
    <vt:vector size="33"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Generics</dc:title>
  <dc:subject/>
  <dc:creator>Dennis Richards</dc:creator>
  <cp:keywords/>
  <dc:description/>
  <dc:identifier/>
  <dc:language/>
  <cp:lastModifiedBy/>
  <cp:revision>32</cp:revision>
  <dcterms:created xsi:type="dcterms:W3CDTF">2005-02-23T02:15:00Z</dcterms:created>
  <dcterms:modified xsi:type="dcterms:W3CDTF">2024-02-14T22:28:49Z</dcterms:modified>
  <cp:category/>
  <cp:contentStatus/>
  <cp:version/>
</cp:coreProperties>
</file>