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4.xml" ContentType="application/vnd.openxmlformats-officedocument.presentationml.slid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theme/theme1.xml" ContentType="application/vnd.openxmlformats-officedocument.theme+xml"/>
  <Override PartName="/ppt/notesSlides/notesSlide3.xml" ContentType="application/vnd.openxmlformats-officedocument.presentationml.notesSlide+xml"/>
  <Override PartName="/ppt/slides/slide18.xml" ContentType="application/vnd.openxmlformats-officedocument.presentationml.slide+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type="screen4x3"/>
  <p:notesSz cx="6858000" cy="9144000"/>
  <p:defaultTextStyle>
    <a:lvl1pPr marL="0" indent="0" algn="l" defTabSz="914400">
      <a:lnSpc>
        <a:spcPct val="100000"/>
      </a:lnSpc>
      <a:spcBef>
        <a:spcPts val="0"/>
      </a:spcBef>
      <a:spcAft>
        <a:spcPts val="0"/>
      </a:spcAft>
      <a:buNone/>
      <a:defRPr lang="en-US" sz="2400" b="0" i="0">
        <a:solidFill>
          <a:schemeClr val="dk1"/>
        </a:solidFill>
        <a:latin typeface="Times New Roman"/>
      </a:defRPr>
    </a:lvl1pPr>
    <a:lvl2pPr marL="457200" indent="457200" algn="l" defTabSz="914400">
      <a:lnSpc>
        <a:spcPct val="100000"/>
      </a:lnSpc>
      <a:spcBef>
        <a:spcPts val="0"/>
      </a:spcBef>
      <a:spcAft>
        <a:spcPts val="0"/>
      </a:spcAft>
      <a:buNone/>
      <a:defRPr lang="en-US" sz="2400" b="0" i="0">
        <a:solidFill>
          <a:schemeClr val="dk1"/>
        </a:solidFill>
        <a:latin typeface="Times New Roman"/>
      </a:defRPr>
    </a:lvl2pPr>
    <a:lvl3pPr marL="914400" indent="914400" algn="l" defTabSz="914400">
      <a:lnSpc>
        <a:spcPct val="100000"/>
      </a:lnSpc>
      <a:spcBef>
        <a:spcPts val="0"/>
      </a:spcBef>
      <a:spcAft>
        <a:spcPts val="0"/>
      </a:spcAft>
      <a:buNone/>
      <a:defRPr lang="en-US" sz="2400" b="0" i="0">
        <a:solidFill>
          <a:schemeClr val="dk1"/>
        </a:solidFill>
        <a:latin typeface="Times New Roman"/>
      </a:defRPr>
    </a:lvl3pPr>
    <a:lvl4pPr marL="1371600" indent="1371600" algn="l" defTabSz="914400">
      <a:lnSpc>
        <a:spcPct val="100000"/>
      </a:lnSpc>
      <a:spcBef>
        <a:spcPts val="0"/>
      </a:spcBef>
      <a:spcAft>
        <a:spcPts val="0"/>
      </a:spcAft>
      <a:buNone/>
      <a:defRPr lang="en-US" sz="2400" b="0" i="0">
        <a:solidFill>
          <a:schemeClr val="dk1"/>
        </a:solidFill>
        <a:latin typeface="Times New Roman"/>
      </a:defRPr>
    </a:lvl4pPr>
    <a:lvl5pPr marL="1828800" indent="1828800" algn="l" defTabSz="914400">
      <a:lnSpc>
        <a:spcPct val="100000"/>
      </a:lnSpc>
      <a:spcBef>
        <a:spcPts val="0"/>
      </a:spcBef>
      <a:spcAft>
        <a:spcPts val="0"/>
      </a:spcAft>
      <a:buNone/>
      <a:defRPr lang="en-US" sz="2400" b="0" i="0">
        <a:solidFill>
          <a:schemeClr val="dk1"/>
        </a:solidFill>
        <a:latin typeface="Times New Roman"/>
      </a:defRPr>
    </a:lvl5pPr>
    <a:lvl6pPr>
      <a:defRPr lang="en-US" sz="1800"/>
    </a:lvl6pPr>
    <a:lvl7pPr>
      <a:defRPr lang="en-US" sz="1800"/>
    </a:lvl7pPr>
    <a:lvl8pPr>
      <a:defRPr lang="en-US" sz="1800"/>
    </a:lvl8pPr>
    <a:lvl9pPr>
      <a:defRPr lang="en-US" sz="1800"/>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esProps" Target="presProps.xml" /><Relationship Id="rId25" Type="http://schemas.openxmlformats.org/officeDocument/2006/relationships/tableStyles" Target="tableStyles.xml" /><Relationship Id="rId2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lt1"/>
        </a:solidFill>
      </p:bgPr>
    </p:bg>
    <p:spTree>
      <p:nvGrpSpPr>
        <p:cNvPr id="1" name=""/>
        <p:cNvGrpSpPr/>
        <p:nvPr/>
      </p:nvGrpSpPr>
      <p:grpSpPr bwMode="auto">
        <a:xfrm>
          <a:off x="0" y="0"/>
          <a:ext cx="0" cy="0"/>
          <a:chOff x="0" y="0"/>
          <a:chExt cx="0" cy="0"/>
        </a:xfrm>
      </p:grpSpPr>
      <p:sp>
        <p:nvSpPr>
          <p:cNvPr id="2050" name="Rectangle 2"/>
          <p:cNvSpPr>
            <a:spLocks noChangeShapeType="1" noGrp="1"/>
          </p:cNvSpPr>
          <p:nvPr>
            <p:ph type="hdr" idx="0"/>
          </p:nvPr>
        </p:nvSpPr>
        <p:spPr bwMode="auto">
          <a:xfrm>
            <a:off x="0" y="0"/>
            <a:ext cx="2971800" cy="457200"/>
          </a:xfrm>
          <a:prstGeom prst="rect">
            <a:avLst/>
          </a:prstGeom>
          <a:noFill/>
        </p:spPr>
        <p:txBody>
          <a:bodyPr lIns="91440" tIns="45720" rIns="91440" bIns="45720"/>
          <a:lstStyle/>
          <a:p>
            <a:pPr>
              <a:defRPr/>
            </a:pPr>
            <a:endParaRPr sz="1400"/>
          </a:p>
        </p:txBody>
      </p:sp>
      <p:sp>
        <p:nvSpPr>
          <p:cNvPr id="2051" name="Rectangle 3"/>
          <p:cNvSpPr>
            <a:spLocks noChangeShapeType="1" noGrp="1"/>
          </p:cNvSpPr>
          <p:nvPr>
            <p:ph type="dt" idx="1"/>
          </p:nvPr>
        </p:nvSpPr>
        <p:spPr bwMode="auto">
          <a:xfrm>
            <a:off x="3886200" y="0"/>
            <a:ext cx="2971800" cy="457200"/>
          </a:xfrm>
          <a:prstGeom prst="rect">
            <a:avLst/>
          </a:prstGeom>
          <a:noFill/>
        </p:spPr>
        <p:txBody>
          <a:bodyPr lIns="91440" tIns="45720" rIns="91440" bIns="45720"/>
          <a:lstStyle/>
          <a:p>
            <a:pPr>
              <a:defRPr/>
            </a:pPr>
            <a:endParaRPr sz="1400"/>
          </a:p>
        </p:txBody>
      </p:sp>
      <p:sp>
        <p:nvSpPr>
          <p:cNvPr id="2052" name="Rectangle 4"/>
          <p:cNvSpPr>
            <a:spLocks noChangeShapeType="1" noGrp="1"/>
          </p:cNvSpPr>
          <p:nvPr>
            <p:ph type="sldImg" idx="2"/>
          </p:nvPr>
        </p:nvSpPr>
        <p:spPr bwMode="auto">
          <a:xfrm>
            <a:off x="1143000" y="685800"/>
            <a:ext cx="4572000" cy="3429000"/>
          </a:xfrm>
          <a:prstGeom prst="rect">
            <a:avLst/>
          </a:prstGeom>
          <a:noFill/>
          <a:ln w="9524">
            <a:solidFill>
              <a:srgbClr val="000000"/>
            </a:solidFill>
            <a:round/>
            <a:headEnd/>
            <a:tailEnd/>
          </a:ln>
        </p:spPr>
        <p:txBody>
          <a:bodyPr lIns="91440" tIns="45720" rIns="91440" bIns="45720" anchor="ctr" anchorCtr="0"/>
          <a:lstStyle/>
          <a:p>
            <a:pPr>
              <a:defRPr/>
            </a:pPr>
            <a:endParaRPr sz="1400"/>
          </a:p>
        </p:txBody>
      </p:sp>
      <p:sp>
        <p:nvSpPr>
          <p:cNvPr id="2053" name="Rectangle 5"/>
          <p:cNvSpPr>
            <a:spLocks noChangeShapeType="1" noGrp="1"/>
          </p:cNvSpPr>
          <p:nvPr>
            <p:ph type="body" idx="3"/>
          </p:nvPr>
        </p:nvSpPr>
        <p:spPr bwMode="auto">
          <a:xfrm>
            <a:off x="914400" y="4343400"/>
            <a:ext cx="5029200" cy="4114800"/>
          </a:xfrm>
          <a:prstGeom prst="rect">
            <a:avLst/>
          </a:prstGeom>
          <a:noFill/>
        </p:spPr>
        <p:txBody>
          <a:bodyPr lIns="91440" tIns="45720" rIns="91440" bIns="45720"/>
          <a:lstStyle>
            <a:lvl1pPr marL="0" indent="0" algn="l" defTabSz="914400">
              <a:lnSpc>
                <a:spcPct val="100000"/>
              </a:lnSpc>
              <a:spcBef>
                <a:spcPts val="0"/>
              </a:spcBef>
              <a:spcAft>
                <a:spcPts val="0"/>
              </a:spcAft>
              <a:buNone/>
              <a:defRPr sz="1200" b="0" i="0">
                <a:solidFill>
                  <a:schemeClr val="dk1"/>
                </a:solidFill>
                <a:latin typeface="Times New Roman"/>
              </a:defRPr>
            </a:lvl1pPr>
            <a:lvl2pPr marL="457200" indent="457200" algn="l" defTabSz="914400">
              <a:lnSpc>
                <a:spcPct val="100000"/>
              </a:lnSpc>
              <a:spcBef>
                <a:spcPts val="0"/>
              </a:spcBef>
              <a:spcAft>
                <a:spcPts val="0"/>
              </a:spcAft>
              <a:buNone/>
              <a:defRPr sz="1200" b="0" i="0">
                <a:solidFill>
                  <a:schemeClr val="dk1"/>
                </a:solidFill>
                <a:latin typeface="Times New Roman"/>
              </a:defRPr>
            </a:lvl2pPr>
            <a:lvl3pPr marL="914400" indent="914400" algn="l" defTabSz="914400">
              <a:lnSpc>
                <a:spcPct val="100000"/>
              </a:lnSpc>
              <a:spcBef>
                <a:spcPts val="0"/>
              </a:spcBef>
              <a:spcAft>
                <a:spcPts val="0"/>
              </a:spcAft>
              <a:buNone/>
              <a:defRPr sz="1200" b="0" i="0">
                <a:solidFill>
                  <a:schemeClr val="dk1"/>
                </a:solidFill>
                <a:latin typeface="Times New Roman"/>
              </a:defRPr>
            </a:lvl3pPr>
            <a:lvl4pPr marL="1371600" indent="1371600" algn="l" defTabSz="914400">
              <a:lnSpc>
                <a:spcPct val="100000"/>
              </a:lnSpc>
              <a:spcBef>
                <a:spcPts val="0"/>
              </a:spcBef>
              <a:spcAft>
                <a:spcPts val="0"/>
              </a:spcAft>
              <a:buNone/>
              <a:defRPr sz="1200" b="0" i="0">
                <a:solidFill>
                  <a:schemeClr val="dk1"/>
                </a:solidFill>
                <a:latin typeface="Times New Roman"/>
              </a:defRPr>
            </a:lvl4pPr>
            <a:lvl5pPr marL="1828800" indent="1828800" algn="l" defTabSz="914400">
              <a:lnSpc>
                <a:spcPct val="100000"/>
              </a:lnSpc>
              <a:spcBef>
                <a:spcPts val="0"/>
              </a:spcBef>
              <a:spcAft>
                <a:spcPts val="0"/>
              </a:spcAft>
              <a:buNone/>
              <a:defRPr sz="1200" b="0" i="0">
                <a:solidFill>
                  <a:schemeClr val="dk1"/>
                </a:solidFill>
                <a:latin typeface="Times New Roman"/>
              </a:defRPr>
            </a:lvl5pPr>
          </a:lstStyle>
          <a:p>
            <a:pPr marL="0" lvl="0" indent="0">
              <a:spcBef>
                <a:spcPts val="0"/>
              </a:spcBef>
              <a:buNone/>
              <a:defRPr/>
            </a:pPr>
            <a:r>
              <a:rPr lang="en-US"/>
              <a:t>Click to edit Master text styles</a:t>
            </a:r>
            <a:endParaRPr/>
          </a:p>
          <a:p>
            <a:pPr marL="457200" lvl="1" indent="0">
              <a:spcBef>
                <a:spcPts val="0"/>
              </a:spcBef>
              <a:buNone/>
              <a:defRPr/>
            </a:pPr>
            <a:r>
              <a:rPr lang="en-US"/>
              <a:t>Second level</a:t>
            </a:r>
            <a:endParaRPr/>
          </a:p>
          <a:p>
            <a:pPr marL="914400" lvl="2" indent="0">
              <a:spcBef>
                <a:spcPts val="0"/>
              </a:spcBef>
              <a:buNone/>
              <a:defRPr/>
            </a:pPr>
            <a:r>
              <a:rPr lang="en-US"/>
              <a:t>Third level</a:t>
            </a:r>
            <a:endParaRPr/>
          </a:p>
          <a:p>
            <a:pPr marL="1371600" lvl="3" indent="0">
              <a:spcBef>
                <a:spcPts val="0"/>
              </a:spcBef>
              <a:buNone/>
              <a:defRPr/>
            </a:pPr>
            <a:r>
              <a:rPr lang="en-US"/>
              <a:t>Fourth level</a:t>
            </a:r>
            <a:endParaRPr/>
          </a:p>
          <a:p>
            <a:pPr marL="1828800" lvl="4" indent="0">
              <a:spcBef>
                <a:spcPts val="0"/>
              </a:spcBef>
              <a:buNone/>
              <a:defRPr/>
            </a:pPr>
            <a:r>
              <a:rPr lang="en-US"/>
              <a:t>Fifth level</a:t>
            </a:r>
            <a:endParaRPr/>
          </a:p>
        </p:txBody>
      </p:sp>
      <p:sp>
        <p:nvSpPr>
          <p:cNvPr id="2054" name="Rectangle 6"/>
          <p:cNvSpPr>
            <a:spLocks noChangeShapeType="1" noGrp="1"/>
          </p:cNvSpPr>
          <p:nvPr>
            <p:ph type="ftr" idx="4"/>
          </p:nvPr>
        </p:nvSpPr>
        <p:spPr bwMode="auto">
          <a:xfrm>
            <a:off x="0" y="8686800"/>
            <a:ext cx="2971800" cy="457200"/>
          </a:xfrm>
          <a:prstGeom prst="rect">
            <a:avLst/>
          </a:prstGeom>
          <a:noFill/>
        </p:spPr>
        <p:txBody>
          <a:bodyPr lIns="91440" tIns="45720" rIns="91440" bIns="45720" anchor="b"/>
          <a:lstStyle/>
          <a:p>
            <a:pPr>
              <a:defRPr/>
            </a:pPr>
            <a:endParaRPr sz="1400"/>
          </a:p>
        </p:txBody>
      </p:sp>
      <p:sp>
        <p:nvSpPr>
          <p:cNvPr id="2055" name="Rectangle 7"/>
          <p:cNvSpPr>
            <a:spLocks noChangeShapeType="1" noGrp="1"/>
          </p:cNvSpPr>
          <p:nvPr>
            <p:ph type="sldNum" idx="5"/>
          </p:nvPr>
        </p:nvSpPr>
        <p:spPr bwMode="auto">
          <a:xfrm>
            <a:off x="3886200" y="8686800"/>
            <a:ext cx="2971800" cy="457200"/>
          </a:xfrm>
          <a:prstGeom prst="rect">
            <a:avLst/>
          </a:prstGeom>
          <a:noFill/>
        </p:spPr>
        <p:txBody>
          <a:bodyPr lIns="91440" tIns="45720" rIns="91440" bIns="45720" anchor="b"/>
          <a:lstStyle>
            <a:lvl1pPr marL="0" indent="0" algn="l" defTabSz="914400">
              <a:lnSpc>
                <a:spcPct val="100000"/>
              </a:lnSpc>
              <a:spcBef>
                <a:spcPts val="0"/>
              </a:spcBef>
              <a:spcAft>
                <a:spcPts val="0"/>
              </a:spcAft>
              <a:buNone/>
              <a:defRPr sz="1800" b="0" i="0">
                <a:solidFill>
                  <a:schemeClr val="dk1"/>
                </a:solidFill>
                <a:latin typeface="Times New Roman"/>
              </a:defRPr>
            </a:lvl1pPr>
            <a:lvl2pPr marL="457200" indent="457200" algn="l" defTabSz="914400">
              <a:lnSpc>
                <a:spcPct val="100000"/>
              </a:lnSpc>
              <a:spcBef>
                <a:spcPts val="0"/>
              </a:spcBef>
              <a:spcAft>
                <a:spcPts val="0"/>
              </a:spcAft>
              <a:buNone/>
              <a:defRPr sz="1800" b="0" i="0">
                <a:solidFill>
                  <a:schemeClr val="dk1"/>
                </a:solidFill>
                <a:latin typeface="Times New Roman"/>
              </a:defRPr>
            </a:lvl2pPr>
            <a:lvl3pPr marL="914400" indent="914400" algn="l" defTabSz="914400">
              <a:lnSpc>
                <a:spcPct val="100000"/>
              </a:lnSpc>
              <a:spcBef>
                <a:spcPts val="0"/>
              </a:spcBef>
              <a:spcAft>
                <a:spcPts val="0"/>
              </a:spcAft>
              <a:buNone/>
              <a:defRPr sz="1800" b="0" i="0">
                <a:solidFill>
                  <a:schemeClr val="dk1"/>
                </a:solidFill>
                <a:latin typeface="Times New Roman"/>
              </a:defRPr>
            </a:lvl3pPr>
            <a:lvl4pPr marL="1371600" indent="1371600" algn="l" defTabSz="914400">
              <a:lnSpc>
                <a:spcPct val="100000"/>
              </a:lnSpc>
              <a:spcBef>
                <a:spcPts val="0"/>
              </a:spcBef>
              <a:spcAft>
                <a:spcPts val="0"/>
              </a:spcAft>
              <a:buNone/>
              <a:defRPr sz="1800" b="0" i="0">
                <a:solidFill>
                  <a:schemeClr val="dk1"/>
                </a:solidFill>
                <a:latin typeface="Times New Roman"/>
              </a:defRPr>
            </a:lvl4pPr>
            <a:lvl5pPr marL="1828800" indent="1828800" algn="l" defTabSz="914400">
              <a:lnSpc>
                <a:spcPct val="100000"/>
              </a:lnSpc>
              <a:spcBef>
                <a:spcPts val="0"/>
              </a:spcBef>
              <a:spcAft>
                <a:spcPts val="0"/>
              </a:spcAft>
              <a:buNone/>
              <a:defRPr sz="1800" b="0" i="0">
                <a:solidFill>
                  <a:schemeClr val="dk1"/>
                </a:solidFill>
                <a:latin typeface="Times New Roman"/>
              </a:defRPr>
            </a:lvl5pPr>
          </a:lstStyle>
          <a:p>
            <a:pPr marL="0" lvl="0" indent="0" algn="r">
              <a:spcBef>
                <a:spcPts val="0"/>
              </a:spcBef>
              <a:buNone/>
              <a:defRPr/>
            </a:pPr>
            <a:fld id="{D038279B-FC19-497E-A7D1-5ADD9CAF016F}" type="slidenum">
              <a:rPr lang="en-US" sz="1200"/>
              <a:t>*</a:t>
            </a:fld>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427F932-89C8-4FE0-71C0-D668FA5EC8A7}"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CC2D607-7595-54AF-0FF2-AD2A37EC2D04}"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17D2122-20B0-BFEB-3BBB-7EE4EF597488}"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E8605D9-9D9F-0D90-83D4-6CF0B361E36F}"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A1C1E40-7E4C-163B-D8BA-593C73046B90}"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36235F6-6095-2858-AF83-627707B294C0}"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458" name="Rectangle 7"/>
          <p:cNvSpPr txBox="1">
            <a:spLocks noChangeShapeType="1" noGrp="1"/>
          </p:cNvSpPr>
          <p:nvPr>
            <p:ph type="sldNum"/>
          </p:nvPr>
        </p:nvSpPr>
        <p:spPr bwMode="auto">
          <a:xfrm>
            <a:off x="3886200" y="8686800"/>
            <a:ext cx="2971800" cy="457200"/>
          </a:xfrm>
          <a:prstGeom prst="rect">
            <a:avLst/>
          </a:prstGeom>
          <a:noFill/>
        </p:spPr>
        <p:txBody>
          <a:bodyPr lIns="91440" tIns="45720" rIns="91440" bIns="45720" anchor="b"/>
          <a:lstStyle/>
          <a:p>
            <a:pPr lvl="0" algn="r">
              <a:spcBef>
                <a:spcPts val="0"/>
              </a:spcBef>
              <a:defRPr/>
            </a:pPr>
            <a:fld id="{D038279B-FC19-497E-A7D1-5ADD9CAF016F}" type="slidenum">
              <a:rPr lang="en-US"/>
              <a:t>*</a:t>
            </a:fld>
            <a:endParaRPr/>
          </a:p>
        </p:txBody>
      </p:sp>
      <p:sp>
        <p:nvSpPr>
          <p:cNvPr id="19459"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19460" name="Rectangle 3"/>
          <p:cNvSpPr>
            <a:spLocks noChangeShapeType="1" noGrp="1"/>
          </p:cNvSpPr>
          <p:nvPr>
            <p:ph type="body" idx="1"/>
          </p:nvPr>
        </p:nvSpPr>
        <p:spPr bwMode="auto">
          <a:xfrm>
            <a:off x="914400" y="4343400"/>
            <a:ext cx="5029200" cy="4114800"/>
          </a:xfrm>
          <a:prstGeom prst="rect">
            <a:avLst/>
          </a:prstGeom>
          <a:noFill/>
        </p:spPr>
        <p:txBody>
          <a:bodyPr lIns="91440" tIns="45720" rIns="91440" bIns="45720" anchor="t"/>
          <a:lstStyle/>
          <a:p>
            <a:pPr lvl="0">
              <a:defRPr/>
            </a:pPr>
            <a:r>
              <a:rPr lang="en-US"/>
              <a:t>GroupB May2</a:t>
            </a:r>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2240DB9-0AB1-9A0E-8B89-4EA0C86A85D6}"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Si j’ai bien compris, serializing permet de pouvoir faire communiquer des codes de plusieurs languages différents entre eux</a:t>
            </a:r>
            <a:endParaRPr/>
          </a:p>
          <a:p>
            <a:pPr>
              <a:defRPr/>
            </a:pPr>
            <a:endParaRPr/>
          </a:p>
          <a:p>
            <a:pPr>
              <a:defRPr/>
            </a:pPr>
            <a:r>
              <a:rPr/>
              <a:t>Freezing : transforme l’objet qu’on freeze en une suite de bytes pour le conserver tel quel</a:t>
            </a:r>
            <a:endParaRPr/>
          </a:p>
        </p:txBody>
      </p:sp>
      <p:sp>
        <p:nvSpPr>
          <p:cNvPr id="4" name="Slide Number Placeholder 3"/>
          <p:cNvSpPr>
            <a:spLocks noGrp="1"/>
          </p:cNvSpPr>
          <p:nvPr>
            <p:ph type="sldNum" sz="quarter" idx="10"/>
          </p:nvPr>
        </p:nvSpPr>
        <p:spPr bwMode="auto"/>
        <p:txBody>
          <a:bodyPr/>
          <a:lstStyle/>
          <a:p>
            <a:pPr>
              <a:defRPr/>
            </a:pPr>
            <a:fld id="{CD1EEEFB-A5C2-93C7-D20E-64E2BE2B2D6B}"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Si une classe parente implements Serializable, est ce que les classes enfants doivent aussi préciser implements Serializable ?</a:t>
            </a:r>
            <a:endParaRPr/>
          </a:p>
        </p:txBody>
      </p:sp>
      <p:sp>
        <p:nvSpPr>
          <p:cNvPr id="4" name="Slide Number Placeholder 3"/>
          <p:cNvSpPr>
            <a:spLocks noGrp="1"/>
          </p:cNvSpPr>
          <p:nvPr>
            <p:ph type="sldNum" sz="quarter" idx="10"/>
          </p:nvPr>
        </p:nvSpPr>
        <p:spPr bwMode="auto"/>
        <p:txBody>
          <a:bodyPr/>
          <a:lstStyle/>
          <a:p>
            <a:pPr>
              <a:defRPr/>
            </a:pPr>
            <a:fld id="{D6A0F8FC-19EB-DFF5-3AEB-B1C72E4F435C}"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3ACF873-0E5B-1C2F-0E12-BD5D0EFEFEDB}"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41FC1E1-ABE2-5670-FB1A-2A62C9FD8A59}"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EE1CA04-D052-4BC1-5266-C3B310137B34}"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739823-F587-DFEB-1D8B-C22A5127FD2F}"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B2A5947-6069-90B8-8738-86B224458A8D}"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218" name="Rectangle 7"/>
          <p:cNvSpPr txBox="1">
            <a:spLocks noChangeShapeType="1" noGrp="1"/>
          </p:cNvSpPr>
          <p:nvPr>
            <p:ph type="sldNum"/>
          </p:nvPr>
        </p:nvSpPr>
        <p:spPr bwMode="auto">
          <a:xfrm>
            <a:off x="3886200" y="8686800"/>
            <a:ext cx="2971800" cy="457200"/>
          </a:xfrm>
          <a:prstGeom prst="rect">
            <a:avLst/>
          </a:prstGeom>
          <a:noFill/>
        </p:spPr>
        <p:txBody>
          <a:bodyPr lIns="91440" tIns="45720" rIns="91440" bIns="45720" anchor="b"/>
          <a:lstStyle/>
          <a:p>
            <a:pPr lvl="0" algn="r">
              <a:spcBef>
                <a:spcPts val="0"/>
              </a:spcBef>
              <a:defRPr/>
            </a:pPr>
            <a:fld id="{D038279B-FC19-497E-A7D1-5ADD9CAF016F}" type="slidenum">
              <a:rPr lang="en-US"/>
              <a:t>*</a:t>
            </a:fld>
            <a:endParaRPr/>
          </a:p>
        </p:txBody>
      </p:sp>
      <p:sp>
        <p:nvSpPr>
          <p:cNvPr id="9219"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9220" name="Rectangle 3"/>
          <p:cNvSpPr>
            <a:spLocks noChangeShapeType="1" noGrp="1"/>
          </p:cNvSpPr>
          <p:nvPr>
            <p:ph type="body" idx="1"/>
          </p:nvPr>
        </p:nvSpPr>
        <p:spPr bwMode="auto">
          <a:xfrm>
            <a:off x="914400" y="4343400"/>
            <a:ext cx="5029200" cy="4114800"/>
          </a:xfrm>
          <a:prstGeom prst="rect">
            <a:avLst/>
          </a:prstGeom>
          <a:noFill/>
        </p:spPr>
        <p:txBody>
          <a:bodyPr lIns="91440" tIns="45720" rIns="91440" bIns="45720" anchor="t"/>
          <a:lstStyle/>
          <a:p>
            <a:pPr lvl="0">
              <a:defRPr/>
            </a:pPr>
            <a:r>
              <a:rPr lang="en-US"/>
              <a:t>Derived —&gt; implements</a:t>
            </a:r>
            <a:endParaRPr lang="en-US"/>
          </a:p>
          <a:p>
            <a:pPr lvl="0">
              <a:defRPr/>
            </a:pPr>
            <a:endParaRPr/>
          </a:p>
          <a:p>
            <a:pPr lvl="0">
              <a:defRPr/>
            </a:pPr>
            <a:r>
              <a:rPr lang="en-US"/>
              <a:t>On peut faire des décorateurs de décorateurs de décorateurs ...</a:t>
            </a: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CD3955A-2AA2-C149-14F9-5A00C4B513FB}"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AE47212-4C40-405F-8555-28C8B1171208}"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8A41507-3921-884A-88C3-C23BB48FF8EC}"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and Object Slide">
    <p:spTree>
      <p:nvGrpSpPr>
        <p:cNvPr id="1" name=""/>
        <p:cNvGrpSpPr/>
        <p:nvPr/>
      </p:nvGrpSpPr>
      <p:grpSpPr bwMode="auto">
        <a:xfrm>
          <a:off x="0" y="0"/>
          <a:ext cx="0" cy="0"/>
          <a:chOff x="0" y="0"/>
          <a:chExt cx="0" cy="0"/>
        </a:xfrm>
      </p:grpSpPr>
      <p:sp>
        <p:nvSpPr>
          <p:cNvPr id="1026" name="Shape 1026"/>
          <p:cNvSpPr>
            <a:spLocks noChangeShapeType="1" noGrp="1"/>
          </p:cNvSpPr>
          <p:nvPr>
            <p:ph type="title" idx="0"/>
          </p:nvPr>
        </p:nvSpPr>
        <p:spPr bwMode="auto">
          <a:xfrm>
            <a:off x="685800" y="609600"/>
            <a:ext cx="7772400" cy="1143000"/>
          </a:xfrm>
          <a:prstGeom prst="rect">
            <a:avLst/>
          </a:prstGeom>
          <a:noFill/>
        </p:spPr>
        <p:txBody>
          <a:bodyPr lIns="91440" tIns="45720" rIns="91440" bIns="45720" anchor="ctr" anchorCtr="0"/>
          <a:lstStyle/>
          <a:p>
            <a:pPr marL="0" lvl="0" indent="0">
              <a:spcBef>
                <a:spcPts val="0"/>
              </a:spcBef>
              <a:buNone/>
              <a:defRPr/>
            </a:pPr>
            <a:r>
              <a:rPr lang="en-US"/>
              <a:t>Click to edit Master title style</a:t>
            </a:r>
            <a:endParaRPr/>
          </a:p>
        </p:txBody>
      </p:sp>
      <p:sp>
        <p:nvSpPr>
          <p:cNvPr id="1027" name="Shape 1027"/>
          <p:cNvSpPr>
            <a:spLocks noChangeShapeType="1" noGrp="1"/>
          </p:cNvSpPr>
          <p:nvPr>
            <p:ph idx="1"/>
          </p:nvPr>
        </p:nvSpPr>
        <p:spPr bwMode="auto">
          <a:xfrm>
            <a:off x="685800" y="1981200"/>
            <a:ext cx="7772400" cy="4114800"/>
          </a:xfrm>
          <a:prstGeom prst="rect">
            <a:avLst/>
          </a:prstGeom>
          <a:noFill/>
        </p:spPr>
        <p:txBody>
          <a:bodyPr lIns="91440" tIns="45720" rIns="91440" bIns="45720"/>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spcBef>
                <a:spcPts val="0"/>
              </a:spcBef>
              <a:buChar char="•"/>
              <a:defRPr/>
            </a:pPr>
            <a:r>
              <a:rPr lang="en-US"/>
              <a:t>Click to edit Master text styles</a:t>
            </a:r>
            <a:endParaRPr/>
          </a:p>
          <a:p>
            <a:pPr marL="742950" lvl="1" indent="-285750">
              <a:spcBef>
                <a:spcPts val="0"/>
              </a:spcBef>
              <a:buChar char="–"/>
              <a:defRPr/>
            </a:pPr>
            <a:r>
              <a:rPr lang="en-US"/>
              <a:t>Second level</a:t>
            </a:r>
            <a:endParaRPr/>
          </a:p>
          <a:p>
            <a:pPr marL="1143000" lvl="2" indent="-228600">
              <a:spcBef>
                <a:spcPts val="0"/>
              </a:spcBef>
              <a:buChar char="•"/>
              <a:defRPr/>
            </a:pPr>
            <a:r>
              <a:rPr lang="en-US"/>
              <a:t>Third level</a:t>
            </a:r>
            <a:endParaRPr/>
          </a:p>
          <a:p>
            <a:pPr marL="1600200" lvl="3" indent="-228600">
              <a:spcBef>
                <a:spcPts val="0"/>
              </a:spcBef>
              <a:buChar char="–"/>
              <a:defRPr/>
            </a:pPr>
            <a:r>
              <a:rPr lang="en-US"/>
              <a:t>Fourth level</a:t>
            </a:r>
            <a:endParaRPr/>
          </a:p>
          <a:p>
            <a:pPr marL="2057400" lvl="4" indent="-228600">
              <a:spcBef>
                <a:spcPts val="0"/>
              </a:spcBef>
              <a:buChar char="»"/>
              <a:defRPr/>
            </a:pPr>
            <a:r>
              <a:rPr lang="en-US"/>
              <a:t>Fifth level</a:t>
            </a:r>
            <a:endParaRPr/>
          </a:p>
        </p:txBody>
      </p:sp>
      <p:sp>
        <p:nvSpPr>
          <p:cNvPr id="1028" name="Shape 1028"/>
          <p:cNvSpPr>
            <a:spLocks noChangeShapeType="1" noGrp="1"/>
          </p:cNvSpPr>
          <p:nvPr>
            <p:ph type="dt" idx="2"/>
          </p:nvPr>
        </p:nvSpPr>
        <p:spPr bwMode="auto">
          <a:xfrm>
            <a:off x="685800" y="6248400"/>
            <a:ext cx="1905000" cy="457200"/>
          </a:xfrm>
          <a:prstGeom prst="rect">
            <a:avLst/>
          </a:prstGeom>
          <a:noFill/>
        </p:spPr>
        <p:txBody>
          <a:bodyPr lIns="91440" tIns="45720" rIns="91440" bIns="45720"/>
          <a:lstStyle/>
          <a:p>
            <a:pPr>
              <a:defRPr/>
            </a:pPr>
            <a:endParaRPr sz="1400"/>
          </a:p>
        </p:txBody>
      </p:sp>
      <p:sp>
        <p:nvSpPr>
          <p:cNvPr id="1029" name="Shape 1029"/>
          <p:cNvSpPr>
            <a:spLocks noChangeShapeType="1" noGrp="1"/>
          </p:cNvSpPr>
          <p:nvPr>
            <p:ph type="ftr" idx="3"/>
          </p:nvPr>
        </p:nvSpPr>
        <p:spPr bwMode="auto">
          <a:xfrm>
            <a:off x="3124200" y="6248400"/>
            <a:ext cx="2895600" cy="457200"/>
          </a:xfrm>
          <a:prstGeom prst="rect">
            <a:avLst/>
          </a:prstGeom>
          <a:noFill/>
        </p:spPr>
        <p:txBody>
          <a:bodyPr lIns="91440" tIns="45720" rIns="91440" bIns="45720"/>
          <a:lstStyle/>
          <a:p>
            <a:pPr>
              <a:defRPr/>
            </a:pPr>
            <a:endParaRPr sz="1400"/>
          </a:p>
        </p:txBody>
      </p:sp>
      <p:sp>
        <p:nvSpPr>
          <p:cNvPr id="1030" name="Shape 1030"/>
          <p:cNvSpPr>
            <a:spLocks noChangeShapeType="1" noGrp="1"/>
          </p:cNvSpPr>
          <p:nvPr>
            <p:ph type="sldNum" idx="4"/>
          </p:nvPr>
        </p:nvSpPr>
        <p:spPr bwMode="auto">
          <a:xfrm>
            <a:off x="6553200" y="6248400"/>
            <a:ext cx="1905000" cy="457200"/>
          </a:xfrm>
          <a:prstGeom prst="rect">
            <a:avLst/>
          </a:prstGeom>
          <a:noFill/>
        </p:spPr>
        <p:txBody>
          <a:bodyPr lIns="91440" tIns="45720" rIns="91440" bIns="45720"/>
          <a:lstStyle>
            <a:lvl1pPr marL="0" indent="0" algn="l" defTabSz="914400">
              <a:lnSpc>
                <a:spcPct val="100000"/>
              </a:lnSpc>
              <a:spcBef>
                <a:spcPts val="0"/>
              </a:spcBef>
              <a:spcAft>
                <a:spcPts val="0"/>
              </a:spcAft>
              <a:buNone/>
              <a:defRPr sz="1800" b="0" i="0">
                <a:solidFill>
                  <a:schemeClr val="dk1"/>
                </a:solidFill>
                <a:latin typeface="Times New Roman"/>
              </a:defRPr>
            </a:lvl1pPr>
            <a:lvl2pPr marL="457200" indent="457200" algn="l" defTabSz="914400">
              <a:lnSpc>
                <a:spcPct val="100000"/>
              </a:lnSpc>
              <a:spcBef>
                <a:spcPts val="0"/>
              </a:spcBef>
              <a:spcAft>
                <a:spcPts val="0"/>
              </a:spcAft>
              <a:buNone/>
              <a:defRPr sz="1800" b="0" i="0">
                <a:solidFill>
                  <a:schemeClr val="dk1"/>
                </a:solidFill>
                <a:latin typeface="Times New Roman"/>
              </a:defRPr>
            </a:lvl2pPr>
            <a:lvl3pPr marL="914400" indent="914400" algn="l" defTabSz="914400">
              <a:lnSpc>
                <a:spcPct val="100000"/>
              </a:lnSpc>
              <a:spcBef>
                <a:spcPts val="0"/>
              </a:spcBef>
              <a:spcAft>
                <a:spcPts val="0"/>
              </a:spcAft>
              <a:buNone/>
              <a:defRPr sz="1800" b="0" i="0">
                <a:solidFill>
                  <a:schemeClr val="dk1"/>
                </a:solidFill>
                <a:latin typeface="Times New Roman"/>
              </a:defRPr>
            </a:lvl3pPr>
            <a:lvl4pPr marL="1371600" indent="1371600" algn="l" defTabSz="914400">
              <a:lnSpc>
                <a:spcPct val="100000"/>
              </a:lnSpc>
              <a:spcBef>
                <a:spcPts val="0"/>
              </a:spcBef>
              <a:spcAft>
                <a:spcPts val="0"/>
              </a:spcAft>
              <a:buNone/>
              <a:defRPr sz="1800" b="0" i="0">
                <a:solidFill>
                  <a:schemeClr val="dk1"/>
                </a:solidFill>
                <a:latin typeface="Times New Roman"/>
              </a:defRPr>
            </a:lvl4pPr>
            <a:lvl5pPr marL="1828800" indent="1828800" algn="l" defTabSz="914400">
              <a:lnSpc>
                <a:spcPct val="100000"/>
              </a:lnSpc>
              <a:spcBef>
                <a:spcPts val="0"/>
              </a:spcBef>
              <a:spcAft>
                <a:spcPts val="0"/>
              </a:spcAft>
              <a:buNone/>
              <a:defRPr sz="1800" b="0" i="0">
                <a:solidFill>
                  <a:schemeClr val="dk1"/>
                </a:solidFill>
                <a:latin typeface="Times New Roman"/>
              </a:defRPr>
            </a:lvl5pPr>
          </a:lstStyle>
          <a:p>
            <a:pPr marL="0" lvl="0" indent="0" algn="r">
              <a:spcBef>
                <a:spcPts val="0"/>
              </a:spcBef>
              <a:buNone/>
              <a:defRPr/>
            </a:pPr>
            <a:fld id="{D038279B-FC19-497E-A7D1-5ADD9CAF016F}" type="slidenum">
              <a:rPr lang="en-US" sz="1400"/>
              <a:t>&lt;#&gt;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sp>
        <p:nvSpPr>
          <p:cNvPr id="1026" name="Rectangle 2"/>
          <p:cNvSpPr>
            <a:spLocks noChangeShapeType="1" noGrp="1"/>
          </p:cNvSpPr>
          <p:nvPr>
            <p:ph type="title" idx="0"/>
          </p:nvPr>
        </p:nvSpPr>
        <p:spPr bwMode="auto">
          <a:xfrm>
            <a:off x="685800" y="609600"/>
            <a:ext cx="7772400" cy="1143000"/>
          </a:xfrm>
          <a:prstGeom prst="rect">
            <a:avLst/>
          </a:prstGeom>
          <a:noFill/>
        </p:spPr>
        <p:txBody>
          <a:bodyPr lIns="91440" tIns="45720" rIns="91440" bIns="45720" anchor="ctr" anchorCtr="0"/>
          <a:lstStyle/>
          <a:p>
            <a:pPr marL="0" lvl="0" indent="0">
              <a:spcBef>
                <a:spcPts val="0"/>
              </a:spcBef>
              <a:buNone/>
              <a:defRPr/>
            </a:pPr>
            <a:r>
              <a:rPr lang="en-US"/>
              <a:t>Click to edit Master title style</a:t>
            </a:r>
            <a:endParaRPr/>
          </a:p>
        </p:txBody>
      </p:sp>
      <p:sp>
        <p:nvSpPr>
          <p:cNvPr id="1027" name="Rectangle 3"/>
          <p:cNvSpPr>
            <a:spLocks noChangeShapeType="1" noGrp="1"/>
          </p:cNvSpPr>
          <p:nvPr>
            <p:ph type="body" idx="1"/>
          </p:nvPr>
        </p:nvSpPr>
        <p:spPr bwMode="auto">
          <a:xfrm>
            <a:off x="685800" y="1981200"/>
            <a:ext cx="7772400" cy="4114800"/>
          </a:xfrm>
          <a:prstGeom prst="rect">
            <a:avLst/>
          </a:prstGeom>
          <a:noFill/>
        </p:spPr>
        <p:txBody>
          <a:bodyPr lIns="91440" tIns="45720" rIns="91440" bIns="45720"/>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spcBef>
                <a:spcPts val="0"/>
              </a:spcBef>
              <a:buChar char="•"/>
              <a:defRPr/>
            </a:pPr>
            <a:r>
              <a:rPr lang="en-US"/>
              <a:t>Click to edit Master text styles</a:t>
            </a:r>
            <a:endParaRPr/>
          </a:p>
          <a:p>
            <a:pPr marL="742950" lvl="1" indent="-285750">
              <a:spcBef>
                <a:spcPts val="0"/>
              </a:spcBef>
              <a:buChar char="–"/>
              <a:defRPr/>
            </a:pPr>
            <a:r>
              <a:rPr lang="en-US"/>
              <a:t>Second level</a:t>
            </a:r>
            <a:endParaRPr/>
          </a:p>
          <a:p>
            <a:pPr marL="1143000" lvl="2" indent="-228600">
              <a:spcBef>
                <a:spcPts val="0"/>
              </a:spcBef>
              <a:buChar char="•"/>
              <a:defRPr/>
            </a:pPr>
            <a:r>
              <a:rPr lang="en-US"/>
              <a:t>Third level</a:t>
            </a:r>
            <a:endParaRPr/>
          </a:p>
          <a:p>
            <a:pPr marL="1600200" lvl="3" indent="-228600">
              <a:spcBef>
                <a:spcPts val="0"/>
              </a:spcBef>
              <a:buChar char="–"/>
              <a:defRPr/>
            </a:pPr>
            <a:r>
              <a:rPr lang="en-US"/>
              <a:t>Fourth level</a:t>
            </a:r>
            <a:endParaRPr/>
          </a:p>
          <a:p>
            <a:pPr marL="2057400" lvl="4" indent="-228600">
              <a:spcBef>
                <a:spcPts val="0"/>
              </a:spcBef>
              <a:buChar char="»"/>
              <a:defRPr/>
            </a:pPr>
            <a:r>
              <a:rPr lang="en-US"/>
              <a:t>Fifth level</a:t>
            </a:r>
            <a:endParaRPr/>
          </a:p>
        </p:txBody>
      </p:sp>
      <p:sp>
        <p:nvSpPr>
          <p:cNvPr id="1028" name="Rectangle 4"/>
          <p:cNvSpPr>
            <a:spLocks noChangeShapeType="1" noGrp="1"/>
          </p:cNvSpPr>
          <p:nvPr>
            <p:ph type="dt" idx="2"/>
          </p:nvPr>
        </p:nvSpPr>
        <p:spPr bwMode="auto">
          <a:xfrm>
            <a:off x="685800" y="6248400"/>
            <a:ext cx="1905000" cy="457200"/>
          </a:xfrm>
          <a:prstGeom prst="rect">
            <a:avLst/>
          </a:prstGeom>
          <a:noFill/>
        </p:spPr>
        <p:txBody>
          <a:bodyPr lIns="91440" tIns="45720" rIns="91440" bIns="45720"/>
          <a:lstStyle/>
          <a:p>
            <a:pPr>
              <a:defRPr/>
            </a:pPr>
            <a:endParaRPr sz="1400"/>
          </a:p>
        </p:txBody>
      </p:sp>
      <p:sp>
        <p:nvSpPr>
          <p:cNvPr id="1029" name="Rectangle 5"/>
          <p:cNvSpPr>
            <a:spLocks noChangeShapeType="1" noGrp="1"/>
          </p:cNvSpPr>
          <p:nvPr>
            <p:ph type="ftr" idx="3"/>
          </p:nvPr>
        </p:nvSpPr>
        <p:spPr bwMode="auto">
          <a:xfrm>
            <a:off x="3124200" y="6248400"/>
            <a:ext cx="2895600" cy="457200"/>
          </a:xfrm>
          <a:prstGeom prst="rect">
            <a:avLst/>
          </a:prstGeom>
          <a:noFill/>
        </p:spPr>
        <p:txBody>
          <a:bodyPr lIns="91440" tIns="45720" rIns="91440" bIns="45720"/>
          <a:lstStyle/>
          <a:p>
            <a:pPr>
              <a:defRPr/>
            </a:pPr>
            <a:endParaRPr sz="1400"/>
          </a:p>
        </p:txBody>
      </p:sp>
      <p:sp>
        <p:nvSpPr>
          <p:cNvPr id="1030" name="Rectangle 6"/>
          <p:cNvSpPr>
            <a:spLocks noChangeShapeType="1" noGrp="1"/>
          </p:cNvSpPr>
          <p:nvPr>
            <p:ph type="sldNum" idx="4"/>
          </p:nvPr>
        </p:nvSpPr>
        <p:spPr bwMode="auto">
          <a:xfrm>
            <a:off x="6553200" y="6248400"/>
            <a:ext cx="1905000" cy="457200"/>
          </a:xfrm>
          <a:prstGeom prst="rect">
            <a:avLst/>
          </a:prstGeom>
          <a:noFill/>
        </p:spPr>
        <p:txBody>
          <a:bodyPr lIns="91440" tIns="45720" rIns="91440" bIns="45720"/>
          <a:lstStyle>
            <a:lvl1pPr marL="0" indent="0" algn="l" defTabSz="914400">
              <a:lnSpc>
                <a:spcPct val="100000"/>
              </a:lnSpc>
              <a:spcBef>
                <a:spcPts val="0"/>
              </a:spcBef>
              <a:spcAft>
                <a:spcPts val="0"/>
              </a:spcAft>
              <a:buNone/>
              <a:defRPr sz="1800" b="0" i="0">
                <a:solidFill>
                  <a:schemeClr val="dk1"/>
                </a:solidFill>
                <a:latin typeface="Times New Roman"/>
              </a:defRPr>
            </a:lvl1pPr>
            <a:lvl2pPr marL="457200" indent="457200" algn="l" defTabSz="914400">
              <a:lnSpc>
                <a:spcPct val="100000"/>
              </a:lnSpc>
              <a:spcBef>
                <a:spcPts val="0"/>
              </a:spcBef>
              <a:spcAft>
                <a:spcPts val="0"/>
              </a:spcAft>
              <a:buNone/>
              <a:defRPr sz="1800" b="0" i="0">
                <a:solidFill>
                  <a:schemeClr val="dk1"/>
                </a:solidFill>
                <a:latin typeface="Times New Roman"/>
              </a:defRPr>
            </a:lvl2pPr>
            <a:lvl3pPr marL="914400" indent="914400" algn="l" defTabSz="914400">
              <a:lnSpc>
                <a:spcPct val="100000"/>
              </a:lnSpc>
              <a:spcBef>
                <a:spcPts val="0"/>
              </a:spcBef>
              <a:spcAft>
                <a:spcPts val="0"/>
              </a:spcAft>
              <a:buNone/>
              <a:defRPr sz="1800" b="0" i="0">
                <a:solidFill>
                  <a:schemeClr val="dk1"/>
                </a:solidFill>
                <a:latin typeface="Times New Roman"/>
              </a:defRPr>
            </a:lvl3pPr>
            <a:lvl4pPr marL="1371600" indent="1371600" algn="l" defTabSz="914400">
              <a:lnSpc>
                <a:spcPct val="100000"/>
              </a:lnSpc>
              <a:spcBef>
                <a:spcPts val="0"/>
              </a:spcBef>
              <a:spcAft>
                <a:spcPts val="0"/>
              </a:spcAft>
              <a:buNone/>
              <a:defRPr sz="1800" b="0" i="0">
                <a:solidFill>
                  <a:schemeClr val="dk1"/>
                </a:solidFill>
                <a:latin typeface="Times New Roman"/>
              </a:defRPr>
            </a:lvl4pPr>
            <a:lvl5pPr marL="1828800" indent="1828800" algn="l" defTabSz="914400">
              <a:lnSpc>
                <a:spcPct val="100000"/>
              </a:lnSpc>
              <a:spcBef>
                <a:spcPts val="0"/>
              </a:spcBef>
              <a:spcAft>
                <a:spcPts val="0"/>
              </a:spcAft>
              <a:buNone/>
              <a:defRPr sz="1800" b="0" i="0">
                <a:solidFill>
                  <a:schemeClr val="dk1"/>
                </a:solidFill>
                <a:latin typeface="Times New Roman"/>
              </a:defRPr>
            </a:lvl5pPr>
          </a:lstStyle>
          <a:p>
            <a:pPr marL="0" lvl="0" indent="0" algn="r">
              <a:spcBef>
                <a:spcPts val="0"/>
              </a:spcBef>
              <a:buNone/>
              <a:defRPr/>
            </a:pPr>
            <a:fld id="{D038279B-FC19-497E-A7D1-5ADD9CAF016F}"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marL="0" indent="0" algn="ctr" defTabSz="914400">
        <a:lnSpc>
          <a:spcPct val="100000"/>
        </a:lnSpc>
        <a:spcBef>
          <a:spcPts val="0"/>
        </a:spcBef>
        <a:spcAft>
          <a:spcPts val="0"/>
        </a:spcAft>
        <a:buNone/>
        <a:defRPr lang="en-US" sz="4400" b="0" i="0">
          <a:solidFill>
            <a:schemeClr val="dk2"/>
          </a:solidFill>
          <a:latin typeface="Times New Roman"/>
        </a:defRPr>
      </a:lvl1pPr>
      <a:lvl2pPr marL="0" indent="0" algn="ctr" defTabSz="914400">
        <a:lnSpc>
          <a:spcPct val="100000"/>
        </a:lnSpc>
        <a:spcBef>
          <a:spcPts val="0"/>
        </a:spcBef>
        <a:spcAft>
          <a:spcPts val="0"/>
        </a:spcAft>
        <a:buNone/>
        <a:defRPr lang="en-US" sz="4400" b="0" i="0">
          <a:solidFill>
            <a:schemeClr val="dk2"/>
          </a:solidFill>
          <a:latin typeface="Times New Roman"/>
        </a:defRPr>
      </a:lvl2pPr>
      <a:lvl3pPr marL="0" indent="0" algn="ctr" defTabSz="914400">
        <a:lnSpc>
          <a:spcPct val="100000"/>
        </a:lnSpc>
        <a:spcBef>
          <a:spcPts val="0"/>
        </a:spcBef>
        <a:spcAft>
          <a:spcPts val="0"/>
        </a:spcAft>
        <a:buNone/>
        <a:defRPr lang="en-US" sz="4400" b="0" i="0">
          <a:solidFill>
            <a:schemeClr val="dk2"/>
          </a:solidFill>
          <a:latin typeface="Times New Roman"/>
        </a:defRPr>
      </a:lvl3pPr>
      <a:lvl4pPr marL="0" indent="0" algn="ctr" defTabSz="914400">
        <a:lnSpc>
          <a:spcPct val="100000"/>
        </a:lnSpc>
        <a:spcBef>
          <a:spcPts val="0"/>
        </a:spcBef>
        <a:spcAft>
          <a:spcPts val="0"/>
        </a:spcAft>
        <a:buNone/>
        <a:defRPr lang="en-US" sz="4400" b="0" i="0">
          <a:solidFill>
            <a:schemeClr val="dk2"/>
          </a:solidFill>
          <a:latin typeface="Times New Roman"/>
        </a:defRPr>
      </a:lvl4pPr>
      <a:lvl5pPr marL="0" indent="0" algn="ctr" defTabSz="914400">
        <a:lnSpc>
          <a:spcPct val="100000"/>
        </a:lnSpc>
        <a:spcBef>
          <a:spcPts val="0"/>
        </a:spcBef>
        <a:spcAft>
          <a:spcPts val="0"/>
        </a:spcAft>
        <a:buNone/>
        <a:defRPr lang="en-US" sz="4400" b="0" i="0">
          <a:solidFill>
            <a:schemeClr val="dk2"/>
          </a:solidFill>
          <a:latin typeface="Times New Roman"/>
        </a:defRPr>
      </a:lvl5pPr>
      <a:lvl6pPr>
        <a:defRPr lang="en-US" sz="1800"/>
      </a:lvl6pPr>
      <a:lvl7pPr>
        <a:defRPr lang="en-US" sz="1800"/>
      </a:lvl7pPr>
      <a:lvl8pPr>
        <a:defRPr lang="en-US" sz="1800"/>
      </a:lvl8pPr>
      <a:lvl9pPr>
        <a:defRPr lang="en-US" sz="1800"/>
      </a:lvl9pPr>
    </p:titleStyle>
    <p:bodyStyle>
      <a:lvl1pPr marL="342900" indent="0" algn="l" defTabSz="914400">
        <a:lnSpc>
          <a:spcPct val="100000"/>
        </a:lnSpc>
        <a:spcBef>
          <a:spcPts val="0"/>
        </a:spcBef>
        <a:spcAft>
          <a:spcPts val="0"/>
        </a:spcAft>
        <a:buChar char="•"/>
        <a:defRPr lang="en-US" sz="3200" b="0" i="0">
          <a:solidFill>
            <a:schemeClr val="dk1"/>
          </a:solidFill>
          <a:latin typeface="Times New Roman"/>
        </a:defRPr>
      </a:lvl1pPr>
      <a:lvl2pPr marL="742950" indent="457200" algn="l" defTabSz="914400">
        <a:lnSpc>
          <a:spcPct val="100000"/>
        </a:lnSpc>
        <a:spcBef>
          <a:spcPts val="0"/>
        </a:spcBef>
        <a:spcAft>
          <a:spcPts val="0"/>
        </a:spcAft>
        <a:buChar char="–"/>
        <a:defRPr lang="en-US" sz="2800" b="0" i="0">
          <a:solidFill>
            <a:schemeClr val="dk1"/>
          </a:solidFill>
          <a:latin typeface="Times New Roman"/>
        </a:defRPr>
      </a:lvl2pPr>
      <a:lvl3pPr marL="1143000" indent="914400" algn="l" defTabSz="914400">
        <a:lnSpc>
          <a:spcPct val="100000"/>
        </a:lnSpc>
        <a:spcBef>
          <a:spcPts val="0"/>
        </a:spcBef>
        <a:spcAft>
          <a:spcPts val="0"/>
        </a:spcAft>
        <a:buChar char="•"/>
        <a:defRPr lang="en-US" sz="2400" b="0" i="0">
          <a:solidFill>
            <a:schemeClr val="dk1"/>
          </a:solidFill>
          <a:latin typeface="Times New Roman"/>
        </a:defRPr>
      </a:lvl3pPr>
      <a:lvl4pPr marL="1600200" indent="1371600" algn="l" defTabSz="914400">
        <a:lnSpc>
          <a:spcPct val="100000"/>
        </a:lnSpc>
        <a:spcBef>
          <a:spcPts val="0"/>
        </a:spcBef>
        <a:spcAft>
          <a:spcPts val="0"/>
        </a:spcAft>
        <a:buChar char="–"/>
        <a:defRPr lang="en-US" sz="2000" b="0" i="0">
          <a:solidFill>
            <a:schemeClr val="dk1"/>
          </a:solidFill>
          <a:latin typeface="Times New Roman"/>
        </a:defRPr>
      </a:lvl4pPr>
      <a:lvl5pPr marL="2057400" indent="1828800" algn="l" defTabSz="914400">
        <a:lnSpc>
          <a:spcPct val="100000"/>
        </a:lnSpc>
        <a:spcBef>
          <a:spcPts val="0"/>
        </a:spcBef>
        <a:spcAft>
          <a:spcPts val="0"/>
        </a:spcAft>
        <a:buChar char="»"/>
        <a:defRPr lang="en-US" sz="2000" b="0" i="0">
          <a:solidFill>
            <a:schemeClr val="dk1"/>
          </a:solidFill>
          <a:latin typeface="Times New Roman"/>
        </a:defRPr>
      </a:lvl5pPr>
      <a:lvl6pPr>
        <a:defRPr lang="en-US" sz="1800"/>
      </a:lvl6pPr>
      <a:lvl7pPr>
        <a:defRPr lang="en-US" sz="1800"/>
      </a:lvl7pPr>
      <a:lvl8pPr>
        <a:defRPr lang="en-US" sz="1800"/>
      </a:lvl8pPr>
      <a:lvl9pPr>
        <a:defRPr lang="en-US" sz="1800"/>
      </a:lvl9pPr>
    </p:bodyStyle>
    <p:otherStyle>
      <a:lvl1pPr marL="0" indent="0" algn="l" defTabSz="914400">
        <a:lnSpc>
          <a:spcPct val="100000"/>
        </a:lnSpc>
        <a:spcBef>
          <a:spcPts val="0"/>
        </a:spcBef>
        <a:spcAft>
          <a:spcPts val="0"/>
        </a:spcAft>
        <a:buNone/>
        <a:defRPr lang="en-US" sz="2400" b="0" i="0">
          <a:solidFill>
            <a:schemeClr val="dk1"/>
          </a:solidFill>
          <a:latin typeface="Times New Roman"/>
        </a:defRPr>
      </a:lvl1pPr>
      <a:lvl2pPr marL="457200" indent="457200" algn="l" defTabSz="914400">
        <a:lnSpc>
          <a:spcPct val="100000"/>
        </a:lnSpc>
        <a:spcBef>
          <a:spcPts val="0"/>
        </a:spcBef>
        <a:spcAft>
          <a:spcPts val="0"/>
        </a:spcAft>
        <a:buNone/>
        <a:defRPr lang="en-US" sz="2400" b="0" i="0">
          <a:solidFill>
            <a:schemeClr val="dk1"/>
          </a:solidFill>
          <a:latin typeface="Times New Roman"/>
        </a:defRPr>
      </a:lvl2pPr>
      <a:lvl3pPr marL="914400" indent="914400" algn="l" defTabSz="914400">
        <a:lnSpc>
          <a:spcPct val="100000"/>
        </a:lnSpc>
        <a:spcBef>
          <a:spcPts val="0"/>
        </a:spcBef>
        <a:spcAft>
          <a:spcPts val="0"/>
        </a:spcAft>
        <a:buNone/>
        <a:defRPr lang="en-US" sz="2400" b="0" i="0">
          <a:solidFill>
            <a:schemeClr val="dk1"/>
          </a:solidFill>
          <a:latin typeface="Times New Roman"/>
        </a:defRPr>
      </a:lvl3pPr>
      <a:lvl4pPr marL="1371600" indent="1371600" algn="l" defTabSz="914400">
        <a:lnSpc>
          <a:spcPct val="100000"/>
        </a:lnSpc>
        <a:spcBef>
          <a:spcPts val="0"/>
        </a:spcBef>
        <a:spcAft>
          <a:spcPts val="0"/>
        </a:spcAft>
        <a:buNone/>
        <a:defRPr lang="en-US" sz="2400" b="0" i="0">
          <a:solidFill>
            <a:schemeClr val="dk1"/>
          </a:solidFill>
          <a:latin typeface="Times New Roman"/>
        </a:defRPr>
      </a:lvl4pPr>
      <a:lvl5pPr marL="1828800" indent="1828800" algn="l" defTabSz="914400">
        <a:lnSpc>
          <a:spcPct val="100000"/>
        </a:lnSpc>
        <a:spcBef>
          <a:spcPts val="0"/>
        </a:spcBef>
        <a:spcAft>
          <a:spcPts val="0"/>
        </a:spcAft>
        <a:buNone/>
        <a:defRPr lang="en-US" sz="2400" b="0" i="0">
          <a:solidFill>
            <a:schemeClr val="dk1"/>
          </a:solidFill>
          <a:latin typeface="Times New Roman"/>
        </a:defRPr>
      </a:lvl5pPr>
      <a:lvl6pPr>
        <a:defRPr lang="en-US" sz="1800"/>
      </a:lvl6pPr>
      <a:lvl7pPr>
        <a:defRPr lang="en-US" sz="1800"/>
      </a:lvl7pPr>
      <a:lvl8pPr>
        <a:defRPr lang="en-US" sz="1800"/>
      </a:lvl8pPr>
      <a:lvl9pPr>
        <a:defRPr lang="en-US" sz="1800"/>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2"/>
          <p:cNvSpPr>
            <a:spLocks noChangeShapeType="1" noGrp="1"/>
          </p:cNvSpPr>
          <p:nvPr>
            <p:ph type="ctrTitle"/>
          </p:nvPr>
        </p:nvSpPr>
        <p:spPr bwMode="auto">
          <a:xfrm>
            <a:off x="685800" y="2286000"/>
            <a:ext cx="7772400" cy="1143000"/>
          </a:xfrm>
          <a:prstGeom prst="rect">
            <a:avLst/>
          </a:prstGeom>
        </p:spPr>
        <p:txBody>
          <a:bodyPr lIns="91440" tIns="45720" rIns="91440" bIns="45720" anchor="ctr" anchorCtr="0"/>
          <a:lstStyle>
            <a:lvl1pPr>
              <a:defRPr/>
            </a:lvl1pPr>
            <a:lvl2pPr>
              <a:defRPr/>
            </a:lvl2pPr>
            <a:lvl3pPr>
              <a:defRPr/>
            </a:lvl3pPr>
            <a:lvl4pPr>
              <a:defRPr/>
            </a:lvl4pPr>
            <a:lvl5pPr>
              <a:defRPr/>
            </a:lvl5pPr>
          </a:lstStyle>
          <a:p>
            <a:pPr marL="0" lvl="0" indent="0">
              <a:spcBef>
                <a:spcPts val="0"/>
              </a:spcBef>
              <a:buNone/>
              <a:defRPr/>
            </a:pPr>
            <a:r>
              <a:rPr lang="en-US"/>
              <a:t>I/O</a:t>
            </a:r>
            <a:endParaRPr/>
          </a:p>
        </p:txBody>
      </p:sp>
      <p:sp>
        <p:nvSpPr>
          <p:cNvPr id="3075" name="Rectangle 3"/>
          <p:cNvSpPr>
            <a:spLocks noChangeShapeType="1" noGrp="1"/>
          </p:cNvSpPr>
          <p:nvPr>
            <p:ph type="subTitle"/>
          </p:nvPr>
        </p:nvSpPr>
        <p:spPr bwMode="auto">
          <a:xfrm>
            <a:off x="1371600" y="3886200"/>
            <a:ext cx="6400800" cy="1752599"/>
          </a:xfrm>
          <a:prstGeom prst="rect">
            <a:avLst/>
          </a:prstGeom>
        </p:spPr>
        <p:txBody>
          <a:bodyPr lIns="91440" tIns="45720" rIns="91440" bIns="45720" anchor="t"/>
          <a:lstStyle>
            <a:lvl1pPr marL="0" algn="ctr">
              <a:buNone/>
              <a:defRPr/>
            </a:lvl1pPr>
            <a:lvl2pPr marL="457200" algn="ctr">
              <a:buNone/>
              <a:defRPr/>
            </a:lvl2pPr>
            <a:lvl3pPr marL="914400" algn="ctr">
              <a:buNone/>
              <a:defRPr/>
            </a:lvl3pPr>
            <a:lvl4pPr marL="1371600" algn="ctr">
              <a:buNone/>
              <a:defRPr/>
            </a:lvl4pPr>
            <a:lvl5pPr marL="1828800" algn="ctr">
              <a:buNone/>
              <a:defRPr/>
            </a:lvl5pPr>
          </a:lstStyle>
          <a:p>
            <a:pPr marL="0" lvl="0" indent="0">
              <a:spcBef>
                <a:spcPts val="0"/>
              </a:spcBef>
              <a:buNone/>
              <a:defRPr/>
            </a:pPr>
            <a:r>
              <a:rPr lang="en-US"/>
              <a:t>Pages 647-722</a:t>
            </a:r>
            <a:endParaRPr/>
          </a:p>
          <a:p>
            <a:pPr marL="0" lvl="0" indent="0">
              <a:spcBef>
                <a:spcPts val="0"/>
              </a:spcBef>
              <a:buNone/>
              <a:defRPr/>
            </a:pPr>
            <a:r>
              <a:rPr lang="en-US"/>
              <a:t>Bruce Eckel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314"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sz="3600"/>
              <a:t>FilterInputStream classes</a:t>
            </a:r>
            <a:endParaRPr/>
          </a:p>
        </p:txBody>
      </p:sp>
      <p:sp>
        <p:nvSpPr>
          <p:cNvPr id="13315"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spcBef>
                <a:spcPts val="0"/>
              </a:spcBef>
              <a:buChar char="•"/>
              <a:defRPr/>
            </a:pPr>
            <a:r>
              <a:rPr lang="en-US" sz="2800"/>
              <a:t>DataInputStream allows you to read primitive types</a:t>
            </a:r>
            <a:endParaRPr/>
          </a:p>
          <a:p>
            <a:pPr marL="342900" lvl="0" indent="-342900">
              <a:spcBef>
                <a:spcPts val="0"/>
              </a:spcBef>
              <a:buChar char="•"/>
              <a:defRPr/>
            </a:pPr>
            <a:r>
              <a:rPr lang="en-US" sz="2800"/>
              <a:t>BufferedInputStream buffers input so that a physical read is not necessary every time</a:t>
            </a:r>
            <a:endParaRPr/>
          </a:p>
          <a:p>
            <a:pPr marL="342900" lvl="0" indent="-342900">
              <a:spcBef>
                <a:spcPts val="0"/>
              </a:spcBef>
              <a:buChar char="•"/>
              <a:defRPr/>
            </a:pPr>
            <a:r>
              <a:rPr lang="en-US" sz="2800"/>
              <a:t>There are others used for special cases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338"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Readers &amp; Writers</a:t>
            </a:r>
            <a:endParaRPr/>
          </a:p>
        </p:txBody>
      </p:sp>
      <p:sp>
        <p:nvSpPr>
          <p:cNvPr id="14339"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spcBef>
                <a:spcPts val="0"/>
              </a:spcBef>
              <a:buChar char="•"/>
              <a:defRPr/>
            </a:pPr>
            <a:r>
              <a:rPr lang="en-US" sz="2800"/>
              <a:t>Used for Unicode character based I/O</a:t>
            </a:r>
            <a:endParaRPr/>
          </a:p>
          <a:p>
            <a:pPr marL="342900" lvl="0" indent="-342900">
              <a:spcBef>
                <a:spcPts val="0"/>
              </a:spcBef>
              <a:buChar char="•"/>
              <a:defRPr/>
            </a:pPr>
            <a:r>
              <a:rPr lang="en-US" sz="2800"/>
              <a:t>There are bridge classes that allow you to work with both types of I/O classes (InputStream/OutputStream and Reader/Writer)</a:t>
            </a:r>
            <a:endParaRPr/>
          </a:p>
          <a:p>
            <a:pPr marL="342900" lvl="0" indent="-342900">
              <a:spcBef>
                <a:spcPts val="0"/>
              </a:spcBef>
              <a:buChar char="•"/>
              <a:defRPr/>
            </a:pPr>
            <a:r>
              <a:rPr lang="en-US" sz="2800"/>
              <a:t>Reader/Writer classes provide faster operations</a:t>
            </a:r>
            <a:endParaRPr/>
          </a:p>
          <a:p>
            <a:pPr marL="342900" lvl="0" indent="-342900">
              <a:spcBef>
                <a:spcPts val="0"/>
              </a:spcBef>
              <a:buChar char="•"/>
              <a:defRPr/>
            </a:pPr>
            <a:r>
              <a:rPr lang="en-US" sz="2800"/>
              <a:t>Almost every “Stream” source/sink class and filter class has a corresponding “Reader/Writer” class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362"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Reading/Writing Text files</a:t>
            </a:r>
            <a:endParaRPr/>
          </a:p>
        </p:txBody>
      </p:sp>
      <p:sp>
        <p:nvSpPr>
          <p:cNvPr id="15363"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lnSpc>
                <a:spcPct val="80000"/>
              </a:lnSpc>
              <a:spcBef>
                <a:spcPts val="0"/>
              </a:spcBef>
              <a:buChar char="•"/>
              <a:defRPr/>
            </a:pPr>
            <a:r>
              <a:rPr lang="en-US" sz="2400"/>
              <a:t>Three useful classes for working with text files are Formatter class, PrintWriter and Scanner class</a:t>
            </a:r>
            <a:endParaRPr/>
          </a:p>
          <a:p>
            <a:pPr marL="342900" lvl="0" indent="-342900">
              <a:lnSpc>
                <a:spcPct val="80000"/>
              </a:lnSpc>
              <a:spcBef>
                <a:spcPts val="0"/>
              </a:spcBef>
              <a:buChar char="•"/>
              <a:defRPr/>
            </a:pPr>
            <a:r>
              <a:rPr lang="en-US" sz="2400"/>
              <a:t>Use PrintWriter class if you wish to output text data without concern of a format. It works like println() {and uses those same method names}</a:t>
            </a:r>
            <a:endParaRPr/>
          </a:p>
          <a:p>
            <a:pPr marL="342900" lvl="0" indent="-342900">
              <a:lnSpc>
                <a:spcPct val="80000"/>
              </a:lnSpc>
              <a:spcBef>
                <a:spcPts val="0"/>
              </a:spcBef>
              <a:buChar char="•"/>
              <a:defRPr/>
            </a:pPr>
            <a:r>
              <a:rPr lang="en-US" sz="2400"/>
              <a:t>Use the Formatter class to set up your data format (record format). It works the same way as printf(). It can also be used to output your text data directly to a file</a:t>
            </a:r>
            <a:endParaRPr/>
          </a:p>
          <a:p>
            <a:pPr marL="342900" lvl="0" indent="-342900">
              <a:lnSpc>
                <a:spcPct val="80000"/>
              </a:lnSpc>
              <a:spcBef>
                <a:spcPts val="0"/>
              </a:spcBef>
              <a:buChar char="•"/>
              <a:defRPr/>
            </a:pPr>
            <a:r>
              <a:rPr lang="en-US" sz="2400"/>
              <a:t>Use the Scanner class to read text from a file</a:t>
            </a:r>
            <a:endParaRPr/>
          </a:p>
          <a:p>
            <a:pPr marL="342900" lvl="0" indent="-342900">
              <a:lnSpc>
                <a:spcPct val="80000"/>
              </a:lnSpc>
              <a:spcBef>
                <a:spcPts val="0"/>
              </a:spcBef>
              <a:buChar char="•"/>
              <a:defRPr/>
            </a:pPr>
            <a:r>
              <a:rPr lang="en-US" sz="2400"/>
              <a:t>To use these classes, create the class with the appropriate file name (Scanner takes in a File type)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386"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RandomAccessFile</a:t>
            </a:r>
            <a:endParaRPr/>
          </a:p>
        </p:txBody>
      </p:sp>
      <p:sp>
        <p:nvSpPr>
          <p:cNvPr id="16387"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lnSpc>
                <a:spcPct val="90000"/>
              </a:lnSpc>
              <a:spcBef>
                <a:spcPts val="0"/>
              </a:spcBef>
              <a:buChar char="•"/>
              <a:defRPr/>
            </a:pPr>
            <a:r>
              <a:rPr lang="en-US"/>
              <a:t>Not part of the InputStream/OutputStream classes (or Reader/Writer for that matter)</a:t>
            </a:r>
            <a:endParaRPr/>
          </a:p>
          <a:p>
            <a:pPr marL="342900" lvl="0" indent="-342900">
              <a:lnSpc>
                <a:spcPct val="90000"/>
              </a:lnSpc>
              <a:spcBef>
                <a:spcPts val="0"/>
              </a:spcBef>
              <a:buChar char="•"/>
              <a:defRPr/>
            </a:pPr>
            <a:r>
              <a:rPr lang="en-US"/>
              <a:t>Allows moving through a source/sink both forward and backwards as well as seeking</a:t>
            </a:r>
            <a:endParaRPr/>
          </a:p>
          <a:p>
            <a:pPr marL="342900" lvl="0" indent="-342900">
              <a:lnSpc>
                <a:spcPct val="90000"/>
              </a:lnSpc>
              <a:spcBef>
                <a:spcPts val="0"/>
              </a:spcBef>
              <a:buChar char="•"/>
              <a:defRPr/>
            </a:pPr>
            <a:r>
              <a:rPr lang="en-US"/>
              <a:t>Includes both reading and writing in the single class</a:t>
            </a:r>
            <a:endParaRPr/>
          </a:p>
          <a:p>
            <a:pPr marL="342900" lvl="0" indent="-342900">
              <a:lnSpc>
                <a:spcPct val="90000"/>
              </a:lnSpc>
              <a:spcBef>
                <a:spcPts val="0"/>
              </a:spcBef>
              <a:buChar char="•"/>
              <a:defRPr/>
            </a:pPr>
            <a:r>
              <a:rPr lang="en-US"/>
              <a:t>Requires user to specify readonly (r) , or reading/writing (rw)</a:t>
            </a:r>
            <a:endParaRPr/>
          </a:p>
          <a:p>
            <a:pPr marL="342900" lvl="0" indent="-342900">
              <a:lnSpc>
                <a:spcPct val="90000"/>
              </a:lnSpc>
              <a:spcBef>
                <a:spcPts val="0"/>
              </a:spcBef>
              <a:buChar char="•"/>
              <a:defRPr/>
            </a:pPr>
            <a:r>
              <a:rPr lang="en-US"/>
              <a:t>See</a:t>
            </a:r>
            <a:r>
              <a:rPr lang="en-US" b="0" i="0" u="none"/>
              <a:t> </a:t>
            </a:r>
            <a:r>
              <a:rPr lang="en-US" b="0" i="0" u="none"/>
              <a:t>UsingRandomAccessFile.jav</a:t>
            </a:r>
            <a:r>
              <a:rPr lang="en-US" b="0" i="0" u="none"/>
              <a:t>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10"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Standard I/O</a:t>
            </a:r>
            <a:endParaRPr/>
          </a:p>
        </p:txBody>
      </p:sp>
      <p:sp>
        <p:nvSpPr>
          <p:cNvPr id="17411"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lnSpc>
                <a:spcPct val="90000"/>
              </a:lnSpc>
              <a:spcBef>
                <a:spcPts val="0"/>
              </a:spcBef>
              <a:buChar char="•"/>
              <a:defRPr/>
            </a:pPr>
            <a:r>
              <a:rPr lang="en-US" sz="2800"/>
              <a:t>Importance comes from the fact that you can chain one programs output to another programs input via “standard I/O”</a:t>
            </a:r>
            <a:endParaRPr/>
          </a:p>
          <a:p>
            <a:pPr marL="342900" lvl="0" indent="-342900">
              <a:lnSpc>
                <a:spcPct val="90000"/>
              </a:lnSpc>
              <a:spcBef>
                <a:spcPts val="0"/>
              </a:spcBef>
              <a:buChar char="•"/>
              <a:defRPr/>
            </a:pPr>
            <a:r>
              <a:rPr lang="en-US" sz="2800"/>
              <a:t>Java uses System.in, System.out, and System.err as the standard input, output and error (respectively)</a:t>
            </a:r>
            <a:endParaRPr/>
          </a:p>
          <a:p>
            <a:pPr marL="342900" lvl="0" indent="-342900">
              <a:lnSpc>
                <a:spcPct val="90000"/>
              </a:lnSpc>
              <a:spcBef>
                <a:spcPts val="0"/>
              </a:spcBef>
              <a:buChar char="•"/>
              <a:defRPr/>
            </a:pPr>
            <a:r>
              <a:rPr lang="en-US" sz="2800"/>
              <a:t>System.in is a source and cannot be used as is but must be wrapped in a filter class</a:t>
            </a:r>
            <a:endParaRPr/>
          </a:p>
          <a:p>
            <a:pPr marL="342900" lvl="0" indent="-342900">
              <a:lnSpc>
                <a:spcPct val="90000"/>
              </a:lnSpc>
              <a:spcBef>
                <a:spcPts val="0"/>
              </a:spcBef>
              <a:buChar char="•"/>
              <a:defRPr/>
            </a:pPr>
            <a:r>
              <a:rPr lang="en-US" sz="2800"/>
              <a:t>See Echo.java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434"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Redirecting standard I/O</a:t>
            </a:r>
            <a:endParaRPr/>
          </a:p>
        </p:txBody>
      </p:sp>
      <p:sp>
        <p:nvSpPr>
          <p:cNvPr id="18435"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spcBef>
                <a:spcPts val="0"/>
              </a:spcBef>
              <a:buChar char="•"/>
              <a:defRPr/>
            </a:pPr>
            <a:r>
              <a:rPr lang="en-US"/>
              <a:t>Use the static method calls from the System class: setIn(InputStream), setOut(PrintStream), setErr(PrintStream)</a:t>
            </a:r>
            <a:endParaRPr/>
          </a:p>
          <a:p>
            <a:pPr marL="342900" lvl="0" indent="-342900">
              <a:spcBef>
                <a:spcPts val="0"/>
              </a:spcBef>
              <a:buChar char="•"/>
              <a:defRPr/>
            </a:pPr>
            <a:r>
              <a:rPr lang="en-US"/>
              <a:t>See Redirecting.java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482"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Compression</a:t>
            </a:r>
            <a:endParaRPr/>
          </a:p>
        </p:txBody>
      </p:sp>
      <p:sp>
        <p:nvSpPr>
          <p:cNvPr id="20483"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spcBef>
                <a:spcPts val="0"/>
              </a:spcBef>
              <a:buChar char="•"/>
              <a:defRPr/>
            </a:pPr>
            <a:r>
              <a:rPr lang="en-US"/>
              <a:t>Java I/O library provides classes to support reading and writing streams in a compressed format</a:t>
            </a:r>
            <a:endParaRPr/>
          </a:p>
          <a:p>
            <a:pPr marL="342900" lvl="0" indent="-342900">
              <a:spcBef>
                <a:spcPts val="0"/>
              </a:spcBef>
              <a:buChar char="•"/>
              <a:defRPr/>
            </a:pPr>
            <a:r>
              <a:rPr lang="en-US"/>
              <a:t>They include common compression formats of gzip and zip</a:t>
            </a:r>
            <a:endParaRPr/>
          </a:p>
          <a:p>
            <a:pPr marL="342900" lvl="0" indent="-342900">
              <a:spcBef>
                <a:spcPts val="0"/>
              </a:spcBef>
              <a:buChar char="•"/>
              <a:defRPr/>
            </a:pPr>
            <a:r>
              <a:rPr lang="en-US"/>
              <a:t>See GZIPcompress.java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Serializing</a:t>
            </a:r>
            <a:endParaRPr/>
          </a:p>
        </p:txBody>
      </p:sp>
      <p:sp>
        <p:nvSpPr>
          <p:cNvPr id="21507"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lnSpc>
                <a:spcPct val="90000"/>
              </a:lnSpc>
              <a:spcBef>
                <a:spcPts val="0"/>
              </a:spcBef>
              <a:buChar char="•"/>
              <a:defRPr/>
            </a:pPr>
            <a:r>
              <a:rPr lang="en-US" sz="2400"/>
              <a:t>Object serialization allows you to take any object that implements the Serializable interface and easily save it’s state and class information, then easily restore the object</a:t>
            </a:r>
            <a:endParaRPr/>
          </a:p>
          <a:p>
            <a:pPr marL="342900" lvl="0" indent="-342900">
              <a:lnSpc>
                <a:spcPct val="90000"/>
              </a:lnSpc>
              <a:spcBef>
                <a:spcPts val="0"/>
              </a:spcBef>
              <a:buChar char="•"/>
              <a:defRPr/>
            </a:pPr>
            <a:r>
              <a:rPr lang="en-US" sz="2400"/>
              <a:t>Implementing Serializable “tags” the class as one that can be serialized</a:t>
            </a:r>
            <a:endParaRPr/>
          </a:p>
          <a:p>
            <a:pPr marL="342900" lvl="0" indent="-342900">
              <a:lnSpc>
                <a:spcPct val="90000"/>
              </a:lnSpc>
              <a:spcBef>
                <a:spcPts val="0"/>
              </a:spcBef>
              <a:buChar char="•"/>
              <a:defRPr/>
            </a:pPr>
            <a:r>
              <a:rPr lang="en-US" sz="2400"/>
              <a:t>Think of it as “freezing” the object via a file</a:t>
            </a:r>
            <a:endParaRPr/>
          </a:p>
          <a:p>
            <a:pPr marL="342900" lvl="0" indent="-342900">
              <a:lnSpc>
                <a:spcPct val="90000"/>
              </a:lnSpc>
              <a:spcBef>
                <a:spcPts val="0"/>
              </a:spcBef>
              <a:buChar char="•"/>
              <a:defRPr/>
            </a:pPr>
            <a:r>
              <a:rPr lang="en-US" sz="2400"/>
              <a:t>Objects that contain references to other objects that are serializable will have these objects “frozen” as well</a:t>
            </a:r>
            <a:endParaRPr/>
          </a:p>
          <a:p>
            <a:pPr marL="342900" lvl="0" indent="-342900">
              <a:lnSpc>
                <a:spcPct val="90000"/>
              </a:lnSpc>
              <a:spcBef>
                <a:spcPts val="0"/>
              </a:spcBef>
              <a:buChar char="•"/>
              <a:defRPr/>
            </a:pPr>
            <a:r>
              <a:rPr lang="en-US" sz="2400"/>
              <a:t>Serialization was added to support RMI (remote method invocation – like MS COM &amp; DCOM) and Java Beans (think of Delphi)</a:t>
            </a:r>
            <a:endParaRPr/>
          </a:p>
          <a:p>
            <a:pPr marL="342900" lvl="0" indent="-342900">
              <a:lnSpc>
                <a:spcPct val="90000"/>
              </a:lnSpc>
              <a:spcBef>
                <a:spcPts val="0"/>
              </a:spcBef>
              <a:buChar char="•"/>
              <a:defRPr/>
            </a:pPr>
            <a:r>
              <a:rPr lang="en-US" sz="2400"/>
              <a:t>See</a:t>
            </a:r>
            <a:r>
              <a:rPr lang="en-US" sz="2400" b="0" i="0" u="none"/>
              <a:t> </a:t>
            </a:r>
            <a:r>
              <a:rPr lang="en-US" sz="2400" b="0" i="0" u="none"/>
              <a:t>MySerializable.java</a:t>
            </a:r>
            <a:r>
              <a:rPr lang="en-US" sz="2400" b="0" i="0" u="none"/>
              <a:t> </a:t>
            </a:r>
            <a:r>
              <a:rPr lang="en-US" sz="2400" b="0" i="0" u="none"/>
              <a:t>Class1.java Class2.java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530"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How To Serialize</a:t>
            </a:r>
            <a:endParaRPr/>
          </a:p>
        </p:txBody>
      </p:sp>
      <p:sp>
        <p:nvSpPr>
          <p:cNvPr id="22531"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lnSpc>
                <a:spcPct val="90000"/>
              </a:lnSpc>
              <a:spcBef>
                <a:spcPts val="0"/>
              </a:spcBef>
              <a:buChar char="•"/>
              <a:defRPr/>
            </a:pPr>
            <a:r>
              <a:rPr lang="en-US" sz="2800"/>
              <a:t>Simply add the interface “Serializable” to all classes that you want to be able to “freeze”</a:t>
            </a:r>
            <a:endParaRPr/>
          </a:p>
          <a:p>
            <a:pPr marL="342900" lvl="0" indent="-342900">
              <a:lnSpc>
                <a:spcPct val="90000"/>
              </a:lnSpc>
              <a:spcBef>
                <a:spcPts val="0"/>
              </a:spcBef>
              <a:buChar char="•"/>
              <a:defRPr/>
            </a:pPr>
            <a:r>
              <a:rPr lang="en-US" sz="2800"/>
              <a:t>Next save your object using an ObjectOutputStream object and the method “writeObject()”</a:t>
            </a:r>
            <a:endParaRPr/>
          </a:p>
          <a:p>
            <a:pPr marL="342900" lvl="0" indent="-342900">
              <a:lnSpc>
                <a:spcPct val="90000"/>
              </a:lnSpc>
              <a:spcBef>
                <a:spcPts val="0"/>
              </a:spcBef>
              <a:buChar char="•"/>
              <a:defRPr/>
            </a:pPr>
            <a:r>
              <a:rPr lang="en-US" sz="2800"/>
              <a:t>To retrieve your object simply use an ObjectInputStream object and the method “readObject()”. Remember to cast to the appropriate type</a:t>
            </a:r>
            <a:endParaRPr/>
          </a:p>
          <a:p>
            <a:pPr marL="342900" lvl="0" indent="-342900">
              <a:lnSpc>
                <a:spcPct val="90000"/>
              </a:lnSpc>
              <a:spcBef>
                <a:spcPts val="0"/>
              </a:spcBef>
              <a:buChar char="•"/>
              <a:defRPr/>
            </a:pPr>
            <a:r>
              <a:rPr lang="en-US" sz="2800"/>
              <a:t>For reconstruction note that the class type must be available in your search path otherwise an exception is thrown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554"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Being Specific</a:t>
            </a:r>
            <a:endParaRPr/>
          </a:p>
        </p:txBody>
      </p:sp>
      <p:sp>
        <p:nvSpPr>
          <p:cNvPr id="23555"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spcBef>
                <a:spcPts val="0"/>
              </a:spcBef>
              <a:buChar char="•"/>
              <a:defRPr/>
            </a:pPr>
            <a:r>
              <a:rPr lang="en-US" sz="2800"/>
              <a:t>You can control what is saved about an object by using the Externalizable interface instead</a:t>
            </a:r>
            <a:endParaRPr/>
          </a:p>
          <a:p>
            <a:pPr marL="342900" lvl="0" indent="-342900">
              <a:spcBef>
                <a:spcPts val="0"/>
              </a:spcBef>
              <a:buChar char="•"/>
              <a:defRPr/>
            </a:pPr>
            <a:r>
              <a:rPr lang="en-US" sz="2800"/>
              <a:t>Note: arrays and all standard classes are already serializable</a:t>
            </a:r>
            <a:endParaRPr/>
          </a:p>
          <a:p>
            <a:pPr marL="342900" lvl="0" indent="-342900">
              <a:spcBef>
                <a:spcPts val="0"/>
              </a:spcBef>
              <a:buChar char="•"/>
              <a:defRPr/>
            </a:pPr>
            <a:r>
              <a:rPr lang="en-US" sz="2800"/>
              <a:t>If a class type is NOT serializable you must declare the object as “transient” which tells the writer to ignore this object (this object will not be serialized). You would use this when you have objects you use in your class that were not made serializable (or ones that you do not want “stored” on file)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8"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Streams</a:t>
            </a:r>
            <a:endParaRPr/>
          </a:p>
        </p:txBody>
      </p:sp>
      <p:sp>
        <p:nvSpPr>
          <p:cNvPr id="4099"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spcBef>
                <a:spcPts val="0"/>
              </a:spcBef>
              <a:buChar char="•"/>
              <a:defRPr/>
            </a:pPr>
            <a:r>
              <a:rPr lang="en-US" sz="2800"/>
              <a:t>Any data source/sink capable of producing/receiving pieces of data</a:t>
            </a:r>
            <a:endParaRPr/>
          </a:p>
          <a:p>
            <a:pPr marL="342900" lvl="0" indent="-342900">
              <a:spcBef>
                <a:spcPts val="0"/>
              </a:spcBef>
              <a:buChar char="•"/>
              <a:defRPr/>
            </a:pPr>
            <a:r>
              <a:rPr lang="en-US" sz="2800"/>
              <a:t>Input is handled by an InputStream or Reader class (or subclass)</a:t>
            </a:r>
            <a:endParaRPr/>
          </a:p>
          <a:p>
            <a:pPr marL="342900" lvl="0" indent="-342900">
              <a:spcBef>
                <a:spcPts val="0"/>
              </a:spcBef>
              <a:buChar char="•"/>
              <a:defRPr/>
            </a:pPr>
            <a:r>
              <a:rPr lang="en-US" sz="2800"/>
              <a:t>Output is handled by an OutputStream or Writer class (or subclass)</a:t>
            </a:r>
            <a:endParaRPr/>
          </a:p>
          <a:p>
            <a:pPr marL="342900" lvl="0" indent="-342900">
              <a:spcBef>
                <a:spcPts val="0"/>
              </a:spcBef>
              <a:buChar char="•"/>
              <a:defRPr/>
            </a:pPr>
            <a:r>
              <a:rPr lang="en-US" sz="2800"/>
              <a:t>Normally you wrap an input or output class in one or more other classes to make I/O easier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22" name="Rectangle 1026"/>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InputStream</a:t>
            </a:r>
            <a:endParaRPr/>
          </a:p>
        </p:txBody>
      </p:sp>
      <p:sp>
        <p:nvSpPr>
          <p:cNvPr id="5123" name="Rectangle 1027"/>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lnSpc>
                <a:spcPct val="90000"/>
              </a:lnSpc>
              <a:spcBef>
                <a:spcPts val="0"/>
              </a:spcBef>
              <a:buChar char="•"/>
              <a:defRPr/>
            </a:pPr>
            <a:r>
              <a:rPr lang="en-US"/>
              <a:t>Represents classes that produce input from different sources which include:</a:t>
            </a:r>
            <a:endParaRPr/>
          </a:p>
          <a:p>
            <a:pPr marL="742950" lvl="1" indent="-285750">
              <a:lnSpc>
                <a:spcPct val="90000"/>
              </a:lnSpc>
              <a:spcBef>
                <a:spcPts val="0"/>
              </a:spcBef>
              <a:buChar char="–"/>
              <a:defRPr/>
            </a:pPr>
            <a:r>
              <a:rPr lang="en-US" b="0" i="0" u="none"/>
              <a:t>An array of bytes</a:t>
            </a:r>
            <a:endParaRPr/>
          </a:p>
          <a:p>
            <a:pPr marL="742950" lvl="1" indent="-285750">
              <a:lnSpc>
                <a:spcPct val="90000"/>
              </a:lnSpc>
              <a:spcBef>
                <a:spcPts val="0"/>
              </a:spcBef>
              <a:buChar char="–"/>
              <a:defRPr/>
            </a:pPr>
            <a:r>
              <a:rPr lang="en-US" b="0" i="0" u="none"/>
              <a:t>A String object</a:t>
            </a:r>
            <a:endParaRPr/>
          </a:p>
          <a:p>
            <a:pPr marL="742950" lvl="1" indent="-285750">
              <a:lnSpc>
                <a:spcPct val="90000"/>
              </a:lnSpc>
              <a:spcBef>
                <a:spcPts val="0"/>
              </a:spcBef>
              <a:buChar char="–"/>
              <a:defRPr/>
            </a:pPr>
            <a:r>
              <a:rPr lang="en-US" b="0" i="0" u="none"/>
              <a:t>A file</a:t>
            </a:r>
            <a:endParaRPr/>
          </a:p>
          <a:p>
            <a:pPr marL="742950" lvl="1" indent="-285750">
              <a:lnSpc>
                <a:spcPct val="90000"/>
              </a:lnSpc>
              <a:spcBef>
                <a:spcPts val="0"/>
              </a:spcBef>
              <a:buChar char="–"/>
              <a:defRPr/>
            </a:pPr>
            <a:r>
              <a:rPr lang="en-US" b="0" i="0" u="none"/>
              <a:t>A pipe</a:t>
            </a:r>
            <a:endParaRPr/>
          </a:p>
          <a:p>
            <a:pPr marL="742950" lvl="1" indent="-285750">
              <a:lnSpc>
                <a:spcPct val="90000"/>
              </a:lnSpc>
              <a:spcBef>
                <a:spcPts val="0"/>
              </a:spcBef>
              <a:buChar char="–"/>
              <a:defRPr/>
            </a:pPr>
            <a:r>
              <a:rPr lang="en-US" b="0" i="0" u="none"/>
              <a:t>A sequence of streams (put together as one)</a:t>
            </a:r>
            <a:endParaRPr/>
          </a:p>
          <a:p>
            <a:pPr marL="742950" lvl="1" indent="-285750">
              <a:lnSpc>
                <a:spcPct val="90000"/>
              </a:lnSpc>
              <a:spcBef>
                <a:spcPts val="0"/>
              </a:spcBef>
              <a:buChar char="–"/>
              <a:defRPr/>
            </a:pPr>
            <a:r>
              <a:rPr lang="en-US" b="0" i="0" u="none"/>
              <a:t>Network data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Types of InputStream</a:t>
            </a:r>
            <a:endParaRPr/>
          </a:p>
        </p:txBody>
      </p:sp>
      <p:sp>
        <p:nvSpPr>
          <p:cNvPr id="6147"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lnSpc>
                <a:spcPct val="90000"/>
              </a:lnSpc>
              <a:spcBef>
                <a:spcPts val="0"/>
              </a:spcBef>
              <a:buChar char="•"/>
              <a:defRPr/>
            </a:pPr>
            <a:r>
              <a:rPr lang="en-US" sz="2800"/>
              <a:t>ByteArrayInputStream class is used on a buffer of bytes (converts it to an InputStream)</a:t>
            </a:r>
            <a:endParaRPr/>
          </a:p>
          <a:p>
            <a:pPr marL="342900" lvl="0" indent="-342900">
              <a:lnSpc>
                <a:spcPct val="90000"/>
              </a:lnSpc>
              <a:spcBef>
                <a:spcPts val="0"/>
              </a:spcBef>
              <a:buChar char="•"/>
              <a:defRPr/>
            </a:pPr>
            <a:r>
              <a:rPr lang="en-US" sz="2800"/>
              <a:t>StringBufferInputStream class is used to convert a String into an InputStream</a:t>
            </a:r>
            <a:endParaRPr/>
          </a:p>
          <a:p>
            <a:pPr marL="342900" lvl="0" indent="-342900">
              <a:lnSpc>
                <a:spcPct val="90000"/>
              </a:lnSpc>
              <a:spcBef>
                <a:spcPts val="0"/>
              </a:spcBef>
              <a:buChar char="•"/>
              <a:defRPr/>
            </a:pPr>
            <a:r>
              <a:rPr lang="en-US" sz="2800"/>
              <a:t>FileInputStream class (obvious)</a:t>
            </a:r>
            <a:endParaRPr/>
          </a:p>
          <a:p>
            <a:pPr marL="342900" lvl="0" indent="-342900">
              <a:lnSpc>
                <a:spcPct val="90000"/>
              </a:lnSpc>
              <a:spcBef>
                <a:spcPts val="0"/>
              </a:spcBef>
              <a:buChar char="•"/>
              <a:defRPr/>
            </a:pPr>
            <a:r>
              <a:rPr lang="en-US" sz="2800"/>
              <a:t>PipedInputStream</a:t>
            </a:r>
            <a:endParaRPr/>
          </a:p>
          <a:p>
            <a:pPr marL="342900" lvl="0" indent="-342900">
              <a:lnSpc>
                <a:spcPct val="90000"/>
              </a:lnSpc>
              <a:spcBef>
                <a:spcPts val="0"/>
              </a:spcBef>
              <a:buChar char="•"/>
              <a:defRPr/>
            </a:pPr>
            <a:r>
              <a:rPr lang="en-US" sz="2800"/>
              <a:t>SequenceInputStream class is used to convert two or more InputStream objects into a single InputStream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70"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Decoractor classes</a:t>
            </a:r>
            <a:endParaRPr/>
          </a:p>
        </p:txBody>
      </p:sp>
      <p:sp>
        <p:nvSpPr>
          <p:cNvPr id="7171"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spcBef>
                <a:spcPts val="0"/>
              </a:spcBef>
              <a:buChar char="•"/>
              <a:defRPr/>
            </a:pPr>
            <a:r>
              <a:rPr lang="en-US" sz="2800"/>
              <a:t>Decorators simplify the ability to work with streams.</a:t>
            </a:r>
            <a:endParaRPr/>
          </a:p>
          <a:p>
            <a:pPr marL="342900" lvl="0" indent="-342900">
              <a:spcBef>
                <a:spcPts val="0"/>
              </a:spcBef>
              <a:buChar char="•"/>
              <a:defRPr/>
            </a:pPr>
            <a:r>
              <a:rPr lang="en-US" sz="2800"/>
              <a:t>E.g. the InputStream classes provide ability to read data from some source, but the data is read in as bytes. If you wanted to read the next integer you’d have to convert the first 4 bytes into the appropriate integer.</a:t>
            </a:r>
            <a:endParaRPr/>
          </a:p>
          <a:p>
            <a:pPr marL="342900" lvl="0" indent="-342900">
              <a:spcBef>
                <a:spcPts val="0"/>
              </a:spcBef>
              <a:buChar char="•"/>
              <a:defRPr/>
            </a:pPr>
            <a:r>
              <a:rPr lang="en-US" sz="2800"/>
              <a:t>By using the appropriate decorator class you can read in the integer as an integer instead of 4 bytes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Decorator classes continued</a:t>
            </a:r>
            <a:endParaRPr/>
          </a:p>
        </p:txBody>
      </p:sp>
      <p:sp>
        <p:nvSpPr>
          <p:cNvPr id="8195"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spcBef>
                <a:spcPts val="0"/>
              </a:spcBef>
              <a:buChar char="•"/>
              <a:defRPr/>
            </a:pPr>
            <a:r>
              <a:rPr lang="en-US"/>
              <a:t>FilterInputStream and FilterOutputStream interfaces provide a common interface that all filter classes implement</a:t>
            </a:r>
            <a:endParaRPr/>
          </a:p>
          <a:p>
            <a:pPr marL="342900" lvl="0" indent="-342900">
              <a:spcBef>
                <a:spcPts val="0"/>
              </a:spcBef>
              <a:buChar char="•"/>
              <a:defRPr/>
            </a:pPr>
            <a:r>
              <a:rPr lang="en-US"/>
              <a:t>FilterInputStream is derived from InputStream thus it has the same interface as the class it “decorates” (also derived from InputStream). Likewise, for FilterOutputStream and OutputStream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42"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FilterInputStream</a:t>
            </a:r>
            <a:endParaRPr/>
          </a:p>
        </p:txBody>
      </p:sp>
      <p:sp>
        <p:nvSpPr>
          <p:cNvPr id="10243"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spcBef>
                <a:spcPts val="0"/>
              </a:spcBef>
              <a:buChar char="•"/>
              <a:defRPr/>
            </a:pPr>
            <a:r>
              <a:rPr lang="en-US" sz="2800"/>
              <a:t>Takes input from another stream and “filters” it so that when you read from this filter input stream, you get a filtered view of the input</a:t>
            </a:r>
            <a:endParaRPr/>
          </a:p>
          <a:p>
            <a:pPr marL="342900" lvl="0" indent="-342900">
              <a:spcBef>
                <a:spcPts val="0"/>
              </a:spcBef>
              <a:buChar char="•"/>
              <a:defRPr/>
            </a:pPr>
            <a:r>
              <a:rPr lang="en-US" sz="2800"/>
              <a:t>E.g. a stream that reads input and buffers it</a:t>
            </a:r>
            <a:endParaRPr/>
          </a:p>
          <a:p>
            <a:pPr marL="342900" lvl="0" indent="-342900">
              <a:spcBef>
                <a:spcPts val="0"/>
              </a:spcBef>
              <a:buChar char="•"/>
              <a:defRPr/>
            </a:pPr>
            <a:r>
              <a:rPr lang="en-US" sz="2800"/>
              <a:t>E.g. a stream that reads from a stream and computes a checksum of the data read</a:t>
            </a:r>
            <a:endParaRPr/>
          </a:p>
          <a:p>
            <a:pPr marL="342900" lvl="0" indent="-342900">
              <a:spcBef>
                <a:spcPts val="0"/>
              </a:spcBef>
              <a:buChar char="•"/>
              <a:defRPr/>
            </a:pPr>
            <a:r>
              <a:rPr lang="en-US" sz="2800"/>
              <a:t>In both cases the filter is adding functionality - buffering in one case, checksum in the other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66"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Decorating your decorations</a:t>
            </a:r>
            <a:endParaRPr/>
          </a:p>
        </p:txBody>
      </p:sp>
      <p:sp>
        <p:nvSpPr>
          <p:cNvPr id="11267"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spcBef>
                <a:spcPts val="0"/>
              </a:spcBef>
              <a:buChar char="•"/>
              <a:defRPr/>
            </a:pPr>
            <a:r>
              <a:rPr lang="en-US"/>
              <a:t>A decorator class is a class that provides desired functionality using the same interface of the class it decorates (plus additional functionality)</a:t>
            </a:r>
            <a:endParaRPr/>
          </a:p>
          <a:p>
            <a:pPr marL="342900" lvl="0" indent="-342900">
              <a:spcBef>
                <a:spcPts val="0"/>
              </a:spcBef>
              <a:buChar char="•"/>
              <a:defRPr/>
            </a:pPr>
            <a:r>
              <a:rPr lang="en-US"/>
              <a:t>The purpose of having the same interface as the class it will “decorate” is so that it too can be “decorated”.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290" name="Rectangle 2"/>
          <p:cNvSpPr>
            <a:spLocks noChangeShapeType="1" noGrp="1"/>
          </p:cNvSpPr>
          <p:nvPr>
            <p:ph type="title"/>
          </p:nvPr>
        </p:nvSpPr>
        <p:spPr bwMode="auto">
          <a:xfrm>
            <a:off x="685800" y="609600"/>
            <a:ext cx="77724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Times New Roman"/>
              </a:defRPr>
            </a:lvl1pPr>
            <a:lvl2pPr marL="0" indent="0" algn="ctr" defTabSz="914400">
              <a:lnSpc>
                <a:spcPct val="100000"/>
              </a:lnSpc>
              <a:spcBef>
                <a:spcPts val="0"/>
              </a:spcBef>
              <a:spcAft>
                <a:spcPts val="0"/>
              </a:spcAft>
              <a:buNone/>
              <a:defRPr sz="4400" b="0" i="0">
                <a:solidFill>
                  <a:schemeClr val="dk2"/>
                </a:solidFill>
                <a:latin typeface="Times New Roman"/>
              </a:defRPr>
            </a:lvl2pPr>
            <a:lvl3pPr marL="0" indent="0" algn="ctr" defTabSz="914400">
              <a:lnSpc>
                <a:spcPct val="100000"/>
              </a:lnSpc>
              <a:spcBef>
                <a:spcPts val="0"/>
              </a:spcBef>
              <a:spcAft>
                <a:spcPts val="0"/>
              </a:spcAft>
              <a:buNone/>
              <a:defRPr sz="4400" b="0" i="0">
                <a:solidFill>
                  <a:schemeClr val="dk2"/>
                </a:solidFill>
                <a:latin typeface="Times New Roman"/>
              </a:defRPr>
            </a:lvl3pPr>
            <a:lvl4pPr marL="0" indent="0" algn="ctr" defTabSz="914400">
              <a:lnSpc>
                <a:spcPct val="100000"/>
              </a:lnSpc>
              <a:spcBef>
                <a:spcPts val="0"/>
              </a:spcBef>
              <a:spcAft>
                <a:spcPts val="0"/>
              </a:spcAft>
              <a:buNone/>
              <a:defRPr sz="4400" b="0" i="0">
                <a:solidFill>
                  <a:schemeClr val="dk2"/>
                </a:solidFill>
                <a:latin typeface="Times New Roman"/>
              </a:defRPr>
            </a:lvl4pPr>
            <a:lvl5pPr marL="0" indent="0" algn="ctr" defTabSz="914400">
              <a:lnSpc>
                <a:spcPct val="100000"/>
              </a:lnSpc>
              <a:spcBef>
                <a:spcPts val="0"/>
              </a:spcBef>
              <a:spcAft>
                <a:spcPts val="0"/>
              </a:spcAft>
              <a:buNone/>
              <a:defRPr sz="4400" b="0" i="0">
                <a:solidFill>
                  <a:schemeClr val="dk2"/>
                </a:solidFill>
                <a:latin typeface="Times New Roman"/>
              </a:defRPr>
            </a:lvl5pPr>
          </a:lstStyle>
          <a:p>
            <a:pPr marL="0" lvl="0" indent="0">
              <a:spcBef>
                <a:spcPts val="0"/>
              </a:spcBef>
              <a:buNone/>
              <a:defRPr/>
            </a:pPr>
            <a:r>
              <a:rPr lang="en-US"/>
              <a:t>An example</a:t>
            </a:r>
            <a:endParaRPr/>
          </a:p>
        </p:txBody>
      </p:sp>
      <p:sp>
        <p:nvSpPr>
          <p:cNvPr id="12291" name="Rectangle 3"/>
          <p:cNvSpPr>
            <a:spLocks noChangeShapeType="1" noGrp="1"/>
          </p:cNvSpPr>
          <p:nvPr>
            <p:ph type="body"/>
          </p:nvPr>
        </p:nvSpPr>
        <p:spPr bwMode="auto">
          <a:xfrm>
            <a:off x="685800" y="1981200"/>
            <a:ext cx="7772400" cy="4114800"/>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Times New Roman"/>
              </a:defRPr>
            </a:lvl1pPr>
            <a:lvl2pPr marL="742950" indent="457200" algn="l" defTabSz="914400">
              <a:lnSpc>
                <a:spcPct val="100000"/>
              </a:lnSpc>
              <a:spcBef>
                <a:spcPts val="0"/>
              </a:spcBef>
              <a:spcAft>
                <a:spcPts val="0"/>
              </a:spcAft>
              <a:buChar char="–"/>
              <a:defRPr sz="2800" b="0" i="0">
                <a:solidFill>
                  <a:schemeClr val="dk1"/>
                </a:solidFill>
                <a:latin typeface="Times New Roman"/>
              </a:defRPr>
            </a:lvl2pPr>
            <a:lvl3pPr marL="1143000" indent="914400" algn="l" defTabSz="914400">
              <a:lnSpc>
                <a:spcPct val="100000"/>
              </a:lnSpc>
              <a:spcBef>
                <a:spcPts val="0"/>
              </a:spcBef>
              <a:spcAft>
                <a:spcPts val="0"/>
              </a:spcAft>
              <a:buChar char="•"/>
              <a:defRPr sz="2400" b="0" i="0">
                <a:solidFill>
                  <a:schemeClr val="dk1"/>
                </a:solidFill>
                <a:latin typeface="Times New Roman"/>
              </a:defRPr>
            </a:lvl3pPr>
            <a:lvl4pPr marL="1600200" indent="1371600" algn="l" defTabSz="914400">
              <a:lnSpc>
                <a:spcPct val="100000"/>
              </a:lnSpc>
              <a:spcBef>
                <a:spcPts val="0"/>
              </a:spcBef>
              <a:spcAft>
                <a:spcPts val="0"/>
              </a:spcAft>
              <a:buChar char="–"/>
              <a:defRPr sz="2000" b="0" i="0">
                <a:solidFill>
                  <a:schemeClr val="dk1"/>
                </a:solidFill>
                <a:latin typeface="Times New Roman"/>
              </a:defRPr>
            </a:lvl4pPr>
            <a:lvl5pPr marL="2057400" indent="1828800" algn="l" defTabSz="914400">
              <a:lnSpc>
                <a:spcPct val="100000"/>
              </a:lnSpc>
              <a:spcBef>
                <a:spcPts val="0"/>
              </a:spcBef>
              <a:spcAft>
                <a:spcPts val="0"/>
              </a:spcAft>
              <a:buChar char="»"/>
              <a:defRPr sz="2000" b="0" i="0">
                <a:solidFill>
                  <a:schemeClr val="dk1"/>
                </a:solidFill>
                <a:latin typeface="Times New Roman"/>
              </a:defRPr>
            </a:lvl5pPr>
          </a:lstStyle>
          <a:p>
            <a:pPr marL="342900" lvl="0" indent="-342900">
              <a:lnSpc>
                <a:spcPct val="90000"/>
              </a:lnSpc>
              <a:spcBef>
                <a:spcPts val="0"/>
              </a:spcBef>
              <a:buChar char="•"/>
              <a:defRPr/>
            </a:pPr>
            <a:r>
              <a:rPr lang="en-US" sz="2400"/>
              <a:t>In the previous example you may need to buffer your input stream (for performance reasons) but also require a checksum to be performed (check for corrupted data)</a:t>
            </a:r>
            <a:endParaRPr/>
          </a:p>
          <a:p>
            <a:pPr marL="342900" lvl="0" indent="-342900">
              <a:lnSpc>
                <a:spcPct val="90000"/>
              </a:lnSpc>
              <a:spcBef>
                <a:spcPts val="0"/>
              </a:spcBef>
              <a:buChar char="•"/>
              <a:defRPr/>
            </a:pPr>
            <a:r>
              <a:rPr lang="en-US" sz="2400"/>
              <a:t>Because all decorator classes have the same interface as the class they “decorate” you can wrap the InputStream object in a BufferedInputStream object in a ChecksumInputStream object</a:t>
            </a:r>
            <a:endParaRPr/>
          </a:p>
          <a:p>
            <a:pPr marL="342900" lvl="0" indent="-342900">
              <a:lnSpc>
                <a:spcPct val="90000"/>
              </a:lnSpc>
              <a:spcBef>
                <a:spcPts val="0"/>
              </a:spcBef>
              <a:buChar char="•"/>
              <a:defRPr/>
            </a:pPr>
            <a:r>
              <a:rPr lang="en-US" sz="2400"/>
              <a:t>All FilterInputStream objects take an InputStream object in it’s constructor</a:t>
            </a:r>
            <a:endParaRPr/>
          </a:p>
          <a:p>
            <a:pPr marL="342900" lvl="0" indent="-342900">
              <a:lnSpc>
                <a:spcPct val="90000"/>
              </a:lnSpc>
              <a:spcBef>
                <a:spcPts val="0"/>
              </a:spcBef>
              <a:buChar char="•"/>
              <a:defRPr/>
            </a:pPr>
            <a:r>
              <a:rPr lang="en-US" sz="2400"/>
              <a:t>FilterOutputStream works the same way</a:t>
            </a:r>
            <a:endParaRPr/>
          </a:p>
          <a:p>
            <a:pPr marL="342900" lvl="0" indent="-342900">
              <a:lnSpc>
                <a:spcPct val="90000"/>
              </a:lnSpc>
              <a:spcBef>
                <a:spcPts val="0"/>
              </a:spcBef>
              <a:buChar char="•"/>
              <a:defRPr/>
            </a:pPr>
            <a:r>
              <a:rPr lang="en-US" sz="2400"/>
              <a:t>See IOStreamDemo.java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Default Design">
  <a:themeElements>
    <a:clrScheme name="Default">
      <a:dk1>
        <a:srgbClr val="000000"/>
      </a:dk1>
      <a:lt1>
        <a:srgbClr val="FFFFFF"/>
      </a:lt1>
      <a:dk2>
        <a:srgbClr val="000000"/>
      </a:dk2>
      <a:lt2>
        <a:srgbClr val="808080"/>
      </a:lt2>
      <a:accent1>
        <a:srgbClr val="00CC99"/>
      </a:accent1>
      <a:accent2>
        <a:srgbClr val="3333CC"/>
      </a:accent2>
      <a:accent3>
        <a:srgbClr val="AAAAAA"/>
      </a:accent3>
      <a:accent4>
        <a:srgbClr val="DCDCDC"/>
      </a:accent4>
      <a:accent5>
        <a:srgbClr val="DBF1FA"/>
      </a:accent5>
      <a:accent6>
        <a:srgbClr val="4B9DCA"/>
      </a:accent6>
      <a:hlink>
        <a:srgbClr val="CCCCFF"/>
      </a:hlink>
      <a:folHlink>
        <a:srgbClr val="B2B2B2"/>
      </a:folHlink>
    </a:clrScheme>
    <a:fontScheme name="default">
      <a:majorFont>
        <a:latin typeface="Times New Roman"/>
        <a:ea typeface="Arial"/>
        <a:cs typeface="Arial"/>
      </a:majorFont>
      <a:minorFont>
        <a:latin typeface="Arial"/>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extraClrScheme>
      <a:clrScheme name="Default Design 1">
        <a:dk1>
          <a:srgbClr val="FFFFFF"/>
        </a:dk1>
        <a:lt1>
          <a:srgbClr val="0000FF"/>
        </a:lt1>
        <a:dk2>
          <a:srgbClr val="FFFF00"/>
        </a:dk2>
        <a:lt2>
          <a:srgbClr val="000000"/>
        </a:lt2>
        <a:accent1>
          <a:srgbClr val="FF9900"/>
        </a:accent1>
        <a:accent2>
          <a:srgbClr val="00FFFF"/>
        </a:accent2>
        <a:accent3>
          <a:srgbClr val="AAAAAA"/>
        </a:accent3>
        <a:accent4>
          <a:srgbClr val="DCDCDC"/>
        </a:accent4>
        <a:accent5>
          <a:srgbClr val="DBF1FA"/>
        </a:accent5>
        <a:accent6>
          <a:srgbClr val="4B9DCA"/>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AAAAAA"/>
        </a:accent3>
        <a:accent4>
          <a:srgbClr val="DCDCDC"/>
        </a:accent4>
        <a:accent5>
          <a:srgbClr val="DBF1FA"/>
        </a:accent5>
        <a:accent6>
          <a:srgbClr val="4B9DCA"/>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AAAAAA"/>
        </a:accent3>
        <a:accent4>
          <a:srgbClr val="DCDCDC"/>
        </a:accent4>
        <a:accent5>
          <a:srgbClr val="DBF1FA"/>
        </a:accent5>
        <a:accent6>
          <a:srgbClr val="4B9DCA"/>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AAAAAA"/>
        </a:accent3>
        <a:accent4>
          <a:srgbClr val="DCDCDC"/>
        </a:accent4>
        <a:accent5>
          <a:srgbClr val="DBF1FA"/>
        </a:accent5>
        <a:accent6>
          <a:srgbClr val="4B9DCA"/>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AAAAAA"/>
        </a:accent3>
        <a:accent4>
          <a:srgbClr val="DCDCDC"/>
        </a:accent4>
        <a:accent5>
          <a:srgbClr val="DBF1FA"/>
        </a:accent5>
        <a:accent6>
          <a:srgbClr val="4B9DCA"/>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AAAAAA"/>
        </a:accent3>
        <a:accent4>
          <a:srgbClr val="DCDCDC"/>
        </a:accent4>
        <a:accent5>
          <a:srgbClr val="DBF1FA"/>
        </a:accent5>
        <a:accent6>
          <a:srgbClr val="4B9DCA"/>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AAAAAA"/>
        </a:accent3>
        <a:accent4>
          <a:srgbClr val="DCDCDC"/>
        </a:accent4>
        <a:accent5>
          <a:srgbClr val="DBF1FA"/>
        </a:accent5>
        <a:accent6>
          <a:srgbClr val="4B9DCA"/>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xmlns:r="http://schemas.openxmlformats.org/officeDocument/2006/relationships" xmlns:p="http://schemas.openxmlformats.org/presentationml/2006/main" name="Default">
  <a:themeElements>
    <a:clrScheme name="Default">
      <a:dk1>
        <a:srgbClr val="000000"/>
      </a:dk1>
      <a:lt1>
        <a:srgbClr val="FFFFFF"/>
      </a:lt1>
      <a:dk2>
        <a:srgbClr val="000000"/>
      </a:dk2>
      <a:lt2>
        <a:srgbClr val="808080"/>
      </a:lt2>
      <a:accent1>
        <a:srgbClr val="00CC99"/>
      </a:accent1>
      <a:accent2>
        <a:srgbClr val="3333CC"/>
      </a:accent2>
      <a:accent3>
        <a:srgbClr val="AAAAAA"/>
      </a:accent3>
      <a:accent4>
        <a:srgbClr val="DCDCDC"/>
      </a:accent4>
      <a:accent5>
        <a:srgbClr val="DBF1FA"/>
      </a:accent5>
      <a:accent6>
        <a:srgbClr val="4B9DCA"/>
      </a:accent6>
      <a:hlink>
        <a:srgbClr val="CCCCFF"/>
      </a:hlink>
      <a:folHlink>
        <a:srgbClr val="B2B2B2"/>
      </a:folHlink>
    </a:clrScheme>
    <a:fontScheme name="default">
      <a:majorFont>
        <a:latin typeface="Times New Roman"/>
        <a:ea typeface="Arial"/>
        <a:cs typeface="Arial"/>
      </a:majorFont>
      <a:minorFont>
        <a:latin typeface="Arial"/>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ONLYOFFICE/7.5.1.23</Application>
  <DocSecurity>0</DocSecurity>
  <PresentationFormat/>
  <Paragraphs>0</Paragraphs>
  <Slides>19</Slides>
  <Notes>19</Notes>
  <HiddenSlides>0</HiddenSlides>
  <MMClips>2</MMClips>
  <ScaleCrop>0</ScaleCrop>
  <HeadingPairs>
    <vt:vector size="4" baseType="variant">
      <vt:variant>
        <vt:lpstr>Theme</vt:lpstr>
      </vt:variant>
      <vt:variant>
        <vt:i4>1</vt:i4>
      </vt:variant>
      <vt:variant>
        <vt:lpstr>Slide Titles</vt:lpstr>
      </vt:variant>
      <vt:variant>
        <vt:i4>19</vt:i4>
      </vt:variant>
    </vt:vector>
  </HeadingPairs>
  <TitlesOfParts>
    <vt:vector size="2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dc:title>
  <dc:subject/>
  <dc:creator>Dennis Richards</dc:creator>
  <cp:keywords/>
  <dc:description/>
  <dc:identifier/>
  <dc:language/>
  <cp:lastModifiedBy/>
  <cp:revision>31</cp:revision>
  <dcterms:created xsi:type="dcterms:W3CDTF">2002-04-24T04:51:00Z</dcterms:created>
  <dcterms:modified xsi:type="dcterms:W3CDTF">2024-02-05T20:21:32Z</dcterms:modified>
  <cp:category/>
  <cp:contentStatus/>
  <cp:version/>
</cp:coreProperties>
</file>