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56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35005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f74814b33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f74814b33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f74814b33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f74814b33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f74814b33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f74814b33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f74814b33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f74814b33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f74814b33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f74814b33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f74814b3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f74814b3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f74814b33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f74814b33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f74814b33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f74814b33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f75e17df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f75e17df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f74814b33_1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f74814b33_1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74814b3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74814b3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f74814b33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f74814b33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f74814b33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f74814b33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f74814b33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f74814b33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f75e17d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f75e17d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f74814b3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f74814b3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f74814b33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f74814b33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74814b33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74814b33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f74814b3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f74814b3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f74814b33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f74814b33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f74814b33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f74814b33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f74814b33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f74814b33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f74814b3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f74814b3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f74814b33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f74814b33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Humane SPICE Import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Y. Kay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 rotWithShape="1">
          <a:blip r:embed="rId3">
            <a:alphaModFix/>
          </a:blip>
          <a:srcRect l="14299" r="12106"/>
          <a:stretch/>
        </p:blipFill>
        <p:spPr>
          <a:xfrm>
            <a:off x="1965425" y="152400"/>
            <a:ext cx="53210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400" y="152400"/>
            <a:ext cx="653320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400" y="152400"/>
            <a:ext cx="653320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4"/>
          <p:cNvSpPr/>
          <p:nvPr/>
        </p:nvSpPr>
        <p:spPr>
          <a:xfrm>
            <a:off x="2097250" y="1126525"/>
            <a:ext cx="5404800" cy="1330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5"/>
          <p:cNvPicPr preferRelativeResize="0"/>
          <p:nvPr/>
        </p:nvPicPr>
        <p:blipFill rotWithShape="1">
          <a:blip r:embed="rId3">
            <a:alphaModFix/>
          </a:blip>
          <a:srcRect b="7338"/>
          <a:stretch/>
        </p:blipFill>
        <p:spPr>
          <a:xfrm>
            <a:off x="769138" y="441375"/>
            <a:ext cx="7605725" cy="42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650" y="287050"/>
            <a:ext cx="7746701" cy="45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/>
        </p:nvSpPr>
        <p:spPr>
          <a:xfrm>
            <a:off x="5645725" y="1233050"/>
            <a:ext cx="3415200" cy="23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JUNO/</a:t>
            </a:r>
            <a:endParaRPr sz="36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kernels/</a:t>
            </a:r>
            <a:endParaRPr sz="36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spk/</a:t>
            </a:r>
            <a:endParaRPr sz="3600" b="1">
              <a:solidFill>
                <a:srgbClr val="FFFFFF"/>
              </a:solidFill>
            </a:endParaRPr>
          </a:p>
        </p:txBody>
      </p:sp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850" y="152400"/>
            <a:ext cx="463750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/>
        </p:nvSpPr>
        <p:spPr>
          <a:xfrm>
            <a:off x="5645725" y="1233050"/>
            <a:ext cx="3415200" cy="23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JUNO/</a:t>
            </a:r>
            <a:endParaRPr sz="36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kernels/</a:t>
            </a:r>
            <a:endParaRPr sz="36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ck/</a:t>
            </a:r>
            <a:endParaRPr sz="3600" b="1">
              <a:solidFill>
                <a:srgbClr val="FFFFFF"/>
              </a:solidFill>
            </a:endParaRPr>
          </a:p>
        </p:txBody>
      </p:sp>
      <p:pic>
        <p:nvPicPr>
          <p:cNvPr id="144" name="Google Shape;144;p28"/>
          <p:cNvPicPr preferRelativeResize="0"/>
          <p:nvPr/>
        </p:nvPicPr>
        <p:blipFill rotWithShape="1">
          <a:blip r:embed="rId3">
            <a:alphaModFix/>
          </a:blip>
          <a:srcRect l="15993" t="3427" r="40965" b="38185"/>
          <a:stretch/>
        </p:blipFill>
        <p:spPr>
          <a:xfrm>
            <a:off x="2062800" y="26800"/>
            <a:ext cx="2993075" cy="508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/>
        </p:nvSpPr>
        <p:spPr>
          <a:xfrm>
            <a:off x="5319000" y="241650"/>
            <a:ext cx="3537000" cy="46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Mission</a:t>
            </a:r>
            <a:endParaRPr sz="24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Craft Orientation</a:t>
            </a:r>
            <a:endParaRPr sz="24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Long-term Prediction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Start date? Y/M/D?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End date? Y/M/D?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Where is V1?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UUID/tag?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Binary ck file</a:t>
            </a:r>
            <a:endParaRPr sz="2400" b="1">
              <a:solidFill>
                <a:srgbClr val="FFFFFF"/>
              </a:solidFill>
            </a:endParaRPr>
          </a:p>
        </p:txBody>
      </p:sp>
      <p:pic>
        <p:nvPicPr>
          <p:cNvPr id="150" name="Google Shape;150;p29"/>
          <p:cNvPicPr preferRelativeResize="0"/>
          <p:nvPr/>
        </p:nvPicPr>
        <p:blipFill rotWithShape="1">
          <a:blip r:embed="rId3">
            <a:alphaModFix/>
          </a:blip>
          <a:srcRect l="16038" t="5150" r="39383" b="49948"/>
          <a:stretch/>
        </p:blipFill>
        <p:spPr>
          <a:xfrm>
            <a:off x="934175" y="152575"/>
            <a:ext cx="4323651" cy="483834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9"/>
          <p:cNvSpPr/>
          <p:nvPr/>
        </p:nvSpPr>
        <p:spPr>
          <a:xfrm>
            <a:off x="4481950" y="3429000"/>
            <a:ext cx="297900" cy="235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9"/>
          <p:cNvSpPr/>
          <p:nvPr/>
        </p:nvSpPr>
        <p:spPr>
          <a:xfrm>
            <a:off x="1262250" y="401775"/>
            <a:ext cx="425100" cy="305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9"/>
          <p:cNvSpPr/>
          <p:nvPr/>
        </p:nvSpPr>
        <p:spPr>
          <a:xfrm>
            <a:off x="1687375" y="1036125"/>
            <a:ext cx="283800" cy="235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9"/>
          <p:cNvSpPr/>
          <p:nvPr/>
        </p:nvSpPr>
        <p:spPr>
          <a:xfrm>
            <a:off x="1949700" y="1593675"/>
            <a:ext cx="297900" cy="305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9"/>
          <p:cNvSpPr/>
          <p:nvPr/>
        </p:nvSpPr>
        <p:spPr>
          <a:xfrm>
            <a:off x="2305650" y="2160675"/>
            <a:ext cx="651000" cy="305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9"/>
          <p:cNvSpPr/>
          <p:nvPr/>
        </p:nvSpPr>
        <p:spPr>
          <a:xfrm>
            <a:off x="2984550" y="2785575"/>
            <a:ext cx="651000" cy="305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9"/>
          <p:cNvSpPr/>
          <p:nvPr/>
        </p:nvSpPr>
        <p:spPr>
          <a:xfrm>
            <a:off x="3670200" y="3973050"/>
            <a:ext cx="757800" cy="305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9"/>
          <p:cNvSpPr/>
          <p:nvPr/>
        </p:nvSpPr>
        <p:spPr>
          <a:xfrm>
            <a:off x="4793700" y="4577700"/>
            <a:ext cx="283800" cy="305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434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simplify?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52" y="678100"/>
            <a:ext cx="7999475" cy="3787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434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view JUNO </a:t>
            </a:r>
            <a:br>
              <a:rPr lang="en"/>
            </a:br>
            <a:r>
              <a:rPr lang="en"/>
              <a:t>in </a:t>
            </a:r>
            <a:br>
              <a:rPr lang="en"/>
            </a:br>
            <a:r>
              <a:rPr lang="en"/>
              <a:t>OpenSpace!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2"/>
          <p:cNvPicPr preferRelativeResize="0"/>
          <p:nvPr/>
        </p:nvPicPr>
        <p:blipFill rotWithShape="1">
          <a:blip r:embed="rId3">
            <a:alphaModFix/>
          </a:blip>
          <a:srcRect t="2887" r="15923" b="3959"/>
          <a:stretch/>
        </p:blipFill>
        <p:spPr>
          <a:xfrm>
            <a:off x="1185875" y="150263"/>
            <a:ext cx="6483325" cy="48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3"/>
          <p:cNvPicPr preferRelativeResize="0"/>
          <p:nvPr/>
        </p:nvPicPr>
        <p:blipFill rotWithShape="1">
          <a:blip r:embed="rId3">
            <a:alphaModFix/>
          </a:blip>
          <a:srcRect l="10900" t="4709" r="20280" b="31995"/>
          <a:stretch/>
        </p:blipFill>
        <p:spPr>
          <a:xfrm>
            <a:off x="621725" y="0"/>
            <a:ext cx="790052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Data!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/>
        </p:nvSpPr>
        <p:spPr>
          <a:xfrm>
            <a:off x="5645725" y="1233050"/>
            <a:ext cx="3415200" cy="23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JUNO/</a:t>
            </a:r>
            <a:endParaRPr sz="36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kernels/</a:t>
            </a:r>
            <a:endParaRPr sz="36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fk/</a:t>
            </a:r>
            <a:endParaRPr sz="3600" b="1">
              <a:solidFill>
                <a:srgbClr val="FFFFFF"/>
              </a:solidFill>
            </a:endParaRPr>
          </a:p>
        </p:txBody>
      </p:sp>
      <p:pic>
        <p:nvPicPr>
          <p:cNvPr id="189" name="Google Shape;189;p35"/>
          <p:cNvPicPr preferRelativeResize="0"/>
          <p:nvPr/>
        </p:nvPicPr>
        <p:blipFill rotWithShape="1">
          <a:blip r:embed="rId3">
            <a:alphaModFix/>
          </a:blip>
          <a:srcRect r="25423"/>
          <a:stretch/>
        </p:blipFill>
        <p:spPr>
          <a:xfrm>
            <a:off x="939798" y="124700"/>
            <a:ext cx="412405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/>
        </p:nvSpPr>
        <p:spPr>
          <a:xfrm>
            <a:off x="5645725" y="1233050"/>
            <a:ext cx="3415200" cy="23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Frame</a:t>
            </a:r>
            <a:endParaRPr sz="36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Changelist</a:t>
            </a:r>
            <a:endParaRPr sz="3600" b="1">
              <a:solidFill>
                <a:srgbClr val="FFFFFF"/>
              </a:solidFill>
            </a:endParaRPr>
          </a:p>
        </p:txBody>
      </p:sp>
      <p:pic>
        <p:nvPicPr>
          <p:cNvPr id="195" name="Google Shape;1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425" y="203725"/>
            <a:ext cx="30940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/>
        </p:nvSpPr>
        <p:spPr>
          <a:xfrm>
            <a:off x="5645725" y="1233050"/>
            <a:ext cx="3415200" cy="23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Frame</a:t>
            </a:r>
            <a:endParaRPr sz="36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List</a:t>
            </a:r>
            <a:endParaRPr sz="3600" b="1">
              <a:solidFill>
                <a:srgbClr val="FFFFFF"/>
              </a:solidFill>
            </a:endParaRPr>
          </a:p>
        </p:txBody>
      </p:sp>
      <p:pic>
        <p:nvPicPr>
          <p:cNvPr id="201" name="Google Shape;2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916" y="156700"/>
            <a:ext cx="30854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434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JUNO Mission .asset file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 rotWithShape="1">
          <a:blip r:embed="rId3">
            <a:alphaModFix/>
          </a:blip>
          <a:srcRect r="4479" b="17641"/>
          <a:stretch/>
        </p:blipFill>
        <p:spPr>
          <a:xfrm>
            <a:off x="151600" y="142613"/>
            <a:ext cx="5167401" cy="48837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/>
        </p:nvSpPr>
        <p:spPr>
          <a:xfrm>
            <a:off x="5319000" y="142625"/>
            <a:ext cx="3537000" cy="47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Library Imports</a:t>
            </a:r>
            <a:endParaRPr sz="24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Provided by other developers</a:t>
            </a:r>
            <a:endParaRPr sz="24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Explicit Reference to 101 data files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72" name="Google Shape;72;p16"/>
          <p:cNvSpPr/>
          <p:nvPr/>
        </p:nvSpPr>
        <p:spPr>
          <a:xfrm>
            <a:off x="227800" y="679575"/>
            <a:ext cx="8873100" cy="25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227800" y="3176973"/>
            <a:ext cx="8873100" cy="25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5291549" y="0"/>
            <a:ext cx="18600" cy="5193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r="4479" b="17641"/>
          <a:stretch/>
        </p:blipFill>
        <p:spPr>
          <a:xfrm>
            <a:off x="151600" y="142613"/>
            <a:ext cx="5167401" cy="48837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5319000" y="142625"/>
            <a:ext cx="3537000" cy="4784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Library Imports</a:t>
            </a:r>
            <a:endParaRPr sz="24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Provided by other developers</a:t>
            </a:r>
            <a:endParaRPr sz="24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 u="sng">
                <a:solidFill>
                  <a:srgbClr val="FFFFFF"/>
                </a:solidFill>
              </a:rPr>
              <a:t>Guided</a:t>
            </a:r>
            <a:r>
              <a:rPr lang="en" sz="2400" b="1">
                <a:solidFill>
                  <a:srgbClr val="FFFFFF"/>
                </a:solidFill>
              </a:rPr>
              <a:t> Reference to 101 data files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7800" y="679575"/>
            <a:ext cx="8873100" cy="25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5291549" y="0"/>
            <a:ext cx="18600" cy="5193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3177000"/>
          </a:xfrm>
          <a:prstGeom prst="rect">
            <a:avLst/>
          </a:prstGeom>
          <a:solidFill>
            <a:srgbClr val="000000">
              <a:alpha val="838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434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our data!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 rotWithShape="1">
          <a:blip r:embed="rId3">
            <a:alphaModFix/>
          </a:blip>
          <a:srcRect b="17396"/>
          <a:stretch/>
        </p:blipFill>
        <p:spPr>
          <a:xfrm>
            <a:off x="624600" y="74525"/>
            <a:ext cx="4861826" cy="49944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6054425" y="1233050"/>
            <a:ext cx="3006600" cy="23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Welcome </a:t>
            </a:r>
            <a:br>
              <a:rPr lang="en" sz="3600" b="1">
                <a:solidFill>
                  <a:srgbClr val="FFFFFF"/>
                </a:solidFill>
              </a:rPr>
            </a:br>
            <a:r>
              <a:rPr lang="en" sz="3600" b="1">
                <a:solidFill>
                  <a:srgbClr val="FFFFFF"/>
                </a:solidFill>
              </a:rPr>
              <a:t>to </a:t>
            </a:r>
            <a:br>
              <a:rPr lang="en" sz="3600" b="1">
                <a:solidFill>
                  <a:srgbClr val="FFFFFF"/>
                </a:solidFill>
              </a:rPr>
            </a:br>
            <a:r>
              <a:rPr lang="en" sz="3600" b="1">
                <a:solidFill>
                  <a:srgbClr val="FFFFFF"/>
                </a:solidFill>
              </a:rPr>
              <a:t>NAIF</a:t>
            </a:r>
            <a:endParaRPr sz="36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6054425" y="1233050"/>
            <a:ext cx="3006600" cy="23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JUNO/</a:t>
            </a:r>
            <a:endParaRPr sz="3600" b="1">
              <a:solidFill>
                <a:srgbClr val="FFFFFF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75" y="152400"/>
            <a:ext cx="4655125" cy="493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5645725" y="1233050"/>
            <a:ext cx="3415200" cy="23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JUNO/</a:t>
            </a:r>
            <a:endParaRPr sz="36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kernels/</a:t>
            </a:r>
            <a:endParaRPr sz="3600" b="1">
              <a:solidFill>
                <a:srgbClr val="FFFFFF"/>
              </a:solidFill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925" y="110825"/>
            <a:ext cx="462733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Macintosh PowerPoint</Application>
  <PresentationFormat>On-screen Show (16:9)</PresentationFormat>
  <Paragraphs>50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Simple Dark</vt:lpstr>
      <vt:lpstr>Humane SPICE Import</vt:lpstr>
      <vt:lpstr>Let’s view JUNO  in  OpenSpace!</vt:lpstr>
      <vt:lpstr>JUNO Mission .asset file</vt:lpstr>
      <vt:lpstr>PowerPoint Presentation</vt:lpstr>
      <vt:lpstr>PowerPoint Presentation</vt:lpstr>
      <vt:lpstr>Let’s get our data!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simplify?</vt:lpstr>
      <vt:lpstr>PowerPoint Presentation</vt:lpstr>
      <vt:lpstr>PowerPoint Presentation</vt:lpstr>
      <vt:lpstr>PowerPoint Presentation</vt:lpstr>
      <vt:lpstr>Frame Data!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Humane SPICE Import</dc:title>
  <cp:lastModifiedBy>Public Programs</cp:lastModifiedBy>
  <cp:revision>1</cp:revision>
  <dcterms:modified xsi:type="dcterms:W3CDTF">2019-02-10T18:23:22Z</dcterms:modified>
</cp:coreProperties>
</file>