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78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263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s://docs.opencv.org/3.4.3/d1/dee/tutorial_introduction_to_pca.html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dff7773c_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dff7773c_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dff777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dff777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dff7773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dff7773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 vein regions shown in white on the left and black in the middle — can be difficult to distinguish btwn veins and other rock features like banding &amp; foliation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dff7773c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dff7773c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displayHDRImage: given a stack of 257 image bands from different wavelengths: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rid of wv regions with a lot of wv noise &lt;1000 &amp; &gt;2540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through cleaned dataset to render all pixel reflectance values for each wavelength layers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went right: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Read the image &amp; converts to greyscale</a:t>
            </a:r>
            <a:endParaRPr sz="120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Blurred the greyscale images using GaussianBlur via some values</a:t>
            </a:r>
            <a:endParaRPr sz="120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Created a temporary threshold image based on some threshold values to get rid of reflectance noise (guess @ where the contour lines would be) (this needs tweeking) </a:t>
            </a:r>
            <a:endParaRPr sz="120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Generated contour values around these threshold perimeters</a:t>
            </a:r>
            <a:endParaRPr sz="120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Before the final contour drawings are generated, PCA is used: </a:t>
            </a:r>
            <a:r>
              <a:rPr lang="en" sz="1200" u="sng">
                <a:solidFill>
                  <a:srgbClr val="0366D6"/>
                </a:solidFill>
                <a:hlinkClick r:id="rId3"/>
              </a:rPr>
              <a:t>https://docs.opencv.org/3.4.3/d1/dee/tutorial_introduction_to_pca.html</a:t>
            </a:r>
            <a:r>
              <a:rPr lang="en" sz="1200">
                <a:solidFill>
                  <a:srgbClr val="24292E"/>
                </a:solidFill>
              </a:rPr>
              <a:t> to determine if the contour graphs themselves have a "strong" linear dataset</a:t>
            </a:r>
            <a:endParaRPr sz="1200">
              <a:solidFill>
                <a:srgbClr val="24292E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</a:rPr>
              <a:t>A new image is produced where the contour drawings </a:t>
            </a:r>
            <a:r>
              <a:rPr lang="en" sz="1200" i="1">
                <a:solidFill>
                  <a:srgbClr val="24292E"/>
                </a:solidFill>
              </a:rPr>
              <a:t>should</a:t>
            </a:r>
            <a:r>
              <a:rPr lang="en" sz="1200">
                <a:solidFill>
                  <a:srgbClr val="24292E"/>
                </a:solidFill>
              </a:rPr>
              <a:t> wrap around the veins on each band.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dff7773c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dff7773c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wrong: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No verification that we have captured all the veins present in an image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May be identifying some non-vein rock features as veins. Could use a few iterations of verification by a trained eye and refining the PCA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additions: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Would be good to create a confidence interval/estimate of how accurately a vein has been ID’d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</a:rPr>
              <a:t>The contour drawings should be weighed against all the other bands to determine definitively if there is a vein throughout the image file.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Mark the locations in each wavelength slice where the PCA identifies a vein. Compare these locations across the entire image stack, and the places where there are more locations piled on top of one another would be more likely to be a vein/is a more clearly-identified vein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dff777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dff777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edff7773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edff7773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dff7773c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dff7773c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dff7773c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dff7773c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V1sWmrNh2l5Zynn7aVo8hrP6ygDqRxQP/view" TargetMode="External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dLQZjkJOJ0wEjleteQB9NfILuolr7lDj/view" TargetMode="External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Drilling the Earth’s Past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Team #notacircle + Rebecca Greenberger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AMNH Hackathon 2019: Hack the Solar System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544575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tasks: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16700" y="1142350"/>
            <a:ext cx="526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Automatically detect</a:t>
            </a:r>
            <a:r>
              <a:rPr lang="en"/>
              <a:t> “veins” in images of ophiolite rock slices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Classify</a:t>
            </a:r>
            <a:r>
              <a:rPr lang="en"/>
              <a:t> minerals in ophiolite rock slices at a pixel level based on reflectance spectra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6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1: Automatically Identify Mineral Veins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783750" y="1195200"/>
            <a:ext cx="2119200" cy="3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25" y="1017724"/>
            <a:ext cx="1816726" cy="377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253" y="1017725"/>
            <a:ext cx="2161371" cy="377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0075" y="844725"/>
            <a:ext cx="1982800" cy="41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024375" y="1152475"/>
            <a:ext cx="280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6" title="EXT1_RGB_cycle_cropp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625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Google Shape;84;p17" title="EX1_Contour_Cropped_Mapping_Cycl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Classify Mineral Spectra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Desired outcome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Input: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mineral + score for each pixel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no labeled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to use an unsupervised approach and ask Rebecca to manually label 20 images as a small validation 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Classify Mineral Spectra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04800" y="1152475"/>
            <a:ext cx="4531500" cy="3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</a:t>
            </a:r>
            <a:endParaRPr/>
          </a:p>
          <a:p>
            <a:pPr marL="13716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Remove 1000 &lt; wavelengths &lt; 2400</a:t>
            </a:r>
            <a:endParaRPr/>
          </a:p>
          <a:p>
            <a:pPr marL="13716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Normalize</a:t>
            </a:r>
            <a:endParaRPr/>
          </a:p>
          <a:p>
            <a:pPr marL="13716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Smooth 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r="28987"/>
          <a:stretch/>
        </p:blipFill>
        <p:spPr>
          <a:xfrm>
            <a:off x="1468850" y="2689000"/>
            <a:ext cx="4977500" cy="21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221000" y="1424825"/>
            <a:ext cx="4611300" cy="1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Classify</a:t>
            </a:r>
            <a:endParaRPr sz="1800">
              <a:solidFill>
                <a:schemeClr val="dk2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Collaborative filtering using Pearson ρ</a:t>
            </a:r>
            <a:endParaRPr>
              <a:solidFill>
                <a:schemeClr val="dk2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Validate results using 20 samples we asked our stakeholder to label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996471" y="4694775"/>
            <a:ext cx="25443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Wavelength (micrometers)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36475" y="3320575"/>
            <a:ext cx="25443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Reflectance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l="70848"/>
          <a:stretch/>
        </p:blipFill>
        <p:spPr>
          <a:xfrm>
            <a:off x="6536674" y="2861400"/>
            <a:ext cx="2043299" cy="21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Classify Mineral Spectra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04800" y="1152475"/>
            <a:ext cx="8275200" cy="3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result for one pixel:</a:t>
            </a:r>
            <a:endParaRPr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Rebecca thought this was Chlorite</a:t>
            </a:r>
            <a:endParaRPr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ranked Chlorite, Corrensite, Nontronite as the highest similarity to the pixel spectrum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r="28987"/>
          <a:stretch/>
        </p:blipFill>
        <p:spPr>
          <a:xfrm>
            <a:off x="1468850" y="2689000"/>
            <a:ext cx="4977500" cy="21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2996471" y="4694775"/>
            <a:ext cx="25443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Wavelength (micrometers)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36475" y="3320575"/>
            <a:ext cx="25443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Reflectance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l="70848"/>
          <a:stretch/>
        </p:blipFill>
        <p:spPr>
          <a:xfrm>
            <a:off x="6536675" y="2380675"/>
            <a:ext cx="2507649" cy="25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Classify Mineral Spectra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04800" y="1152475"/>
            <a:ext cx="8275200" cy="3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set results (Green: correct, Yellow: unsure, Red: wrong):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951" y="1545050"/>
            <a:ext cx="5425899" cy="32696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Macintosh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Drilling the Earth’s Past </vt:lpstr>
      <vt:lpstr>Two tasks: </vt:lpstr>
      <vt:lpstr>Solution 1: Automatically Identify Mineral Veins</vt:lpstr>
      <vt:lpstr>PowerPoint Presentation</vt:lpstr>
      <vt:lpstr>PowerPoint Presentation</vt:lpstr>
      <vt:lpstr>Solution 2: Classify Mineral Spectra</vt:lpstr>
      <vt:lpstr>Solution 2: Classify Mineral Spectra</vt:lpstr>
      <vt:lpstr>Solution 2: Classify Mineral Spectra</vt:lpstr>
      <vt:lpstr>Solution 2: Classify Mineral Spectra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Drilling the Earth’s Past </dc:title>
  <cp:lastModifiedBy>Public Programs</cp:lastModifiedBy>
  <cp:revision>1</cp:revision>
  <dcterms:modified xsi:type="dcterms:W3CDTF">2019-02-10T18:02:58Z</dcterms:modified>
</cp:coreProperties>
</file>