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82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34066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ephspens" TargetMode="External"/><Relationship Id="rId4" Type="http://schemas.openxmlformats.org/officeDocument/2006/relationships/hyperlink" Target="https://github.com/rd16395p" TargetMode="External"/><Relationship Id="rId5" Type="http://schemas.openxmlformats.org/officeDocument/2006/relationships/hyperlink" Target="https://github.com/cmonkey03" TargetMode="External"/><Relationship Id="rId6" Type="http://schemas.openxmlformats.org/officeDocument/2006/relationships/hyperlink" Target="https://github.com/rachelfreya" TargetMode="External"/><Relationship Id="rId7" Type="http://schemas.openxmlformats.org/officeDocument/2006/relationships/hyperlink" Target="https://github.com/mfeuer23" TargetMode="External"/><Relationship Id="rId8" Type="http://schemas.openxmlformats.org/officeDocument/2006/relationships/hyperlink" Target="https://github.com/vlevchenko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24292E"/>
                </a:solidFill>
              </a:rPr>
              <a:t>Intros</a:t>
            </a:r>
            <a:endParaRPr sz="1200">
              <a:solidFill>
                <a:srgbClr val="24292E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>
                <a:solidFill>
                  <a:srgbClr val="24292E"/>
                </a:solidFill>
              </a:rPr>
              <a:t>Joseph Spens </a:t>
            </a:r>
            <a:r>
              <a:rPr lang="en" sz="1200" u="sng">
                <a:solidFill>
                  <a:srgbClr val="0366D6"/>
                </a:solidFill>
                <a:hlinkClick r:id="rId3"/>
              </a:rPr>
              <a:t>@josephspens</a:t>
            </a:r>
            <a:endParaRPr sz="1200" u="sng">
              <a:solidFill>
                <a:srgbClr val="0366D6"/>
              </a:solidFill>
              <a:hlinkClick r:id="rId3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>
                <a:solidFill>
                  <a:srgbClr val="24292E"/>
                </a:solidFill>
              </a:rPr>
              <a:t>Rebecca D'Agostino </a:t>
            </a:r>
            <a:r>
              <a:rPr lang="en" sz="1200" u="sng">
                <a:solidFill>
                  <a:srgbClr val="0366D6"/>
                </a:solidFill>
                <a:hlinkClick r:id="rId4"/>
              </a:rPr>
              <a:t>@rd16395p</a:t>
            </a:r>
            <a:endParaRPr sz="1200" u="sng">
              <a:solidFill>
                <a:srgbClr val="0366D6"/>
              </a:solidFill>
              <a:hlinkClick r:id="rId4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>
                <a:solidFill>
                  <a:srgbClr val="24292E"/>
                </a:solidFill>
              </a:rPr>
              <a:t>Russell Brown </a:t>
            </a:r>
            <a:r>
              <a:rPr lang="en" sz="1200" u="sng">
                <a:solidFill>
                  <a:srgbClr val="0366D6"/>
                </a:solidFill>
                <a:hlinkClick r:id="rId5"/>
              </a:rPr>
              <a:t>@cmonkey03</a:t>
            </a:r>
            <a:endParaRPr sz="1200" u="sng">
              <a:solidFill>
                <a:srgbClr val="0366D6"/>
              </a:solidFill>
              <a:hlinkClick r:id="rId5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>
                <a:solidFill>
                  <a:srgbClr val="24292E"/>
                </a:solidFill>
              </a:rPr>
              <a:t>Rachel Cohen </a:t>
            </a:r>
            <a:r>
              <a:rPr lang="en" sz="1200" u="sng">
                <a:solidFill>
                  <a:srgbClr val="0366D6"/>
                </a:solidFill>
                <a:hlinkClick r:id="rId6"/>
              </a:rPr>
              <a:t>@rachelfreya</a:t>
            </a:r>
            <a:endParaRPr sz="1200" u="sng">
              <a:solidFill>
                <a:srgbClr val="0366D6"/>
              </a:solidFill>
              <a:hlinkClick r:id="rId6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>
                <a:solidFill>
                  <a:srgbClr val="24292E"/>
                </a:solidFill>
              </a:rPr>
              <a:t>Mallory Feuer </a:t>
            </a:r>
            <a:r>
              <a:rPr lang="en" sz="1200" u="sng">
                <a:solidFill>
                  <a:srgbClr val="0366D6"/>
                </a:solidFill>
                <a:hlinkClick r:id="rId7"/>
              </a:rPr>
              <a:t>@mfeuer23</a:t>
            </a:r>
            <a:endParaRPr sz="1200" u="sng">
              <a:solidFill>
                <a:srgbClr val="0366D6"/>
              </a:solidFill>
              <a:hlinkClick r:id="rId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>
                <a:solidFill>
                  <a:srgbClr val="24292E"/>
                </a:solidFill>
              </a:rPr>
              <a:t>Victoria Levchenko </a:t>
            </a:r>
            <a:r>
              <a:rPr lang="en" sz="1200" u="sng">
                <a:solidFill>
                  <a:srgbClr val="0366D6"/>
                </a:solidFill>
                <a:hlinkClick r:id="rId8"/>
              </a:rPr>
              <a:t>@vlevchenko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Problems with the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ee19feb2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ee19feb2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ee19feb2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ee19feb2e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ee19feb2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ee19feb2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ee19feb2e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ee19feb2e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ee19fee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ee19fee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6TVXnIKmlR2gjZjlxBqrho5x2E5U-yHN/view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8325"/>
            <a:ext cx="9144003" cy="45720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-936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Bangers"/>
                <a:ea typeface="Bangers"/>
                <a:cs typeface="Bangers"/>
                <a:sym typeface="Bangers"/>
              </a:rPr>
              <a:t>STORMS OF JUPITER</a:t>
            </a:r>
            <a:endParaRPr sz="9600">
              <a:latin typeface="Bangers"/>
              <a:ea typeface="Bangers"/>
              <a:cs typeface="Bangers"/>
              <a:sym typeface="Banger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 title="jupite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341" y="0"/>
            <a:ext cx="75333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2400" y="-729525"/>
            <a:ext cx="9144000" cy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525" y="1025411"/>
            <a:ext cx="4854500" cy="3365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314" y="451075"/>
            <a:ext cx="4208580" cy="422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8775" y="924050"/>
            <a:ext cx="4199150" cy="42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89300" y="85850"/>
            <a:ext cx="3569926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6918"/>
            <a:ext cx="9144002" cy="4109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Macintosh PowerPoint</Application>
  <PresentationFormat>On-screen Show (16:9)</PresentationFormat>
  <Paragraphs>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Bangers</vt:lpstr>
      <vt:lpstr>Simple Light</vt:lpstr>
      <vt:lpstr>STORMS OF JUPITER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STORMS OF JUPITER</dc:title>
  <cp:lastModifiedBy>Public Programs</cp:lastModifiedBy>
  <cp:revision>1</cp:revision>
  <dcterms:modified xsi:type="dcterms:W3CDTF">2019-02-10T17:41:27Z</dcterms:modified>
</cp:coreProperties>
</file>