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gif" ContentType="image/gif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-824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261629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f73feeed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f73feeed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f73feeed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f73feeed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f73e71f83_7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f73e71f83_7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f73e71f83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f73e71f83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f73e71f83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f73e71f83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f73e71f83_9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f73e71f83_9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HackTheSolarSystem/meteorite-mineral-mappi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gif"/><Relationship Id="rId6" Type="http://schemas.openxmlformats.org/officeDocument/2006/relationships/image" Target="../media/image5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jpg"/><Relationship Id="rId7" Type="http://schemas.openxmlformats.org/officeDocument/2006/relationships/image" Target="../media/image10.jpg"/><Relationship Id="rId8" Type="http://schemas.openxmlformats.org/officeDocument/2006/relationships/image" Target="../media/image11.jpg"/><Relationship Id="rId9" Type="http://schemas.openxmlformats.org/officeDocument/2006/relationships/image" Target="../media/image12.jpg"/><Relationship Id="rId10" Type="http://schemas.openxmlformats.org/officeDocument/2006/relationships/image" Target="../media/image4.gif"/><Relationship Id="rId11" Type="http://schemas.openxmlformats.org/officeDocument/2006/relationships/image" Target="../media/image5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4" Type="http://schemas.openxmlformats.org/officeDocument/2006/relationships/image" Target="../media/image14.png"/><Relationship Id="rId5" Type="http://schemas.openxmlformats.org/officeDocument/2006/relationships/image" Target="../media/image15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4" Type="http://schemas.openxmlformats.org/officeDocument/2006/relationships/image" Target="../media/image17.png"/><Relationship Id="rId5" Type="http://schemas.openxmlformats.org/officeDocument/2006/relationships/image" Target="../media/image18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Meteorite Mineral Mapping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716325" y="2797175"/>
            <a:ext cx="7214100" cy="134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Clyde Shaffer , Xiaoyun Yang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https://github.com/HackTheSolarSystem/meteorite-mineral-mapping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1 - Get Conversion factor 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7000" y="1177738"/>
            <a:ext cx="2874975" cy="1465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" name="Google Shape;62;p14"/>
          <p:cNvCxnSpPr/>
          <p:nvPr/>
        </p:nvCxnSpPr>
        <p:spPr>
          <a:xfrm>
            <a:off x="2395450" y="1894200"/>
            <a:ext cx="735300" cy="595800"/>
          </a:xfrm>
          <a:prstGeom prst="straightConnector1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" name="Google Shape;63;p14"/>
          <p:cNvCxnSpPr/>
          <p:nvPr/>
        </p:nvCxnSpPr>
        <p:spPr>
          <a:xfrm flipH="1">
            <a:off x="4985400" y="1880200"/>
            <a:ext cx="741600" cy="598500"/>
          </a:xfrm>
          <a:prstGeom prst="straightConnector1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4" name="Google Shape;64;p14"/>
          <p:cNvSpPr txBox="1"/>
          <p:nvPr/>
        </p:nvSpPr>
        <p:spPr>
          <a:xfrm>
            <a:off x="1960925" y="3719075"/>
            <a:ext cx="41958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weight%-to-intensity conversion factor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773200" y="1378538"/>
            <a:ext cx="28749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CCCC"/>
                </a:solidFill>
              </a:rPr>
              <a:t>Known Mineral weight%</a:t>
            </a:r>
            <a:endParaRPr sz="1800">
              <a:solidFill>
                <a:srgbClr val="CCCCCC"/>
              </a:solidFill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3200975" y="2418025"/>
            <a:ext cx="1702200" cy="7941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Calibrator</a:t>
            </a:r>
            <a:endParaRPr sz="2400" b="1"/>
          </a:p>
        </p:txBody>
      </p:sp>
      <p:cxnSp>
        <p:nvCxnSpPr>
          <p:cNvPr id="67" name="Google Shape;67;p14"/>
          <p:cNvCxnSpPr>
            <a:stCxn id="66" idx="2"/>
            <a:endCxn id="64" idx="0"/>
          </p:cNvCxnSpPr>
          <p:nvPr/>
        </p:nvCxnSpPr>
        <p:spPr>
          <a:xfrm>
            <a:off x="4052075" y="3212125"/>
            <a:ext cx="6900" cy="507000"/>
          </a:xfrm>
          <a:prstGeom prst="straightConnector1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2 - Test for Minerals in samples</a:t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1285900" y="1096075"/>
            <a:ext cx="4232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CCCC"/>
                </a:solidFill>
              </a:rPr>
              <a:t>weight%-to-intensity conversion factor</a:t>
            </a:r>
            <a:endParaRPr sz="1800">
              <a:solidFill>
                <a:srgbClr val="CCCCCC"/>
              </a:solidFill>
            </a:endParaRPr>
          </a:p>
        </p:txBody>
      </p:sp>
      <p:cxnSp>
        <p:nvCxnSpPr>
          <p:cNvPr id="74" name="Google Shape;74;p15"/>
          <p:cNvCxnSpPr/>
          <p:nvPr/>
        </p:nvCxnSpPr>
        <p:spPr>
          <a:xfrm>
            <a:off x="3222300" y="1469500"/>
            <a:ext cx="0" cy="620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5" name="Google Shape;75;p15"/>
          <p:cNvSpPr/>
          <p:nvPr/>
        </p:nvSpPr>
        <p:spPr>
          <a:xfrm>
            <a:off x="2431525" y="2089600"/>
            <a:ext cx="1702200" cy="7941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Identifier</a:t>
            </a:r>
            <a:endParaRPr sz="2400" b="1"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6100" y="3256100"/>
            <a:ext cx="3413038" cy="141723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7" name="Google Shape;77;p15"/>
          <p:cNvCxnSpPr>
            <a:stCxn id="76" idx="0"/>
            <a:endCxn id="75" idx="2"/>
          </p:cNvCxnSpPr>
          <p:nvPr/>
        </p:nvCxnSpPr>
        <p:spPr>
          <a:xfrm rot="10800000">
            <a:off x="3282620" y="2883800"/>
            <a:ext cx="0" cy="3723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8" name="Google Shape;78;p15"/>
          <p:cNvSpPr txBox="1"/>
          <p:nvPr/>
        </p:nvSpPr>
        <p:spPr>
          <a:xfrm>
            <a:off x="1964650" y="4575813"/>
            <a:ext cx="28749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CCCC"/>
                </a:solidFill>
              </a:rPr>
              <a:t>Sample</a:t>
            </a:r>
            <a:endParaRPr sz="1800">
              <a:solidFill>
                <a:srgbClr val="CCCCCC"/>
              </a:solidFill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187125" y="3516075"/>
            <a:ext cx="1150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Minerals to test for</a:t>
            </a:r>
            <a:endParaRPr>
              <a:solidFill>
                <a:srgbClr val="CCCCCC"/>
              </a:solidFill>
            </a:endParaRPr>
          </a:p>
        </p:txBody>
      </p:sp>
      <p:cxnSp>
        <p:nvCxnSpPr>
          <p:cNvPr id="80" name="Google Shape;80;p15"/>
          <p:cNvCxnSpPr>
            <a:endCxn id="75" idx="1"/>
          </p:cNvCxnSpPr>
          <p:nvPr/>
        </p:nvCxnSpPr>
        <p:spPr>
          <a:xfrm rot="10800000" flipH="1">
            <a:off x="1337725" y="2486650"/>
            <a:ext cx="1093800" cy="42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250" y="1627400"/>
            <a:ext cx="844945" cy="188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94899" y="1757475"/>
            <a:ext cx="1877650" cy="188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13573" y="1771237"/>
            <a:ext cx="1861178" cy="1861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" name="Google Shape;84;p15"/>
          <p:cNvCxnSpPr/>
          <p:nvPr/>
        </p:nvCxnSpPr>
        <p:spPr>
          <a:xfrm>
            <a:off x="4221188" y="2482600"/>
            <a:ext cx="1020900" cy="8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Intensity Delta</a:t>
            </a:r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3025" y="1198337"/>
            <a:ext cx="1118875" cy="1125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650" y="1187713"/>
            <a:ext cx="1118875" cy="1125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89050" y="1198324"/>
            <a:ext cx="1118875" cy="1125446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/>
        </p:nvSpPr>
        <p:spPr>
          <a:xfrm>
            <a:off x="1668025" y="2381950"/>
            <a:ext cx="960900" cy="3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Pyroxene</a:t>
            </a:r>
            <a:endParaRPr/>
          </a:p>
        </p:txBody>
      </p:sp>
      <p:sp>
        <p:nvSpPr>
          <p:cNvPr id="94" name="Google Shape;94;p16"/>
          <p:cNvSpPr txBox="1"/>
          <p:nvPr/>
        </p:nvSpPr>
        <p:spPr>
          <a:xfrm>
            <a:off x="466625" y="2368075"/>
            <a:ext cx="960900" cy="3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Olivine</a:t>
            </a:r>
            <a:endParaRPr/>
          </a:p>
        </p:txBody>
      </p:sp>
      <p:sp>
        <p:nvSpPr>
          <p:cNvPr id="95" name="Google Shape;95;p16"/>
          <p:cNvSpPr txBox="1"/>
          <p:nvPr/>
        </p:nvSpPr>
        <p:spPr>
          <a:xfrm>
            <a:off x="2869413" y="2381950"/>
            <a:ext cx="960900" cy="3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Millerite</a:t>
            </a:r>
            <a:endParaRPr/>
          </a:p>
        </p:txBody>
      </p:sp>
      <p:sp>
        <p:nvSpPr>
          <p:cNvPr id="96" name="Google Shape;96;p16"/>
          <p:cNvSpPr txBox="1"/>
          <p:nvPr/>
        </p:nvSpPr>
        <p:spPr>
          <a:xfrm>
            <a:off x="4215988" y="2381950"/>
            <a:ext cx="960900" cy="3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Kamacite</a:t>
            </a:r>
            <a:endParaRPr/>
          </a:p>
        </p:txBody>
      </p:sp>
      <p:sp>
        <p:nvSpPr>
          <p:cNvPr id="97" name="Google Shape;97;p16"/>
          <p:cNvSpPr txBox="1"/>
          <p:nvPr/>
        </p:nvSpPr>
        <p:spPr>
          <a:xfrm>
            <a:off x="5417388" y="2381950"/>
            <a:ext cx="960900" cy="3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Pentadite</a:t>
            </a:r>
            <a:endParaRPr/>
          </a:p>
        </p:txBody>
      </p:sp>
      <p:sp>
        <p:nvSpPr>
          <p:cNvPr id="98" name="Google Shape;98;p16"/>
          <p:cNvSpPr txBox="1"/>
          <p:nvPr/>
        </p:nvSpPr>
        <p:spPr>
          <a:xfrm>
            <a:off x="6763975" y="2381950"/>
            <a:ext cx="960900" cy="3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Taenite</a:t>
            </a:r>
            <a:endParaRPr/>
          </a:p>
        </p:txBody>
      </p:sp>
      <p:sp>
        <p:nvSpPr>
          <p:cNvPr id="99" name="Google Shape;99;p16"/>
          <p:cNvSpPr txBox="1"/>
          <p:nvPr/>
        </p:nvSpPr>
        <p:spPr>
          <a:xfrm>
            <a:off x="7919963" y="2381950"/>
            <a:ext cx="862500" cy="3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Troilite</a:t>
            </a:r>
            <a:endParaRPr/>
          </a:p>
        </p:txBody>
      </p:sp>
      <p:pic>
        <p:nvPicPr>
          <p:cNvPr id="100" name="Google Shape;10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37000" y="1198325"/>
            <a:ext cx="1118875" cy="112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38400" y="1220762"/>
            <a:ext cx="1118875" cy="1125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65088" y="1220750"/>
            <a:ext cx="1118875" cy="1125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91775" y="1220753"/>
            <a:ext cx="1118875" cy="1125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257750" y="2916575"/>
            <a:ext cx="2132244" cy="209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209462" y="2931814"/>
            <a:ext cx="2113539" cy="206097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 txBox="1"/>
          <p:nvPr/>
        </p:nvSpPr>
        <p:spPr>
          <a:xfrm>
            <a:off x="6565100" y="3609675"/>
            <a:ext cx="2132100" cy="9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Darker (i.e., smaller Delta) means </a:t>
            </a:r>
            <a:endParaRPr>
              <a:solidFill>
                <a:srgbClr val="CCCCC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more likely to be that mineral </a:t>
            </a:r>
            <a:endParaRPr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825" y="663402"/>
            <a:ext cx="4108774" cy="4132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7621" y="697088"/>
            <a:ext cx="4041802" cy="4065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21025" y="663400"/>
            <a:ext cx="1579575" cy="157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250" y="401262"/>
            <a:ext cx="4340975" cy="434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 rotWithShape="1">
          <a:blip r:embed="rId4">
            <a:alphaModFix/>
          </a:blip>
          <a:srcRect r="1244" b="-2923"/>
          <a:stretch/>
        </p:blipFill>
        <p:spPr>
          <a:xfrm>
            <a:off x="4602175" y="401250"/>
            <a:ext cx="4164876" cy="434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96975" y="401250"/>
            <a:ext cx="1214250" cy="121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Notes</a:t>
            </a:r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Seems odd that millerite is 0. Could be that its vector is too close to something else? Or the millerite vector was scaled too large?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Program only selects the likely “dominant” mineral per pixel. Bright spots in confidence map could mean multiple or untracked minerals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Program was implemented in python using Numby/CUDA for zippy execution, but non-CUDA scripts are provided in case your computer doesn’t support it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</Words>
  <Application>Microsoft Macintosh PowerPoint</Application>
  <PresentationFormat>On-screen Show (16:9)</PresentationFormat>
  <Paragraphs>29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Simple Dark</vt:lpstr>
      <vt:lpstr>Meteorite Mineral Mapping</vt:lpstr>
      <vt:lpstr>Phase 1 - Get Conversion factor </vt:lpstr>
      <vt:lpstr>Phase 2 - Test for Minerals in samples</vt:lpstr>
      <vt:lpstr>Intensity Delta</vt:lpstr>
      <vt:lpstr>PowerPoint Presentation</vt:lpstr>
      <vt:lpstr>PowerPoint Presentation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Meteorite Mineral Mapping</dc:title>
  <cp:lastModifiedBy>Public Programs</cp:lastModifiedBy>
  <cp:revision>1</cp:revision>
  <dcterms:modified xsi:type="dcterms:W3CDTF">2019-02-10T17:41:09Z</dcterms:modified>
</cp:coreProperties>
</file>