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78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42920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f5dc95b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f5dc95b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f5dc95bc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f5dc95bc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f5dc95bc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f5dc95bc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f75bc098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f75bc098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f5dc95bc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f5dc95bc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nh/HackTheSolarSystem/wiki/Marina-Gemma" TargetMode="External"/><Relationship Id="rId4" Type="http://schemas.openxmlformats.org/officeDocument/2006/relationships/hyperlink" Target="https://github.com/amnh/HackTheSolarSystem/wiki/Samuel-Alpert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Lapis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5577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 Kwon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Hannah Quirk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Minh Nguyen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Minyoung Na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Sophie Jaro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 rot="-2159662">
            <a:off x="6116098" y="986429"/>
            <a:ext cx="1225103" cy="233666"/>
          </a:xfrm>
          <a:prstGeom prst="trapezoid">
            <a:avLst>
              <a:gd name="adj" fmla="val 25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FFFF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 rot="8675861">
            <a:off x="6595769" y="1648655"/>
            <a:ext cx="1225242" cy="233659"/>
          </a:xfrm>
          <a:prstGeom prst="trapezoid">
            <a:avLst>
              <a:gd name="adj" fmla="val 25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FFFF"/>
              </a:solidFill>
            </a:endParaRPr>
          </a:p>
        </p:txBody>
      </p:sp>
      <p:sp>
        <p:nvSpPr>
          <p:cNvPr id="68" name="Google Shape;68;p13"/>
          <p:cNvSpPr/>
          <p:nvPr/>
        </p:nvSpPr>
        <p:spPr>
          <a:xfrm rot="-2023298">
            <a:off x="6367389" y="1212678"/>
            <a:ext cx="1208304" cy="430253"/>
          </a:xfrm>
          <a:prstGeom prst="parallelogram">
            <a:avLst>
              <a:gd name="adj" fmla="val 25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724900" y="522450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Meteorite Mineral Mapping</a:t>
            </a:r>
            <a:endParaRPr sz="2400"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Studying the meteorites can tell us a lot of info.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Distant celestial objects and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Home, Earth.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But identifying elements can be often challenging. Electron probes aren’t always accurate and some complex minerals may have overlapping compound which would conflate the results.</a:t>
            </a:r>
            <a:endParaRPr sz="1800"/>
          </a:p>
          <a:p>
            <a:pPr marL="0" lvl="0" indent="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 b="1">
              <a:solidFill>
                <a:srgbClr val="6A737D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6A737D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6A737D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6A737D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6A737D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6A737D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6A737D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6A737D"/>
                </a:solidFill>
              </a:rPr>
              <a:t>Challenge owners: </a:t>
            </a:r>
            <a:r>
              <a:rPr lang="en" sz="1200" b="1" u="sng">
                <a:solidFill>
                  <a:srgbClr val="0366D6"/>
                </a:solidFill>
                <a:hlinkClick r:id="rId3"/>
              </a:rPr>
              <a:t>Marina Gemma</a:t>
            </a:r>
            <a:r>
              <a:rPr lang="en" sz="1200" b="1">
                <a:solidFill>
                  <a:srgbClr val="6A737D"/>
                </a:solidFill>
              </a:rPr>
              <a:t> and </a:t>
            </a:r>
            <a:r>
              <a:rPr lang="en" sz="1200" b="1" u="sng">
                <a:solidFill>
                  <a:srgbClr val="0366D6"/>
                </a:solidFill>
                <a:hlinkClick r:id="rId4"/>
              </a:rPr>
              <a:t>Samuel Alpert</a:t>
            </a:r>
            <a:endParaRPr sz="1200" b="1" u="sng">
              <a:solidFill>
                <a:srgbClr val="0366D6"/>
              </a:solidFill>
              <a:hlinkClick r:id="rId4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775" y="0"/>
            <a:ext cx="3771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Premise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81775" y="3586275"/>
            <a:ext cx="41664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How do we solve this ?</a:t>
            </a:r>
            <a:endParaRPr sz="2400" b="1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By  using vectors ( aka rank 1 tensors )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10 Standard elements / grayscale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10d vectors at a pixel ( hard to visualize )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925" y="1433625"/>
            <a:ext cx="1840636" cy="18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311725" y="248450"/>
            <a:ext cx="3706500" cy="14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Vectorization/ Distribution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500" y="1446675"/>
            <a:ext cx="2049375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7513" y="2424374"/>
            <a:ext cx="3706502" cy="185325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4729225" y="4426425"/>
            <a:ext cx="42573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Iterate through each pixel in a desired grayscale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2588" y="492023"/>
            <a:ext cx="4503927" cy="17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Implementation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Noise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Data interpretation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Tweaking the distribution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Graphical interpretation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Debugging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etc.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Communication</a:t>
            </a:r>
            <a:endParaRPr sz="1800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50" y="1483050"/>
            <a:ext cx="3479050" cy="22950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1794025" y="4088100"/>
            <a:ext cx="7419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FFFFFF"/>
                </a:solidFill>
              </a:rPr>
              <a:t>'NiS']['Ni']</a:t>
            </a:r>
            <a:endParaRPr sz="105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615900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575" y="862013"/>
            <a:ext cx="38385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398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Overambitious?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-Rooms for improvements</a:t>
            </a:r>
            <a:endParaRPr sz="1800"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Originality is good, but…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Differing working environment ( Jupyter, IDE , text-editor…)</a:t>
            </a:r>
            <a:endParaRPr sz="180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00" y="1619175"/>
            <a:ext cx="3270350" cy="31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Macintosh PowerPoint</Application>
  <PresentationFormat>On-screen Show (16:9)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Roboto</vt:lpstr>
      <vt:lpstr>Merriweather</vt:lpstr>
      <vt:lpstr>Paradigm</vt:lpstr>
      <vt:lpstr>Lapis</vt:lpstr>
      <vt:lpstr>Premise</vt:lpstr>
      <vt:lpstr>Vectorization/ Distribution</vt:lpstr>
      <vt:lpstr>Challenges</vt:lpstr>
      <vt:lpstr>Results</vt:lpstr>
      <vt:lpstr>Overambitious? -Rooms for improvements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Lapis</dc:title>
  <cp:lastModifiedBy>Public Programs</cp:lastModifiedBy>
  <cp:revision>1</cp:revision>
  <dcterms:modified xsi:type="dcterms:W3CDTF">2019-02-10T17:58:53Z</dcterms:modified>
</cp:coreProperties>
</file>