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560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951863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ee20577f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ee20577f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ee20577f8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ee20577f8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ee20577f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ee20577f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ee20577f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ee20577f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ee20577f8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ee20577f8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ee20577f8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ee20577f8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ee20577f8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ee20577f8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Matching BSE maps to CT scan frames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Chuck Bassett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“Find the frame in the tomography - what plane in the full tomography volume best matches the BSE map of a flat polished surface cut from the original rock?”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Use Perceptual Hashes! (“PHashes”)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Perceptual Hashing?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Differences from cryptographic hash algorithms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“Avalanche effect”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Benefits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use it?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Calculate PHash values for each of the frames in a CT scan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Sort the frames by PHash value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Query for the </a:t>
            </a:r>
            <a:r>
              <a:rPr lang="en" i="1"/>
              <a:t>n most similar</a:t>
            </a:r>
            <a:r>
              <a:rPr lang="en"/>
              <a:t> frames via binary search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Details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 implemented in Python 3.7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the PyPI-provided </a:t>
            </a:r>
            <a:r>
              <a:rPr lang="en" i="1"/>
              <a:t>imagehash</a:t>
            </a:r>
            <a:r>
              <a:rPr lang="en"/>
              <a:t> package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Dependencies managed via Docker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Improvements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strategies for pre-processing data set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Investigate bindings to more performant PHash libraries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a basic UI for comparing matched frames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Questions?</a:t>
            </a:r>
            <a:endParaRPr sz="7200"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Microsoft Macintosh PowerPoint</Application>
  <PresentationFormat>On-screen Show (16:9)</PresentationFormat>
  <Paragraphs>23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Simple Dark</vt:lpstr>
      <vt:lpstr>Matching BSE maps to CT scan frames</vt:lpstr>
      <vt:lpstr>Goal </vt:lpstr>
      <vt:lpstr>Approach</vt:lpstr>
      <vt:lpstr>What is Perceptual Hashing?</vt:lpstr>
      <vt:lpstr>How do we use it?</vt:lpstr>
      <vt:lpstr>Implementation Details</vt:lpstr>
      <vt:lpstr>Future Improvements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Matching BSE maps to CT scan frames</dc:title>
  <cp:lastModifiedBy>Public Programs</cp:lastModifiedBy>
  <cp:revision>1</cp:revision>
  <dcterms:modified xsi:type="dcterms:W3CDTF">2019-02-10T18:24:15Z</dcterms:modified>
</cp:coreProperties>
</file>