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3470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ee0ef456a_2_2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ee0ef456a_2_2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Rules: People like games were you control something that eats other things and slowly grows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User may select a real star, with planets orbiting you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You may “walk” freely around the universe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If you get close enough to another star, the star with a higher mass will “take” a planet from the other’s orbit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Twists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Stars lose mass when they move towards other stars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Masses randomly zip into universe, if your mass is high enough, they’ll join you in orbit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e0ef456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e0ef456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e0ef456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e0ef456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e0ef456a_2_2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e0ef456a_2_2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e0ef456a_2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e0ef456a_2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e0ef456a_2_2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e0ef456a_2_2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0ef456a_2_2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e0ef456a_2_2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e0ef456a_2_2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e0ef456a_2_2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e0ef456a_2_2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e0ef456a_2_2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e0ef456a_2_2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e0ef456a_2_2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e0ef456a_2_2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e0ef456a_2_2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https://www.nextgenscience.org/topic-arrangement/hsspace-systems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seNJrbPx34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://www.youtube.com/watch?v=KseNJrbPx34" TargetMode="External"/><Relationship Id="rId6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TheSolarSystem/beAStar-front" TargetMode="External"/><Relationship Id="rId4" Type="http://schemas.openxmlformats.org/officeDocument/2006/relationships/hyperlink" Target="https://github.com/HackTheSolarSystem/beAStar-back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 </a:t>
            </a:r>
            <a:r>
              <a:rPr lang="en">
                <a:solidFill>
                  <a:srgbClr val="FFD966"/>
                </a:solidFill>
              </a:rPr>
              <a:t>Star!</a:t>
            </a: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4479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mixed reality action game about stars and gravity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3857625" y="3982725"/>
            <a:ext cx="4974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#AMNH Hack the Solar System 2019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Anna Leonenko, Peggy Li, Vivien Ngo, Cameron Yick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/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Tap to Eat - DEMO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00" y="2590063"/>
            <a:ext cx="1003000" cy="10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098200" y="2121838"/>
            <a:ext cx="1939475" cy="19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 descr="For the AMNH: Hack the Solar System 2019" title="Be A Star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9488" y="1377088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387100" cy="28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Improve location measuring</a:t>
            </a:r>
            <a:endParaRPr/>
          </a:p>
          <a:p>
            <a:pPr marL="914400" lvl="1" indent="-298450" algn="l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Precision: Overhead camera or Bluetooth (iBeacons)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Decay: moving costs mass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Scoreboard for spectators without smartphones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Fly-by asteroids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/>
              <a:t>Use facial recognition instead of QR codes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387100" cy="28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Used Mixed Reality + React Native for the first time</a:t>
            </a:r>
            <a:endParaRPr/>
          </a:p>
          <a:p>
            <a:pPr marL="914400" lvl="1" indent="-298450" algn="l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Viro: 10/10, would use again</a:t>
            </a:r>
            <a:endParaRPr/>
          </a:p>
          <a:p>
            <a:pPr marL="914400" lvl="1" indent="-298450" algn="l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Others: ExpoVR, AR.JS</a:t>
            </a:r>
            <a:endParaRPr/>
          </a:p>
          <a:p>
            <a:pPr marL="914400" lvl="1" indent="-298450" algn="l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Documentation makes a library hackathon-friendly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Picking the right image markers is hard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/>
              <a:t>How to build a project with Node.js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50" y="1212175"/>
            <a:ext cx="74034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50" y="2853500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Vivien, Peggy, Anna, and Cameron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https://github.com/HackTheSolarSystem/beAStar-front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https://github.com/HackTheSolarSystem/beAStar-back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br>
              <a:rPr lang="en"/>
            </a:b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Teach intuitions about gravity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Teach about star life cycle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multi-user experience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accessibility on multiple platforms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something </a:t>
            </a:r>
            <a:r>
              <a:rPr lang="en" b="1" u="sng">
                <a:solidFill>
                  <a:srgbClr val="FFD966"/>
                </a:solidFill>
              </a:rPr>
              <a:t>fun</a:t>
            </a:r>
            <a:r>
              <a:rPr lang="en"/>
              <a:t> with real-time mixed reality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Learn and develop something new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7504" r="7512"/>
          <a:stretch/>
        </p:blipFill>
        <p:spPr>
          <a:xfrm>
            <a:off x="0" y="-563430"/>
            <a:ext cx="9144000" cy="711202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167500" y="2137500"/>
            <a:ext cx="4809000" cy="868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Be a </a:t>
            </a:r>
            <a:r>
              <a:rPr lang="en" sz="4800">
                <a:solidFill>
                  <a:srgbClr val="FFD966"/>
                </a:solidFill>
              </a:rPr>
              <a:t>Star!</a:t>
            </a:r>
            <a:endParaRPr sz="48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06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88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06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88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06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88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06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88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06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8800" y="1750275"/>
            <a:ext cx="2882800" cy="2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School Science Standards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63" y="1800400"/>
            <a:ext cx="3459625" cy="24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684400" y="4862250"/>
            <a:ext cx="3459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Roboto"/>
                <a:ea typeface="Roboto"/>
                <a:cs typeface="Roboto"/>
                <a:sym typeface="Roboto"/>
              </a:rPr>
              <a:t>images: Tutorvista.com, society of physics students (SPS)</a:t>
            </a:r>
            <a:endParaRPr sz="900"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925" y="265275"/>
            <a:ext cx="1241150" cy="1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533088" y="4394300"/>
            <a:ext cx="3459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Law of Gravity for 2 Masses (</a:t>
            </a:r>
            <a:r>
              <a:rPr lang="en" sz="1000" b="1">
                <a:solidFill>
                  <a:srgbClr val="333333"/>
                </a:solidFill>
                <a:highlight>
                  <a:srgbClr val="FFFFFF"/>
                </a:highlight>
              </a:rPr>
              <a:t>HS-ESS1-3)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(Point Mass Universe)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175" y="1800400"/>
            <a:ext cx="4050499" cy="25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On-screen Show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Merriweather</vt:lpstr>
      <vt:lpstr>Paradigm</vt:lpstr>
      <vt:lpstr>Be a Star! </vt:lpstr>
      <vt:lpstr>Design Goals </vt:lpstr>
      <vt:lpstr>Be a Star!</vt:lpstr>
      <vt:lpstr>Mechanics</vt:lpstr>
      <vt:lpstr>Mechanics</vt:lpstr>
      <vt:lpstr>Mechanics</vt:lpstr>
      <vt:lpstr>Mechanics</vt:lpstr>
      <vt:lpstr>Mechanics</vt:lpstr>
      <vt:lpstr>High School Science Standards</vt:lpstr>
      <vt:lpstr>Tap to Eat - DEMO</vt:lpstr>
      <vt:lpstr>Next Steps</vt:lpstr>
      <vt:lpstr>Lessons Learned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 Star! </dc:title>
  <cp:lastModifiedBy>Public Programs</cp:lastModifiedBy>
  <cp:revision>1</cp:revision>
  <dcterms:modified xsi:type="dcterms:W3CDTF">2019-02-10T18:00:55Z</dcterms:modified>
</cp:coreProperties>
</file>