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20104100" cy="13042900"/>
  <p:notesSz cx="20104100" cy="13042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62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043299"/>
            <a:ext cx="17088486" cy="2739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304024"/>
            <a:ext cx="14072870" cy="326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99867"/>
            <a:ext cx="8745284" cy="8608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99867"/>
            <a:ext cx="8745284" cy="8608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21716"/>
            <a:ext cx="18093690" cy="20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99867"/>
            <a:ext cx="18093690" cy="8608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129897"/>
            <a:ext cx="6433312" cy="65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129897"/>
            <a:ext cx="4623943" cy="65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129897"/>
            <a:ext cx="4623943" cy="65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3038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3038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3038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Public Programs</cp:lastModifiedBy>
  <cp:revision>1</cp:revision>
  <dcterms:created xsi:type="dcterms:W3CDTF">2019-02-10T18:10:01Z</dcterms:created>
  <dcterms:modified xsi:type="dcterms:W3CDTF">2019-02-10T18:14:15Z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2019-02-10T00:00:00Z</vt:filetime>
  </property>
  <property fmtid="{D5CDD505-2E9C-101B-9397-08002B2CF9AE}" pid="3" name="Creator">
    <vt:lpwstr>PDF Presentation Adobe Photoshop CC</vt:lpwstr>
  </property>
  <property fmtid="{D5CDD505-2E9C-101B-9397-08002B2CF9AE}" pid="4" name="LastSaved">
    <vt:filetime>2019-02-10T00:00:00Z</vt:filetime>
  </property>
</Properties>
</file>