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78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90852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ee239f06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ee239f06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ee239f06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ee239f06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e239f06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e239f06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ee239f06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ee239f06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e239f06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e239f06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e239f06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e239f06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5CnNnJjzGHE9ikLPCAiWXNmkApzfbCPR/view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413" y="1327475"/>
            <a:ext cx="4147603" cy="24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38175"/>
            <a:ext cx="1867149" cy="186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9075" y="1638174"/>
            <a:ext cx="1994950" cy="19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41850" y="4156400"/>
            <a:ext cx="72603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  <a:latin typeface="Lobster"/>
                <a:ea typeface="Lobster"/>
                <a:cs typeface="Lobster"/>
                <a:sym typeface="Lobster"/>
              </a:rPr>
              <a:t>SolidGoldSol: JP Ventura, Colleen Cleary, Kenny Yu</a:t>
            </a:r>
            <a:endParaRPr sz="2400">
              <a:solidFill>
                <a:srgbClr val="FFFF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302100" y="356275"/>
            <a:ext cx="25398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See Our Sun </a:t>
            </a:r>
            <a:endParaRPr sz="3600">
              <a:solidFill>
                <a:srgbClr val="FF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Open Space Solar Browser: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Download openspace software to computers.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Openspace 0.12 worked for mac.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didn’t: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Openspace 0.12 needed additional software to enable the solar browser.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 traffic on WiFi made difficult to download large files.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Helioview &amp; Unirest: Acquiring the data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Unirest request client package downloaded easy.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documentation pages were easy to read however...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didn’t: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Written for older python version.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Required other dependencies.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141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OpenSpace Web GUI Front End!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141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OpenSpace Web GUI Front End!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230175" y="1624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It took a</a:t>
            </a:r>
            <a:r>
              <a:rPr lang="en" b="1">
                <a:solidFill>
                  <a:srgbClr val="FFFFFF"/>
                </a:solidFill>
              </a:rPr>
              <a:t> long</a:t>
            </a:r>
            <a:r>
              <a:rPr lang="en">
                <a:solidFill>
                  <a:srgbClr val="FFFFFF"/>
                </a:solidFill>
              </a:rPr>
              <a:t> time to get this set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 title="OpenSpace_helpmenu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063" y="-240540"/>
            <a:ext cx="7499474" cy="56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141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OpenSpace Web GUI Front End!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turned out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Downloading and setting up the Openspace is difficult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consistent way of installing a working project would be useful (ie Docker)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Macintosh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Lobster</vt:lpstr>
      <vt:lpstr>Alegreya</vt:lpstr>
      <vt:lpstr>Simple Light</vt:lpstr>
      <vt:lpstr>PowerPoint Presentation</vt:lpstr>
      <vt:lpstr>The Open Space Solar Browser:</vt:lpstr>
      <vt:lpstr>Helioview &amp; Unirest: Acquiring the data</vt:lpstr>
      <vt:lpstr>OpenSpace Web GUI Front End!</vt:lpstr>
      <vt:lpstr>OpenSpace Web GUI Front End!</vt:lpstr>
      <vt:lpstr>OpenSpace Web GUI Front End!</vt:lpstr>
      <vt:lpstr>How it turned 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Public Programs</cp:lastModifiedBy>
  <cp:revision>1</cp:revision>
  <dcterms:modified xsi:type="dcterms:W3CDTF">2019-02-10T18:04:22Z</dcterms:modified>
</cp:coreProperties>
</file>