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78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6266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f756f066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f756f066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f756f066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f756f066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756f066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756f066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f756f066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f756f066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f756f066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f756f066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f756f0668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f756f0668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f756f0668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f756f0668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f756f0668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f756f0668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f756f0668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f756f066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nh/HackTheSolarSystem/wiki/See-Our-Sun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w8KRtqkIpMhT157CI2GIiOnXHGHKyNew/view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997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subTitle" idx="4294967295"/>
          </p:nvPr>
        </p:nvSpPr>
        <p:spPr>
          <a:xfrm>
            <a:off x="347888" y="420928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solidFill>
                  <a:srgbClr val="A4C2F4"/>
                </a:solidFill>
                <a:latin typeface="Maven Pro"/>
                <a:ea typeface="Maven Pro"/>
                <a:cs typeface="Maven Pro"/>
                <a:sym typeface="Maven Pro"/>
              </a:rPr>
              <a:t>CHALLENGE</a:t>
            </a:r>
            <a:r>
              <a:rPr lang="en" sz="1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 </a:t>
            </a:r>
            <a:r>
              <a:rPr lang="en" sz="1400" b="1">
                <a:solidFill>
                  <a:srgbClr val="3C78D8"/>
                </a:solidFill>
                <a:latin typeface="Maven Pro"/>
                <a:ea typeface="Maven Pro"/>
                <a:cs typeface="Maven Pro"/>
                <a:sym typeface="Maven Pro"/>
              </a:rPr>
              <a:t>//</a:t>
            </a:r>
            <a:r>
              <a:rPr lang="en" sz="28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3000">
                <a:solidFill>
                  <a:srgbClr val="FFFFFF"/>
                </a:solidFill>
              </a:rPr>
              <a:t> </a:t>
            </a:r>
            <a:r>
              <a:rPr lang="en" sz="3000" u="sng">
                <a:solidFill>
                  <a:srgbClr val="FFFFFF"/>
                </a:solidFill>
                <a:hlinkClick r:id="rId3"/>
              </a:rPr>
              <a:t>See Our Sun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4294967295"/>
          </p:nvPr>
        </p:nvSpPr>
        <p:spPr>
          <a:xfrm>
            <a:off x="3419571" y="4245575"/>
            <a:ext cx="54006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#HacktheSolarSystem</a:t>
            </a:r>
            <a:endParaRPr>
              <a:solidFill>
                <a:srgbClr val="A4C2F4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A4C2F4"/>
                </a:solidFill>
              </a:rPr>
              <a:t>@AMNH</a:t>
            </a:r>
            <a:endParaRPr>
              <a:solidFill>
                <a:srgbClr val="A4C2F4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-58950" y="-485925"/>
            <a:ext cx="9261900" cy="251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200" y="390150"/>
            <a:ext cx="3251600" cy="32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"/>
            <a:ext cx="9144000" cy="542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OUR CHOSEN  </a:t>
            </a:r>
            <a:r>
              <a:rPr lang="en" sz="1400">
                <a:solidFill>
                  <a:srgbClr val="3C78D8"/>
                </a:solidFill>
              </a:rPr>
              <a:t>//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b="1"/>
              <a:t>Solution</a:t>
            </a:r>
            <a:endParaRPr b="1"/>
          </a:p>
        </p:txBody>
      </p:sp>
      <p:sp>
        <p:nvSpPr>
          <p:cNvPr id="286" name="Google Shape;286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Solar browsing interface in OpenSpace.</a:t>
            </a:r>
            <a:r>
              <a:rPr lang="en" sz="2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an Interface to download imagery on demand and feed it into OpenSpace's solar browsing module.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CURRENT TOOL  </a:t>
            </a:r>
            <a:r>
              <a:rPr lang="en" sz="1400">
                <a:solidFill>
                  <a:srgbClr val="3C78D8"/>
                </a:solidFill>
              </a:rPr>
              <a:t>//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b="1"/>
              <a:t>Helioviewer API</a:t>
            </a:r>
            <a:endParaRPr b="1"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a variety of different data to be collected from the SDO dataset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Both raw images and metadata required for OpenSpace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Easy to pull one image or a movie, not set up for multiple image files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OUR CREATION  </a:t>
            </a:r>
            <a:r>
              <a:rPr lang="en" sz="1400" b="1">
                <a:solidFill>
                  <a:srgbClr val="3C78D8"/>
                </a:solidFill>
              </a:rPr>
              <a:t>//</a:t>
            </a:r>
            <a:r>
              <a:rPr lang="en" b="1">
                <a:solidFill>
                  <a:srgbClr val="000000"/>
                </a:solidFill>
              </a:rPr>
              <a:t> </a:t>
            </a:r>
            <a:r>
              <a:rPr lang="en" b="1"/>
              <a:t>Celeste</a:t>
            </a:r>
            <a:endParaRPr b="1"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Interfaces between OpenSpace and Helioviewer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Collects a date range and telescope of choice to pull images from SDO dataset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Provides individual image files and respective metadata in .zip file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Default interval between images - 15 minutes. Can be adjusted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IDEAS FOR  </a:t>
            </a:r>
            <a:r>
              <a:rPr lang="en" sz="1400" b="1">
                <a:solidFill>
                  <a:srgbClr val="3C78D8"/>
                </a:solidFill>
              </a:rPr>
              <a:t>//</a:t>
            </a:r>
            <a:r>
              <a:rPr lang="en" b="1">
                <a:solidFill>
                  <a:srgbClr val="000000"/>
                </a:solidFill>
              </a:rPr>
              <a:t> </a:t>
            </a:r>
            <a:r>
              <a:rPr lang="en" b="1"/>
              <a:t>Next Steps</a:t>
            </a:r>
            <a:endParaRPr b="1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Fully connected frontend and backend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Ability to select other “Space Thangs”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Download-path selector to streamline loading into OpenSpace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Capture download trigger from within OpenSpace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Move away from dependency on Helioviewer API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Greater control over image resolution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8"/>
          <p:cNvPicPr preferRelativeResize="0"/>
          <p:nvPr/>
        </p:nvPicPr>
        <p:blipFill rotWithShape="1">
          <a:blip r:embed="rId3">
            <a:alphaModFix/>
          </a:blip>
          <a:srcRect l="7468" r="7468"/>
          <a:stretch/>
        </p:blipFill>
        <p:spPr>
          <a:xfrm>
            <a:off x="0" y="-11"/>
            <a:ext cx="9144000" cy="11925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 rotWithShape="1">
          <a:blip r:embed="rId3">
            <a:alphaModFix/>
          </a:blip>
          <a:srcRect l="7468" r="7468"/>
          <a:stretch/>
        </p:blipFill>
        <p:spPr>
          <a:xfrm>
            <a:off x="0" y="-3355911"/>
            <a:ext cx="9144000" cy="11925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 rotWithShape="1">
          <a:blip r:embed="rId3">
            <a:alphaModFix/>
          </a:blip>
          <a:srcRect l="7468" r="7468"/>
          <a:stretch/>
        </p:blipFill>
        <p:spPr>
          <a:xfrm>
            <a:off x="0" y="-6781786"/>
            <a:ext cx="9144000" cy="11925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1" title="final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Macintosh PowerPoint</Application>
  <PresentationFormat>On-screen Show (16:9)</PresentationFormat>
  <Paragraphs>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Nunito</vt:lpstr>
      <vt:lpstr>Maven Pro</vt:lpstr>
      <vt:lpstr>Momentum</vt:lpstr>
      <vt:lpstr>PowerPoint Presentation</vt:lpstr>
      <vt:lpstr>OUR CHOSEN  // Solution</vt:lpstr>
      <vt:lpstr>CURRENT TOOL  // Helioviewer API</vt:lpstr>
      <vt:lpstr>OUR CREATION  // Celeste</vt:lpstr>
      <vt:lpstr>IDEAS FOR  // Next Steps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Public Programs</cp:lastModifiedBy>
  <cp:revision>1</cp:revision>
  <dcterms:modified xsi:type="dcterms:W3CDTF">2019-02-10T17:53:02Z</dcterms:modified>
</cp:coreProperties>
</file>