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88" r:id="rId11"/>
    <p:sldId id="289" r:id="rId12"/>
    <p:sldId id="290" r:id="rId13"/>
    <p:sldId id="263" r:id="rId14"/>
    <p:sldId id="264" r:id="rId15"/>
    <p:sldId id="291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C98B3-DE5A-4817-BCB5-EC0F68F68578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74057-D8DD-428A-80E4-B4013FC8466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74057-D8DD-428A-80E4-B4013FC8466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92191E-9CCF-4D82-8767-8E98A353999A}" type="datetimeFigureOut">
              <a:rPr lang="en-US" smtClean="0"/>
              <a:pPr/>
              <a:t>2/3/2010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185982-B484-4A02-8E8E-217C2CFE6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11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2099" y="3429000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AMNINDER SINGH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5984" y="404878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6130302100 (105/06)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521495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Computer Science Engineering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6974" y="428604"/>
            <a:ext cx="6861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/>
              <a:t>Beant</a:t>
            </a:r>
            <a:r>
              <a:rPr lang="en-US" sz="4000" dirty="0" smtClean="0"/>
              <a:t> College </a:t>
            </a:r>
          </a:p>
          <a:p>
            <a:pPr algn="ctr"/>
            <a:r>
              <a:rPr lang="en-US" sz="4000" dirty="0" smtClean="0"/>
              <a:t>Of</a:t>
            </a:r>
          </a:p>
          <a:p>
            <a:pPr algn="ctr"/>
            <a:r>
              <a:rPr lang="en-US" sz="4000" dirty="0" smtClean="0"/>
              <a:t> Engineering &amp; Technology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MP3 </a:t>
            </a:r>
            <a:r>
              <a:rPr lang="en-US" smtClean="0"/>
              <a:t>File Structure</a:t>
            </a:r>
            <a:endParaRPr lang="en-IN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50099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 smtClean="0"/>
              <a:t>is currently one of the most popular music </a:t>
            </a:r>
            <a:r>
              <a:rPr lang="en-US" dirty="0" smtClean="0"/>
              <a:t>encodings.</a:t>
            </a:r>
          </a:p>
          <a:p>
            <a:r>
              <a:rPr lang="en-US" dirty="0" smtClean="0"/>
              <a:t>Potential users of karaoke software are most likely to pick the mp3 format above any other audio encoding on the market.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MP3 </a:t>
            </a:r>
            <a:r>
              <a:rPr lang="en-US" dirty="0" smtClean="0"/>
              <a:t>is an open standard which means that it is well documented and accessible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Choosing </a:t>
            </a:r>
            <a:r>
              <a:rPr lang="en-US" dirty="0" smtClean="0"/>
              <a:t>a proprietary, closed format such as Windows Media Audio (WMA) could put the researchers in legal jeopardy.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MP3?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3090680"/>
          </a:xfrm>
        </p:spPr>
        <p:txBody>
          <a:bodyPr/>
          <a:lstStyle/>
          <a:p>
            <a:r>
              <a:rPr lang="en-US" dirty="0" smtClean="0"/>
              <a:t>Java provides a low-level API for effecting and controlling the input and output of sound </a:t>
            </a:r>
            <a:r>
              <a:rPr lang="en-US" dirty="0" smtClean="0"/>
              <a:t>media.</a:t>
            </a:r>
          </a:p>
          <a:p>
            <a:r>
              <a:rPr lang="en-US" dirty="0" smtClean="0"/>
              <a:t>More advanced features can be found in external libraries created by the Java community. One example of such library set is the Java Media Framework (JMF).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&amp; MP3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0581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57224" y="428604"/>
            <a:ext cx="735811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Video stream of JMF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71538" y="862013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Audio Stream Playback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38400" y="2514600"/>
            <a:ext cx="4419600" cy="10096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929066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Structure Explanation</a:t>
            </a:r>
            <a:endParaRPr lang="en-IN" dirty="0"/>
          </a:p>
        </p:txBody>
      </p:sp>
      <p:pic>
        <p:nvPicPr>
          <p:cNvPr id="4" name="Content Placeholder 3" descr="http://java.sun.com/javase/technologies/desktop/media/jmf/2.1.1/guide/images/JMFArchitecture3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64386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71538" y="862013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2910" y="2428868"/>
            <a:ext cx="8110537" cy="288132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 object allows easy embedding of content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widget and catch realization events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Heavy-weight widget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71538" y="862013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Player [cont’d]</a:t>
            </a:r>
            <a:endParaRPr kumimoji="0" 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/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init()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setLayout( new BorderLayout()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String mediaFile = getParameter( "FILE"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try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URL mediaURL = new URL( getDocumentBase(), mediaFile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player = Manager.createPlayer( mediaURL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player.addControllerListener( this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catch (Exception e)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System.err.println( "Got exception " + e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71538" y="862013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Plugins</a:t>
            </a:r>
            <a:endParaRPr kumimoji="0" 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2813" y="1905000"/>
            <a:ext cx="8110537" cy="41910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Plugins can be dynamically loaded in system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functionality to the system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Codecs, Effects, Mux, Demux, Renderers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handlers</a:t>
            </a: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62439" y="4056082"/>
            <a:ext cx="8905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Plugin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86239" y="5072082"/>
            <a:ext cx="8905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Codec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19239" y="5605482"/>
            <a:ext cx="10080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Demux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86239" y="5910282"/>
            <a:ext cx="846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Effect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90839" y="5605482"/>
            <a:ext cx="6651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Mux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186639" y="5605482"/>
            <a:ext cx="12430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Renderer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053039" y="5605482"/>
            <a:ext cx="1879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VideoRenderer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1852639" y="4462482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071839" y="4462482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4443439" y="552928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4443439" y="446248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4748239" y="4462482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 flipV="1">
            <a:off x="4976839" y="4386282"/>
            <a:ext cx="25908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2910" y="862013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Codecs</a:t>
            </a:r>
            <a:endParaRPr kumimoji="0" 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185" y="1905000"/>
            <a:ext cx="8110537" cy="41910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Codec interface extends Plugin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Codecs have input and output, modifying the content</a:t>
            </a: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8372" y="4267200"/>
            <a:ext cx="12287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Codec 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066772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33772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66772" y="4572000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1</a:t>
            </a:r>
          </a:p>
          <a:p>
            <a:r>
              <a:rPr lang="en-US"/>
              <a:t>Format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57572" y="4572000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2</a:t>
            </a:r>
          </a:p>
          <a:p>
            <a:r>
              <a:rPr lang="en-US"/>
              <a:t>Format 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00572" y="4267200"/>
            <a:ext cx="12303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Codec B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095972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019772" y="4572000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3</a:t>
            </a:r>
          </a:p>
          <a:p>
            <a:r>
              <a:rPr lang="en-US"/>
              <a:t>Format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Player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Java Technology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285860"/>
            <a:ext cx="892971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2844" y="285728"/>
            <a:ext cx="885831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Screen Shot of play &amp; Stop Module window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PLAYER</a:t>
            </a:r>
            <a:endParaRPr lang="en-IN" dirty="0"/>
          </a:p>
        </p:txBody>
      </p:sp>
      <p:pic>
        <p:nvPicPr>
          <p:cNvPr id="22530" name="Picture 2" descr="C:\Users\Amninder Singh\Pictures\creatPlay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285860"/>
            <a:ext cx="8429685" cy="5043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STOP PLAYER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785926"/>
            <a:ext cx="80461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Pause Player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45" y="1357298"/>
            <a:ext cx="890341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Destroy Player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81138"/>
            <a:ext cx="8858312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Gain-Control Value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81138"/>
            <a:ext cx="8858312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Playlist using LINKED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86874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Panel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81138"/>
            <a:ext cx="8786874" cy="523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Screen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Audio Property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Java?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Technologies: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language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Virtual machine (VM)/class file format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use only VM or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 by Sun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related to “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16" y="1928802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429388" y="1142984"/>
            <a:ext cx="1981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643702" y="3500438"/>
            <a:ext cx="1828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Class files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67490" y="5310206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Virtual Machine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757890" y="4700606"/>
            <a:ext cx="1371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Libraries</a:t>
            </a:r>
          </a:p>
        </p:txBody>
      </p:sp>
      <p:cxnSp>
        <p:nvCxnSpPr>
          <p:cNvPr id="9" name="AutoShape 16"/>
          <p:cNvCxnSpPr>
            <a:cxnSpLocks noChangeShapeType="1"/>
            <a:stCxn id="5" idx="4"/>
            <a:endCxn id="4" idx="0"/>
          </p:cNvCxnSpPr>
          <p:nvPr/>
        </p:nvCxnSpPr>
        <p:spPr bwMode="auto">
          <a:xfrm rot="16200000" flipH="1">
            <a:off x="7317593" y="1778779"/>
            <a:ext cx="252418" cy="47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7"/>
          <p:cNvCxnSpPr>
            <a:cxnSpLocks noChangeShapeType="1"/>
            <a:stCxn id="4" idx="2"/>
            <a:endCxn id="6" idx="0"/>
          </p:cNvCxnSpPr>
          <p:nvPr/>
        </p:nvCxnSpPr>
        <p:spPr bwMode="auto">
          <a:xfrm rot="16200000" flipH="1">
            <a:off x="7069941" y="3012277"/>
            <a:ext cx="885836" cy="904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8"/>
          <p:cNvCxnSpPr>
            <a:cxnSpLocks noChangeShapeType="1"/>
            <a:stCxn id="6" idx="4"/>
            <a:endCxn id="7" idx="0"/>
          </p:cNvCxnSpPr>
          <p:nvPr/>
        </p:nvCxnSpPr>
        <p:spPr bwMode="auto">
          <a:xfrm rot="5400000">
            <a:off x="7048512" y="4800616"/>
            <a:ext cx="895368" cy="123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9"/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6927878" y="5091131"/>
            <a:ext cx="506412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5867400" y="4572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WordArt 21"/>
          <p:cNvSpPr>
            <a:spLocks noChangeArrowheads="1" noChangeShapeType="1" noTextEdit="1"/>
          </p:cNvSpPr>
          <p:nvPr/>
        </p:nvSpPr>
        <p:spPr bwMode="auto">
          <a:xfrm>
            <a:off x="6572264" y="928670"/>
            <a:ext cx="1476375" cy="3143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IN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Typical Use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 rot="16200000">
            <a:off x="8349484" y="4366424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 rot="16200000">
            <a:off x="7931971" y="2926549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 Song Panel</a:t>
            </a:r>
            <a:endParaRPr lang="en-IN" dirty="0"/>
          </a:p>
        </p:txBody>
      </p:sp>
      <p:pic>
        <p:nvPicPr>
          <p:cNvPr id="4" name="Content Placeholder 3" descr="C:\Users\Amninder Singh\Pictures\loadSong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Song Property Panel</a:t>
            </a:r>
            <a:endParaRPr lang="en-IN" dirty="0"/>
          </a:p>
        </p:txBody>
      </p:sp>
      <p:pic>
        <p:nvPicPr>
          <p:cNvPr id="4" name="Content Placeholder 3" descr="C:\Users\Amninder Singh\Pictures\propertie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 &amp; Video Panel</a:t>
            </a:r>
            <a:endParaRPr lang="en-IN" dirty="0"/>
          </a:p>
        </p:txBody>
      </p:sp>
      <p:pic>
        <p:nvPicPr>
          <p:cNvPr id="4" name="Content Placeholder 3" descr="C:\Users\Amninder Singh\Pictures\Status Panel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Save Playlist panel window</a:t>
            </a:r>
            <a:endParaRPr lang="en-IN" dirty="0"/>
          </a:p>
        </p:txBody>
      </p:sp>
      <p:pic>
        <p:nvPicPr>
          <p:cNvPr id="4" name="Content Placeholder 3" descr="C:\Users\Amninder Singh\Pictures\savePlayList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Color Theme Creation Panel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“About Box”</a:t>
            </a:r>
            <a:endParaRPr lang="en-IN" dirty="0"/>
          </a:p>
        </p:txBody>
      </p:sp>
      <p:pic>
        <p:nvPicPr>
          <p:cNvPr id="4" name="Content Placeholder 3" descr="C:\Users\Amninder Singh\Pictures\AboutBox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Screen Window</a:t>
            </a:r>
            <a:endParaRPr lang="en-IN" dirty="0"/>
          </a:p>
        </p:txBody>
      </p:sp>
      <p:pic>
        <p:nvPicPr>
          <p:cNvPr id="4" name="Content Placeholder 3" descr="C:\Users\Amninder Singh\Pictures\full_screen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1138"/>
            <a:ext cx="8715436" cy="5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Modes of Use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48" y="1428736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Applets: Auto-run when view web page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Applications: Traditional program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Beans: Component (like OLE object)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Server-side applications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</a:t>
            </a:r>
            <a:r>
              <a:rPr lang="en-US" sz="3200" dirty="0"/>
              <a:t> </a:t>
            </a:r>
            <a:r>
              <a:rPr lang="en-US" sz="3200" dirty="0" smtClean="0"/>
              <a:t>Party APIs:- for creating Media Player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	</a:t>
            </a:r>
            <a:r>
              <a:rPr lang="en-US" sz="3200" dirty="0" smtClean="0"/>
              <a:t>	JavaMP3(1.0) &amp; JMF2 </a:t>
            </a:r>
            <a:r>
              <a:rPr lang="en-US" sz="2400" dirty="0" smtClean="0"/>
              <a:t>(</a:t>
            </a:r>
            <a:r>
              <a:rPr lang="en-US" sz="1600" dirty="0" smtClean="0"/>
              <a:t>java media frame work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4286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Virtual Machine (JVM) and Class File Format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48" y="1785926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VM executes class files (inc. collections of them)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interpretation, run-time compilation, or combination; performance is a significant issue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execution, VM usually runs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bytecode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verifier” to check legality   				of class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Libraries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1357298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of built-in APIs, including: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Several classes are security-related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presentation will skim ordinary crypto functions such as ones for encryption/decryption, certificate management, etc., since they are not essentially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and Method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 Control Modifiers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54063" y="2016125"/>
          <a:ext cx="8164512" cy="5788025"/>
        </p:xfrm>
        <a:graphic>
          <a:graphicData uri="http://schemas.openxmlformats.org/presentationml/2006/ole">
            <p:oleObj spid="_x0000_s1026" name="Document" r:id="rId3" imgW="8168760" imgH="5791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3073" y="814377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JMF?	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2910" y="2428868"/>
            <a:ext cx="8110537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method for working with time-based data in Java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Acquisition, processing and delivery of media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Handles real-time or stored audio and 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1571612"/>
            <a:ext cx="523091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MP3 File </a:t>
            </a:r>
          </a:p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Structure</a:t>
            </a:r>
            <a:endParaRPr 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</TotalTime>
  <Words>498</Words>
  <Application>Microsoft Office PowerPoint</Application>
  <PresentationFormat>On-screen Show (4:3)</PresentationFormat>
  <Paragraphs>119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Concourse</vt:lpstr>
      <vt:lpstr>Document</vt:lpstr>
      <vt:lpstr>Slide 1</vt:lpstr>
      <vt:lpstr>Media Player</vt:lpstr>
      <vt:lpstr>Slide 3</vt:lpstr>
      <vt:lpstr>Slide 4</vt:lpstr>
      <vt:lpstr>Slide 5</vt:lpstr>
      <vt:lpstr>Slide 6</vt:lpstr>
      <vt:lpstr>Slide 7</vt:lpstr>
      <vt:lpstr>Slide 8</vt:lpstr>
      <vt:lpstr>Slide 9</vt:lpstr>
      <vt:lpstr>MP3 File Structure</vt:lpstr>
      <vt:lpstr>Why MP3?</vt:lpstr>
      <vt:lpstr>Java &amp; MP3</vt:lpstr>
      <vt:lpstr>Slide 13</vt:lpstr>
      <vt:lpstr>Slide 14</vt:lpstr>
      <vt:lpstr>Structure Explanation</vt:lpstr>
      <vt:lpstr>Slide 16</vt:lpstr>
      <vt:lpstr>Slide 17</vt:lpstr>
      <vt:lpstr>Slide 18</vt:lpstr>
      <vt:lpstr>Slide 19</vt:lpstr>
      <vt:lpstr>Slide 20</vt:lpstr>
      <vt:lpstr>CREATE PLAYER</vt:lpstr>
      <vt:lpstr>STOP PLAYER</vt:lpstr>
      <vt:lpstr>Pause Player</vt:lpstr>
      <vt:lpstr>Destroy Player</vt:lpstr>
      <vt:lpstr>Setting Gain-Control Value</vt:lpstr>
      <vt:lpstr>Playlist using LINKED LIST</vt:lpstr>
      <vt:lpstr>Video Panel</vt:lpstr>
      <vt:lpstr>Full Screen</vt:lpstr>
      <vt:lpstr>Audio Property</vt:lpstr>
      <vt:lpstr>Load Song Panel</vt:lpstr>
      <vt:lpstr>Song Property Panel</vt:lpstr>
      <vt:lpstr>Status &amp; Video Panel</vt:lpstr>
      <vt:lpstr>Save Playlist panel window</vt:lpstr>
      <vt:lpstr>Color Theme Creation Panel</vt:lpstr>
      <vt:lpstr>The “About Box”</vt:lpstr>
      <vt:lpstr>Full Screen Window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Player</dc:title>
  <dc:creator>Amninder Singh</dc:creator>
  <cp:lastModifiedBy>Amninder Singh</cp:lastModifiedBy>
  <cp:revision>57</cp:revision>
  <dcterms:created xsi:type="dcterms:W3CDTF">2009-11-09T06:29:31Z</dcterms:created>
  <dcterms:modified xsi:type="dcterms:W3CDTF">2010-02-03T17:51:27Z</dcterms:modified>
</cp:coreProperties>
</file>