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033" autoAdjust="0"/>
  </p:normalViewPr>
  <p:slideViewPr>
    <p:cSldViewPr>
      <p:cViewPr varScale="1">
        <p:scale>
          <a:sx n="78" d="100"/>
          <a:sy n="78" d="100"/>
        </p:scale>
        <p:origin x="7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D1423-2B8E-42BB-8B69-F700FC64E4DE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2241C-E352-4469-8310-8B62BEEFE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7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2241C-E352-4469-8310-8B62BEEFE8C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5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9114" y="3011677"/>
            <a:ext cx="85737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505741"/>
            <a:ext cx="10358120" cy="290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386" y="2488374"/>
            <a:ext cx="65030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rgbClr val="44536A"/>
                </a:solidFill>
                <a:latin typeface="Calibri Light"/>
                <a:cs typeface="Calibri Light"/>
              </a:rPr>
              <a:t>Introduction</a:t>
            </a:r>
            <a:r>
              <a:rPr sz="6000" spc="-5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6000" spc="-30" dirty="0">
                <a:solidFill>
                  <a:srgbClr val="44536A"/>
                </a:solidFill>
                <a:latin typeface="Calibri Light"/>
                <a:cs typeface="Calibri Light"/>
              </a:rPr>
              <a:t>to</a:t>
            </a:r>
            <a:r>
              <a:rPr sz="6000" spc="-5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6000" spc="-3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endParaRPr sz="6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537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Functional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82850"/>
            <a:ext cx="4825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citizens</a:t>
            </a:r>
            <a:r>
              <a:rPr sz="2800" spc="-1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383" y="1021133"/>
            <a:ext cx="5681303" cy="20823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672" y="3105150"/>
            <a:ext cx="4848225" cy="120142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020" rIns="0" bIns="0" rtlCol="0">
            <a:spAutoFit/>
          </a:bodyPr>
          <a:lstStyle/>
          <a:p>
            <a:pPr marL="342900" marR="230504" indent="-252095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add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'Now adding numbers'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five</a:t>
            </a:r>
            <a:r>
              <a:rPr sz="18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3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672" y="4696967"/>
            <a:ext cx="4848225" cy="175450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342265" marR="1235075" indent="-25146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performTask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task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task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</a:pP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'Task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performed!'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performTask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add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7073" y="3865626"/>
            <a:ext cx="5080635" cy="258572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342900" marR="2344420" indent="-25209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function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foo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1800" spc="-4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3725">
              <a:lnSpc>
                <a:spcPct val="100000"/>
              </a:lnSpc>
            </a:pP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'What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gets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printed?'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</a:pP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 marR="3975735">
              <a:lnSpc>
                <a:spcPct val="100000"/>
              </a:lnSpc>
            </a:pP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foo </a:t>
            </a:r>
            <a:r>
              <a:rPr sz="1800" spc="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foo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();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fo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o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537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Functional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82850"/>
            <a:ext cx="352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Variables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0309" y="1028975"/>
            <a:ext cx="3563632" cy="12106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200" y="3117342"/>
            <a:ext cx="5327650" cy="92392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8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Mutates</a:t>
            </a:r>
            <a:r>
              <a:rPr sz="18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`a`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623815"/>
            <a:ext cx="5327650" cy="147764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8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Mutates</a:t>
            </a:r>
            <a:r>
              <a:rPr sz="18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`b`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[...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Does</a:t>
            </a:r>
            <a:r>
              <a:rPr sz="18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not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mutate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`b`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537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Functional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82850"/>
            <a:ext cx="435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effects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403853"/>
            <a:ext cx="6096000" cy="147764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[];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342900" marR="2607945" indent="-251460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hasSideEffects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2889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12"/>
            <a:ext cx="6542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Components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C7C30"/>
                </a:solidFill>
                <a:latin typeface="Calibri"/>
                <a:cs typeface="Calibri"/>
              </a:rPr>
              <a:t>functions</a:t>
            </a:r>
            <a:r>
              <a:rPr sz="2800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user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interfaces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0083" y="3190307"/>
            <a:ext cx="4585335" cy="831850"/>
            <a:chOff x="5240083" y="3190307"/>
            <a:chExt cx="4585335" cy="831850"/>
          </a:xfrm>
        </p:grpSpPr>
        <p:sp>
          <p:nvSpPr>
            <p:cNvPr id="5" name="object 5"/>
            <p:cNvSpPr/>
            <p:nvPr/>
          </p:nvSpPr>
          <p:spPr>
            <a:xfrm>
              <a:off x="5246751" y="3196974"/>
              <a:ext cx="4572000" cy="818515"/>
            </a:xfrm>
            <a:custGeom>
              <a:avLst/>
              <a:gdLst/>
              <a:ahLst/>
              <a:cxnLst/>
              <a:rect l="l" t="t" r="r" b="b"/>
              <a:pathLst>
                <a:path w="4572000" h="818514">
                  <a:moveTo>
                    <a:pt x="4507014" y="0"/>
                  </a:moveTo>
                  <a:lnTo>
                    <a:pt x="64985" y="0"/>
                  </a:lnTo>
                  <a:lnTo>
                    <a:pt x="39690" y="5106"/>
                  </a:lnTo>
                  <a:lnTo>
                    <a:pt x="19034" y="19034"/>
                  </a:lnTo>
                  <a:lnTo>
                    <a:pt x="5106" y="39690"/>
                  </a:lnTo>
                  <a:lnTo>
                    <a:pt x="0" y="64985"/>
                  </a:lnTo>
                  <a:lnTo>
                    <a:pt x="0" y="753389"/>
                  </a:lnTo>
                  <a:lnTo>
                    <a:pt x="5106" y="778691"/>
                  </a:lnTo>
                  <a:lnTo>
                    <a:pt x="19034" y="799352"/>
                  </a:lnTo>
                  <a:lnTo>
                    <a:pt x="39690" y="813280"/>
                  </a:lnTo>
                  <a:lnTo>
                    <a:pt x="64985" y="818388"/>
                  </a:lnTo>
                  <a:lnTo>
                    <a:pt x="4507014" y="818388"/>
                  </a:lnTo>
                  <a:lnTo>
                    <a:pt x="4532309" y="813280"/>
                  </a:lnTo>
                  <a:lnTo>
                    <a:pt x="4552965" y="799352"/>
                  </a:lnTo>
                  <a:lnTo>
                    <a:pt x="4566893" y="778691"/>
                  </a:lnTo>
                  <a:lnTo>
                    <a:pt x="4572000" y="753389"/>
                  </a:lnTo>
                  <a:lnTo>
                    <a:pt x="4572000" y="64985"/>
                  </a:lnTo>
                  <a:lnTo>
                    <a:pt x="4566893" y="39690"/>
                  </a:lnTo>
                  <a:lnTo>
                    <a:pt x="4552965" y="19034"/>
                  </a:lnTo>
                  <a:lnTo>
                    <a:pt x="4532309" y="5106"/>
                  </a:lnTo>
                  <a:lnTo>
                    <a:pt x="450701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6751" y="3196974"/>
              <a:ext cx="4572000" cy="818515"/>
            </a:xfrm>
            <a:custGeom>
              <a:avLst/>
              <a:gdLst/>
              <a:ahLst/>
              <a:cxnLst/>
              <a:rect l="l" t="t" r="r" b="b"/>
              <a:pathLst>
                <a:path w="4572000" h="818514">
                  <a:moveTo>
                    <a:pt x="0" y="64985"/>
                  </a:moveTo>
                  <a:lnTo>
                    <a:pt x="5106" y="39690"/>
                  </a:lnTo>
                  <a:lnTo>
                    <a:pt x="19034" y="19034"/>
                  </a:lnTo>
                  <a:lnTo>
                    <a:pt x="39690" y="5106"/>
                  </a:lnTo>
                  <a:lnTo>
                    <a:pt x="64985" y="0"/>
                  </a:lnTo>
                  <a:lnTo>
                    <a:pt x="4507014" y="0"/>
                  </a:lnTo>
                  <a:lnTo>
                    <a:pt x="4532309" y="5106"/>
                  </a:lnTo>
                  <a:lnTo>
                    <a:pt x="4552965" y="19034"/>
                  </a:lnTo>
                  <a:lnTo>
                    <a:pt x="4566893" y="39690"/>
                  </a:lnTo>
                  <a:lnTo>
                    <a:pt x="4572000" y="64985"/>
                  </a:lnTo>
                  <a:lnTo>
                    <a:pt x="4572000" y="753389"/>
                  </a:lnTo>
                  <a:lnTo>
                    <a:pt x="4566893" y="778691"/>
                  </a:lnTo>
                  <a:lnTo>
                    <a:pt x="4552965" y="799352"/>
                  </a:lnTo>
                  <a:lnTo>
                    <a:pt x="4532309" y="813280"/>
                  </a:lnTo>
                  <a:lnTo>
                    <a:pt x="4507014" y="818388"/>
                  </a:lnTo>
                  <a:lnTo>
                    <a:pt x="64985" y="818388"/>
                  </a:lnTo>
                  <a:lnTo>
                    <a:pt x="39690" y="813280"/>
                  </a:lnTo>
                  <a:lnTo>
                    <a:pt x="19034" y="799352"/>
                  </a:lnTo>
                  <a:lnTo>
                    <a:pt x="5106" y="778691"/>
                  </a:lnTo>
                  <a:lnTo>
                    <a:pt x="0" y="753389"/>
                  </a:lnTo>
                  <a:lnTo>
                    <a:pt x="0" y="64985"/>
                  </a:lnTo>
                  <a:close/>
                </a:path>
              </a:pathLst>
            </a:custGeom>
            <a:ln w="12953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44043" y="3426250"/>
            <a:ext cx="1842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55A11"/>
                </a:solidFill>
                <a:latin typeface="Consolas"/>
                <a:cs typeface="Consolas"/>
              </a:rPr>
              <a:t>let</a:t>
            </a:r>
            <a:r>
              <a:rPr sz="2000" spc="-20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onsolas"/>
                <a:cs typeface="Consolas"/>
              </a:rPr>
              <a:t>y</a:t>
            </a:r>
            <a:r>
              <a:rPr sz="2000" spc="-20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onsolas"/>
                <a:cs typeface="Consolas"/>
              </a:rPr>
              <a:t>=</a:t>
            </a:r>
            <a:r>
              <a:rPr sz="2000" spc="-25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onsolas"/>
                <a:cs typeface="Consolas"/>
              </a:rPr>
              <a:t>f(x);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8416" y="3568062"/>
            <a:ext cx="7041515" cy="76200"/>
            <a:chOff x="4098416" y="3568062"/>
            <a:chExt cx="7041515" cy="76200"/>
          </a:xfrm>
        </p:grpSpPr>
        <p:sp>
          <p:nvSpPr>
            <p:cNvPr id="9" name="object 9"/>
            <p:cNvSpPr/>
            <p:nvPr/>
          </p:nvSpPr>
          <p:spPr>
            <a:xfrm>
              <a:off x="4098416" y="3606164"/>
              <a:ext cx="1085215" cy="0"/>
            </a:xfrm>
            <a:custGeom>
              <a:avLst/>
              <a:gdLst/>
              <a:ahLst/>
              <a:cxnLst/>
              <a:rect l="l" t="t" r="r" b="b"/>
              <a:pathLst>
                <a:path w="1085214">
                  <a:moveTo>
                    <a:pt x="0" y="0"/>
                  </a:moveTo>
                  <a:lnTo>
                    <a:pt x="1084592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0308" y="3568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8751" y="3606164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300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63352" y="3568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23085" y="3165402"/>
            <a:ext cx="771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5A11"/>
                </a:solidFill>
                <a:latin typeface="Consolas"/>
                <a:cs typeface="Consolas"/>
              </a:rPr>
              <a:t>x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2819" y="3156014"/>
            <a:ext cx="16598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5A11"/>
                </a:solidFill>
                <a:latin typeface="Consolas"/>
                <a:cs typeface="Consolas"/>
              </a:rPr>
              <a:t>number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40083" y="4973383"/>
            <a:ext cx="4585335" cy="832485"/>
            <a:chOff x="5240083" y="4973383"/>
            <a:chExt cx="4585335" cy="832485"/>
          </a:xfrm>
        </p:grpSpPr>
        <p:sp>
          <p:nvSpPr>
            <p:cNvPr id="16" name="object 16"/>
            <p:cNvSpPr/>
            <p:nvPr/>
          </p:nvSpPr>
          <p:spPr>
            <a:xfrm>
              <a:off x="5246751" y="4980051"/>
              <a:ext cx="4572000" cy="819150"/>
            </a:xfrm>
            <a:custGeom>
              <a:avLst/>
              <a:gdLst/>
              <a:ahLst/>
              <a:cxnLst/>
              <a:rect l="l" t="t" r="r" b="b"/>
              <a:pathLst>
                <a:path w="4572000" h="819150">
                  <a:moveTo>
                    <a:pt x="4506950" y="0"/>
                  </a:moveTo>
                  <a:lnTo>
                    <a:pt x="65049" y="0"/>
                  </a:lnTo>
                  <a:lnTo>
                    <a:pt x="39728" y="5111"/>
                  </a:lnTo>
                  <a:lnTo>
                    <a:pt x="19051" y="19051"/>
                  </a:lnTo>
                  <a:lnTo>
                    <a:pt x="5111" y="39728"/>
                  </a:lnTo>
                  <a:lnTo>
                    <a:pt x="0" y="65049"/>
                  </a:lnTo>
                  <a:lnTo>
                    <a:pt x="0" y="754100"/>
                  </a:lnTo>
                  <a:lnTo>
                    <a:pt x="5111" y="779421"/>
                  </a:lnTo>
                  <a:lnTo>
                    <a:pt x="19051" y="800098"/>
                  </a:lnTo>
                  <a:lnTo>
                    <a:pt x="39728" y="814038"/>
                  </a:lnTo>
                  <a:lnTo>
                    <a:pt x="65049" y="819150"/>
                  </a:lnTo>
                  <a:lnTo>
                    <a:pt x="4506950" y="819150"/>
                  </a:lnTo>
                  <a:lnTo>
                    <a:pt x="4532271" y="814038"/>
                  </a:lnTo>
                  <a:lnTo>
                    <a:pt x="4552948" y="800098"/>
                  </a:lnTo>
                  <a:lnTo>
                    <a:pt x="4566888" y="779421"/>
                  </a:lnTo>
                  <a:lnTo>
                    <a:pt x="4572000" y="754100"/>
                  </a:lnTo>
                  <a:lnTo>
                    <a:pt x="4572000" y="65049"/>
                  </a:lnTo>
                  <a:lnTo>
                    <a:pt x="4566888" y="39728"/>
                  </a:lnTo>
                  <a:lnTo>
                    <a:pt x="4552948" y="19051"/>
                  </a:lnTo>
                  <a:lnTo>
                    <a:pt x="4532271" y="5111"/>
                  </a:lnTo>
                  <a:lnTo>
                    <a:pt x="450695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6751" y="4980051"/>
              <a:ext cx="4572000" cy="819150"/>
            </a:xfrm>
            <a:custGeom>
              <a:avLst/>
              <a:gdLst/>
              <a:ahLst/>
              <a:cxnLst/>
              <a:rect l="l" t="t" r="r" b="b"/>
              <a:pathLst>
                <a:path w="4572000" h="819150">
                  <a:moveTo>
                    <a:pt x="0" y="65049"/>
                  </a:moveTo>
                  <a:lnTo>
                    <a:pt x="5111" y="39728"/>
                  </a:lnTo>
                  <a:lnTo>
                    <a:pt x="19051" y="19051"/>
                  </a:lnTo>
                  <a:lnTo>
                    <a:pt x="39728" y="5111"/>
                  </a:lnTo>
                  <a:lnTo>
                    <a:pt x="65049" y="0"/>
                  </a:lnTo>
                  <a:lnTo>
                    <a:pt x="4506950" y="0"/>
                  </a:lnTo>
                  <a:lnTo>
                    <a:pt x="4532271" y="5111"/>
                  </a:lnTo>
                  <a:lnTo>
                    <a:pt x="4552948" y="19051"/>
                  </a:lnTo>
                  <a:lnTo>
                    <a:pt x="4566888" y="39728"/>
                  </a:lnTo>
                  <a:lnTo>
                    <a:pt x="4572000" y="65049"/>
                  </a:lnTo>
                  <a:lnTo>
                    <a:pt x="4572000" y="754100"/>
                  </a:lnTo>
                  <a:lnTo>
                    <a:pt x="4566888" y="779421"/>
                  </a:lnTo>
                  <a:lnTo>
                    <a:pt x="4552948" y="800098"/>
                  </a:lnTo>
                  <a:lnTo>
                    <a:pt x="4532271" y="814038"/>
                  </a:lnTo>
                  <a:lnTo>
                    <a:pt x="4506950" y="819150"/>
                  </a:lnTo>
                  <a:lnTo>
                    <a:pt x="65049" y="819150"/>
                  </a:lnTo>
                  <a:lnTo>
                    <a:pt x="39728" y="814038"/>
                  </a:lnTo>
                  <a:lnTo>
                    <a:pt x="19051" y="800098"/>
                  </a:lnTo>
                  <a:lnTo>
                    <a:pt x="5111" y="779421"/>
                  </a:lnTo>
                  <a:lnTo>
                    <a:pt x="0" y="754100"/>
                  </a:lnTo>
                  <a:lnTo>
                    <a:pt x="0" y="65049"/>
                  </a:lnTo>
                  <a:close/>
                </a:path>
              </a:pathLst>
            </a:custGeom>
            <a:ln w="1295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4043" y="5209425"/>
            <a:ext cx="4358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55A11"/>
                </a:solidFill>
                <a:latin typeface="Consolas"/>
                <a:cs typeface="Consolas"/>
              </a:rPr>
              <a:t>let y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onsolas"/>
                <a:cs typeface="Consolas"/>
              </a:rPr>
              <a:t>= &lt;FancyDiv value={x} 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/&gt;;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98416" y="5351142"/>
            <a:ext cx="7429500" cy="76200"/>
            <a:chOff x="4098416" y="5351142"/>
            <a:chExt cx="7429500" cy="76200"/>
          </a:xfrm>
        </p:grpSpPr>
        <p:sp>
          <p:nvSpPr>
            <p:cNvPr id="20" name="object 20"/>
            <p:cNvSpPr/>
            <p:nvPr/>
          </p:nvSpPr>
          <p:spPr>
            <a:xfrm>
              <a:off x="4098416" y="5389244"/>
              <a:ext cx="1085215" cy="0"/>
            </a:xfrm>
            <a:custGeom>
              <a:avLst/>
              <a:gdLst/>
              <a:ahLst/>
              <a:cxnLst/>
              <a:rect l="l" t="t" r="r" b="b"/>
              <a:pathLst>
                <a:path w="1085214">
                  <a:moveTo>
                    <a:pt x="0" y="0"/>
                  </a:moveTo>
                  <a:lnTo>
                    <a:pt x="1084592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0308" y="53511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18751" y="5389244"/>
              <a:ext cx="1645285" cy="0"/>
            </a:xfrm>
            <a:custGeom>
              <a:avLst/>
              <a:gdLst/>
              <a:ahLst/>
              <a:cxnLst/>
              <a:rect l="l" t="t" r="r" b="b"/>
              <a:pathLst>
                <a:path w="1645284">
                  <a:moveTo>
                    <a:pt x="0" y="0"/>
                  </a:moveTo>
                  <a:lnTo>
                    <a:pt x="1645221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51279" y="53511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23085" y="4948577"/>
            <a:ext cx="771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5A11"/>
                </a:solidFill>
                <a:latin typeface="Consolas"/>
                <a:cs typeface="Consolas"/>
              </a:rPr>
              <a:t>x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62819" y="4939189"/>
            <a:ext cx="1380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5A11"/>
                </a:solidFill>
                <a:latin typeface="Consolas"/>
                <a:cs typeface="Consolas"/>
              </a:rPr>
              <a:t>HTML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7435" y="3388202"/>
            <a:ext cx="18757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564" y="5171282"/>
            <a:ext cx="266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Component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1792" y="376730"/>
            <a:ext cx="3256572" cy="18217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71202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solidFill>
                  <a:srgbClr val="44536A"/>
                </a:solidFill>
                <a:latin typeface="Calibri Light"/>
                <a:cs typeface="Calibri Light"/>
              </a:rPr>
              <a:t>Anatomy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 of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r>
              <a:rPr spc="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5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" y="2958083"/>
            <a:ext cx="8886190" cy="2124075"/>
          </a:xfrm>
          <a:custGeom>
            <a:avLst/>
            <a:gdLst/>
            <a:ahLst/>
            <a:cxnLst/>
            <a:rect l="l" t="t" r="r" b="b"/>
            <a:pathLst>
              <a:path w="8886190" h="2124075">
                <a:moveTo>
                  <a:pt x="8885682" y="0"/>
                </a:moveTo>
                <a:lnTo>
                  <a:pt x="0" y="0"/>
                </a:lnTo>
                <a:lnTo>
                  <a:pt x="0" y="2123694"/>
                </a:lnTo>
                <a:lnTo>
                  <a:pt x="8885682" y="2123694"/>
                </a:lnTo>
                <a:lnTo>
                  <a:pt x="888568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99" y="3298384"/>
            <a:ext cx="7303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585C0"/>
                </a:solidFill>
                <a:latin typeface="Consolas"/>
                <a:cs typeface="Consolas"/>
              </a:rPr>
              <a:t>export</a:t>
            </a:r>
            <a:r>
              <a:rPr sz="18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585C0"/>
                </a:solidFill>
                <a:latin typeface="Consolas"/>
                <a:cs typeface="Consolas"/>
              </a:rPr>
              <a:t>default</a:t>
            </a:r>
            <a:r>
              <a:rPr sz="18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MyComponent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props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</a:pPr>
            <a:r>
              <a:rPr sz="1800" spc="-5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18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Hello,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world!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My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name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props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99" y="4395664"/>
            <a:ext cx="529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html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4EC8AF"/>
                </a:solidFill>
                <a:latin typeface="Consolas"/>
                <a:cs typeface="Consolas"/>
              </a:rPr>
              <a:t>MyComponent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"aaron"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761" y="1791262"/>
            <a:ext cx="3201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113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Inputs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argument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“props”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8410" y="2469642"/>
            <a:ext cx="7093584" cy="3211195"/>
            <a:chOff x="2518410" y="2469642"/>
            <a:chExt cx="7093584" cy="3211195"/>
          </a:xfrm>
        </p:grpSpPr>
        <p:sp>
          <p:nvSpPr>
            <p:cNvPr id="8" name="object 8"/>
            <p:cNvSpPr/>
            <p:nvPr/>
          </p:nvSpPr>
          <p:spPr>
            <a:xfrm>
              <a:off x="5706238" y="2482215"/>
              <a:ext cx="912494" cy="716280"/>
            </a:xfrm>
            <a:custGeom>
              <a:avLst/>
              <a:gdLst/>
              <a:ahLst/>
              <a:cxnLst/>
              <a:rect l="l" t="t" r="r" b="b"/>
              <a:pathLst>
                <a:path w="912495" h="716280">
                  <a:moveTo>
                    <a:pt x="912228" y="0"/>
                  </a:moveTo>
                  <a:lnTo>
                    <a:pt x="0" y="715873"/>
                  </a:lnTo>
                </a:path>
              </a:pathLst>
            </a:custGeom>
            <a:ln w="25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16315" y="3140289"/>
              <a:ext cx="139700" cy="128905"/>
            </a:xfrm>
            <a:custGeom>
              <a:avLst/>
              <a:gdLst/>
              <a:ahLst/>
              <a:cxnLst/>
              <a:rect l="l" t="t" r="r" b="b"/>
              <a:pathLst>
                <a:path w="139700" h="128904">
                  <a:moveTo>
                    <a:pt x="60705" y="0"/>
                  </a:moveTo>
                  <a:lnTo>
                    <a:pt x="0" y="128358"/>
                  </a:lnTo>
                  <a:lnTo>
                    <a:pt x="139115" y="99910"/>
                  </a:lnTo>
                  <a:lnTo>
                    <a:pt x="607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8841" y="4959847"/>
              <a:ext cx="264795" cy="708025"/>
            </a:xfrm>
            <a:custGeom>
              <a:avLst/>
              <a:gdLst/>
              <a:ahLst/>
              <a:cxnLst/>
              <a:rect l="l" t="t" r="r" b="b"/>
              <a:pathLst>
                <a:path w="264794" h="708025">
                  <a:moveTo>
                    <a:pt x="0" y="707517"/>
                  </a:moveTo>
                  <a:lnTo>
                    <a:pt x="264744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9664" y="4852797"/>
              <a:ext cx="119380" cy="141605"/>
            </a:xfrm>
            <a:custGeom>
              <a:avLst/>
              <a:gdLst/>
              <a:ahLst/>
              <a:cxnLst/>
              <a:rect l="l" t="t" r="r" b="b"/>
              <a:pathLst>
                <a:path w="119380" h="141604">
                  <a:moveTo>
                    <a:pt x="103974" y="0"/>
                  </a:moveTo>
                  <a:lnTo>
                    <a:pt x="0" y="96697"/>
                  </a:lnTo>
                  <a:lnTo>
                    <a:pt x="118948" y="141198"/>
                  </a:lnTo>
                  <a:lnTo>
                    <a:pt x="103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6394" y="3359277"/>
              <a:ext cx="1332865" cy="361315"/>
            </a:xfrm>
            <a:custGeom>
              <a:avLst/>
              <a:gdLst/>
              <a:ahLst/>
              <a:cxnLst/>
              <a:rect l="l" t="t" r="r" b="b"/>
              <a:pathLst>
                <a:path w="1332865" h="361314">
                  <a:moveTo>
                    <a:pt x="1332852" y="0"/>
                  </a:moveTo>
                  <a:lnTo>
                    <a:pt x="0" y="360819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6063" y="3655476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105994" y="0"/>
                  </a:moveTo>
                  <a:lnTo>
                    <a:pt x="0" y="94487"/>
                  </a:lnTo>
                  <a:lnTo>
                    <a:pt x="139179" y="122580"/>
                  </a:lnTo>
                  <a:lnTo>
                    <a:pt x="105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0983" y="2482215"/>
              <a:ext cx="437515" cy="615315"/>
            </a:xfrm>
            <a:custGeom>
              <a:avLst/>
              <a:gdLst/>
              <a:ahLst/>
              <a:cxnLst/>
              <a:rect l="l" t="t" r="r" b="b"/>
              <a:pathLst>
                <a:path w="437514" h="615314">
                  <a:moveTo>
                    <a:pt x="0" y="0"/>
                  </a:moveTo>
                  <a:lnTo>
                    <a:pt x="437146" y="61473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9016" y="3049800"/>
              <a:ext cx="125730" cy="140335"/>
            </a:xfrm>
            <a:custGeom>
              <a:avLst/>
              <a:gdLst/>
              <a:ahLst/>
              <a:cxnLst/>
              <a:rect l="l" t="t" r="r" b="b"/>
              <a:pathLst>
                <a:path w="125730" h="140335">
                  <a:moveTo>
                    <a:pt x="103505" y="0"/>
                  </a:moveTo>
                  <a:lnTo>
                    <a:pt x="0" y="73596"/>
                  </a:lnTo>
                  <a:lnTo>
                    <a:pt x="125349" y="140296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5990" y="4826416"/>
              <a:ext cx="1372870" cy="841375"/>
            </a:xfrm>
            <a:custGeom>
              <a:avLst/>
              <a:gdLst/>
              <a:ahLst/>
              <a:cxnLst/>
              <a:rect l="l" t="t" r="r" b="b"/>
              <a:pathLst>
                <a:path w="1372870" h="841375">
                  <a:moveTo>
                    <a:pt x="1372857" y="841247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8531" y="4766696"/>
              <a:ext cx="141605" cy="120650"/>
            </a:xfrm>
            <a:custGeom>
              <a:avLst/>
              <a:gdLst/>
              <a:ahLst/>
              <a:cxnLst/>
              <a:rect l="l" t="t" r="r" b="b"/>
              <a:pathLst>
                <a:path w="141604" h="120650">
                  <a:moveTo>
                    <a:pt x="0" y="0"/>
                  </a:moveTo>
                  <a:lnTo>
                    <a:pt x="75107" y="120497"/>
                  </a:lnTo>
                  <a:lnTo>
                    <a:pt x="141465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28435" y="4134824"/>
              <a:ext cx="83820" cy="1532890"/>
            </a:xfrm>
            <a:custGeom>
              <a:avLst/>
              <a:gdLst/>
              <a:ahLst/>
              <a:cxnLst/>
              <a:rect l="l" t="t" r="r" b="b"/>
              <a:pathLst>
                <a:path w="83820" h="1532889">
                  <a:moveTo>
                    <a:pt x="0" y="1532699"/>
                  </a:moveTo>
                  <a:lnTo>
                    <a:pt x="83273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7626" y="4020696"/>
              <a:ext cx="127000" cy="130810"/>
            </a:xfrm>
            <a:custGeom>
              <a:avLst/>
              <a:gdLst/>
              <a:ahLst/>
              <a:cxnLst/>
              <a:rect l="l" t="t" r="r" b="b"/>
              <a:pathLst>
                <a:path w="127000" h="130810">
                  <a:moveTo>
                    <a:pt x="70281" y="0"/>
                  </a:moveTo>
                  <a:lnTo>
                    <a:pt x="0" y="123367"/>
                  </a:lnTo>
                  <a:lnTo>
                    <a:pt x="126809" y="130251"/>
                  </a:lnTo>
                  <a:lnTo>
                    <a:pt x="702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02408" y="5683956"/>
            <a:ext cx="3031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6575" marR="5080" indent="-5245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executed</a:t>
            </a:r>
            <a:r>
              <a:rPr sz="20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-5" dirty="0">
                <a:latin typeface="Calibri"/>
                <a:cs typeface="Calibri"/>
              </a:rPr>
              <a:t> 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50339" y="3022113"/>
            <a:ext cx="1492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2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The function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9766" y="1790829"/>
            <a:ext cx="2301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9285" marR="5080" indent="-61722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0022" y="5683956"/>
            <a:ext cx="2616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Parameters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passed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HTML </a:t>
            </a:r>
            <a:r>
              <a:rPr sz="2000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014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Component</a:t>
            </a:r>
            <a:r>
              <a:rPr spc="-5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0" dirty="0"/>
              <a:t>rendering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59704"/>
            <a:ext cx="8927465" cy="359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D75B6"/>
                </a:solidFill>
                <a:latin typeface="Calibri"/>
                <a:cs typeface="Calibri"/>
              </a:rPr>
              <a:t>executes</a:t>
            </a:r>
            <a:r>
              <a:rPr sz="2800" spc="-20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say</a:t>
            </a:r>
            <a:r>
              <a:rPr sz="2800" spc="-5" dirty="0">
                <a:latin typeface="Calibri"/>
                <a:cs typeface="Calibri"/>
              </a:rPr>
              <a:t> it</a:t>
            </a:r>
            <a:r>
              <a:rPr sz="2800" spc="-10" dirty="0">
                <a:latin typeface="Calibri"/>
                <a:cs typeface="Calibri"/>
              </a:rPr>
              <a:t> “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renders</a:t>
            </a:r>
            <a:r>
              <a:rPr sz="2800" spc="-1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Assume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re-render</a:t>
            </a:r>
            <a:r>
              <a:rPr sz="2800" spc="-15" dirty="0">
                <a:latin typeface="Calibri"/>
                <a:cs typeface="Calibri"/>
              </a:rPr>
              <a:t> 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time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Calibri"/>
              <a:cs typeface="Calibri"/>
            </a:endParaRPr>
          </a:p>
          <a:p>
            <a:pPr marL="1431290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ensure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  <a:p>
            <a:pPr marL="2418715" marR="978535" algn="ctr">
              <a:lnSpc>
                <a:spcPct val="120000"/>
              </a:lnSpc>
            </a:pP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re-renders,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correct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“In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React,</a:t>
            </a:r>
            <a:r>
              <a:rPr spc="1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/>
              <a:t>everything</a:t>
            </a:r>
            <a:r>
              <a:rPr spc="-1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component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371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>
                <a:solidFill>
                  <a:srgbClr val="44536A"/>
                </a:solidFill>
                <a:latin typeface="Calibri Light"/>
                <a:cs typeface="Calibri Light"/>
              </a:rPr>
              <a:t>Todo</a:t>
            </a:r>
            <a:r>
              <a:rPr spc="-5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92061" y="593551"/>
            <a:ext cx="4162425" cy="5740400"/>
            <a:chOff x="6592061" y="593551"/>
            <a:chExt cx="4162425" cy="5740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0412" y="593551"/>
              <a:ext cx="2663612" cy="5740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04634" y="850282"/>
              <a:ext cx="1404620" cy="732155"/>
            </a:xfrm>
            <a:custGeom>
              <a:avLst/>
              <a:gdLst/>
              <a:ahLst/>
              <a:cxnLst/>
              <a:rect l="l" t="t" r="r" b="b"/>
              <a:pathLst>
                <a:path w="1404620" h="732155">
                  <a:moveTo>
                    <a:pt x="0" y="732154"/>
                  </a:moveTo>
                  <a:lnTo>
                    <a:pt x="1404175" y="0"/>
                  </a:lnTo>
                </a:path>
              </a:pathLst>
            </a:custGeom>
            <a:ln w="25145">
              <a:solidFill>
                <a:srgbClr val="25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8189" y="797435"/>
              <a:ext cx="142240" cy="115570"/>
            </a:xfrm>
            <a:custGeom>
              <a:avLst/>
              <a:gdLst/>
              <a:ahLst/>
              <a:cxnLst/>
              <a:rect l="l" t="t" r="r" b="b"/>
              <a:pathLst>
                <a:path w="142240" h="115569">
                  <a:moveTo>
                    <a:pt x="141973" y="0"/>
                  </a:moveTo>
                  <a:lnTo>
                    <a:pt x="0" y="2413"/>
                  </a:lnTo>
                  <a:lnTo>
                    <a:pt x="58724" y="115023"/>
                  </a:lnTo>
                  <a:lnTo>
                    <a:pt x="141973" y="0"/>
                  </a:lnTo>
                  <a:close/>
                </a:path>
              </a:pathLst>
            </a:custGeom>
            <a:solidFill>
              <a:srgbClr val="25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04634" y="1637511"/>
              <a:ext cx="1405255" cy="761365"/>
            </a:xfrm>
            <a:custGeom>
              <a:avLst/>
              <a:gdLst/>
              <a:ahLst/>
              <a:cxnLst/>
              <a:rect l="l" t="t" r="r" b="b"/>
              <a:pathLst>
                <a:path w="1405254" h="761364">
                  <a:moveTo>
                    <a:pt x="0" y="761276"/>
                  </a:moveTo>
                  <a:lnTo>
                    <a:pt x="1405026" y="0"/>
                  </a:lnTo>
                </a:path>
              </a:pathLst>
            </a:custGeom>
            <a:ln w="25146">
              <a:solidFill>
                <a:srgbClr val="2700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8253" y="1583060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141909" y="0"/>
                  </a:moveTo>
                  <a:lnTo>
                    <a:pt x="0" y="4673"/>
                  </a:lnTo>
                  <a:lnTo>
                    <a:pt x="60502" y="116332"/>
                  </a:lnTo>
                  <a:lnTo>
                    <a:pt x="141909" y="0"/>
                  </a:lnTo>
                  <a:close/>
                </a:path>
              </a:pathLst>
            </a:custGeom>
            <a:solidFill>
              <a:srgbClr val="2700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4634" y="3020098"/>
              <a:ext cx="1413510" cy="1040130"/>
            </a:xfrm>
            <a:custGeom>
              <a:avLst/>
              <a:gdLst/>
              <a:ahLst/>
              <a:cxnLst/>
              <a:rect l="l" t="t" r="r" b="b"/>
              <a:pathLst>
                <a:path w="1413509" h="1040129">
                  <a:moveTo>
                    <a:pt x="0" y="1039774"/>
                  </a:moveTo>
                  <a:lnTo>
                    <a:pt x="1413459" y="0"/>
                  </a:lnTo>
                </a:path>
              </a:pathLst>
            </a:custGeom>
            <a:ln w="25146">
              <a:solidFill>
                <a:srgbClr val="BC0B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0234" y="2952375"/>
              <a:ext cx="140335" cy="127000"/>
            </a:xfrm>
            <a:custGeom>
              <a:avLst/>
              <a:gdLst/>
              <a:ahLst/>
              <a:cxnLst/>
              <a:rect l="l" t="t" r="r" b="b"/>
              <a:pathLst>
                <a:path w="140334" h="127000">
                  <a:moveTo>
                    <a:pt x="139928" y="0"/>
                  </a:moveTo>
                  <a:lnTo>
                    <a:pt x="0" y="24104"/>
                  </a:lnTo>
                  <a:lnTo>
                    <a:pt x="75260" y="126403"/>
                  </a:lnTo>
                  <a:lnTo>
                    <a:pt x="139928" y="0"/>
                  </a:lnTo>
                  <a:close/>
                </a:path>
              </a:pathLst>
            </a:custGeom>
            <a:solidFill>
              <a:srgbClr val="BC0B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4634" y="4543301"/>
              <a:ext cx="1502410" cy="640715"/>
            </a:xfrm>
            <a:custGeom>
              <a:avLst/>
              <a:gdLst/>
              <a:ahLst/>
              <a:cxnLst/>
              <a:rect l="l" t="t" r="r" b="b"/>
              <a:pathLst>
                <a:path w="1502409" h="640714">
                  <a:moveTo>
                    <a:pt x="0" y="640435"/>
                  </a:moveTo>
                  <a:lnTo>
                    <a:pt x="1501990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70028" y="4489867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0" y="0"/>
                  </a:moveTo>
                  <a:lnTo>
                    <a:pt x="49822" y="116827"/>
                  </a:lnTo>
                  <a:lnTo>
                    <a:pt x="141732" y="8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4634" y="4997975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185940"/>
                  </a:moveTo>
                  <a:lnTo>
                    <a:pt x="1493697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77884" y="4936545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0" y="0"/>
                  </a:moveTo>
                  <a:lnTo>
                    <a:pt x="15697" y="126022"/>
                  </a:lnTo>
                  <a:lnTo>
                    <a:pt x="133870" y="47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4634" y="5183505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0"/>
                  </a:moveTo>
                  <a:lnTo>
                    <a:pt x="1493697" y="18594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7884" y="5304853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15697" y="0"/>
                  </a:moveTo>
                  <a:lnTo>
                    <a:pt x="0" y="126022"/>
                  </a:lnTo>
                  <a:lnTo>
                    <a:pt x="133870" y="78701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0575" y="1400836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6C00"/>
                </a:solidFill>
                <a:latin typeface="Consolas"/>
                <a:cs typeface="Consolas"/>
              </a:rPr>
              <a:t>T</a:t>
            </a:r>
            <a:r>
              <a:rPr sz="2000" b="1" spc="-5" dirty="0">
                <a:solidFill>
                  <a:srgbClr val="256C00"/>
                </a:solidFill>
                <a:latin typeface="Consolas"/>
                <a:cs typeface="Consolas"/>
              </a:rPr>
              <a:t>i</a:t>
            </a:r>
            <a:r>
              <a:rPr sz="2000" b="1" spc="-10" dirty="0">
                <a:solidFill>
                  <a:srgbClr val="256C00"/>
                </a:solidFill>
                <a:latin typeface="Consolas"/>
                <a:cs typeface="Consolas"/>
              </a:rPr>
              <a:t>t</a:t>
            </a:r>
            <a:r>
              <a:rPr sz="2000" b="1" dirty="0">
                <a:solidFill>
                  <a:srgbClr val="256C00"/>
                </a:solidFill>
                <a:latin typeface="Consolas"/>
                <a:cs typeface="Consolas"/>
              </a:rPr>
              <a:t>l</a:t>
            </a:r>
            <a:r>
              <a:rPr sz="2000" b="1" spc="-5" dirty="0">
                <a:solidFill>
                  <a:srgbClr val="256C00"/>
                </a:solidFill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1475" y="2216569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270068"/>
                </a:solidFill>
                <a:latin typeface="Consolas"/>
                <a:cs typeface="Consolas"/>
              </a:rPr>
              <a:t>TodoForm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2839161"/>
            <a:ext cx="5607685" cy="13690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step: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35"/>
              </a:spcBef>
              <a:buClr>
                <a:srgbClr val="C00000"/>
              </a:buClr>
              <a:buSzPct val="64583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400" spc="-10" dirty="0">
                <a:latin typeface="Calibri"/>
                <a:cs typeface="Calibri"/>
              </a:rPr>
              <a:t>mockup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wireframe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25"/>
              </a:spcBef>
            </a:pPr>
            <a:r>
              <a:rPr sz="2000" b="1" spc="-5" dirty="0">
                <a:solidFill>
                  <a:srgbClr val="BC0B14"/>
                </a:solidFill>
                <a:latin typeface="Consolas"/>
                <a:cs typeface="Consolas"/>
              </a:rPr>
              <a:t>TodoList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0783" y="5001865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T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d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1793112"/>
            <a:ext cx="1258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Big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4139" y="2250313"/>
            <a:ext cx="265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458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to-do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7219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Creating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new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r>
              <a:rPr spc="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12"/>
            <a:ext cx="7519034" cy="252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Creating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15" dirty="0">
                <a:latin typeface="Calibri"/>
                <a:cs typeface="Calibri"/>
              </a:rPr>
              <a:t>React</a:t>
            </a:r>
            <a:r>
              <a:rPr sz="2800" spc="-5" dirty="0">
                <a:latin typeface="Calibri"/>
                <a:cs typeface="Calibri"/>
              </a:rPr>
              <a:t> app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simple!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2800" spc="-15" dirty="0">
                <a:latin typeface="Calibri"/>
                <a:cs typeface="Calibri"/>
              </a:rPr>
              <a:t>Install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070"/>
              </a:spcBef>
              <a:buClr>
                <a:srgbClr val="C00000"/>
              </a:buClr>
              <a:buAutoNum type="arabicPeriod"/>
              <a:tabLst>
                <a:tab pos="926465" algn="l"/>
                <a:tab pos="927100" algn="l"/>
                <a:tab pos="1840864" algn="l"/>
              </a:tabLst>
            </a:pPr>
            <a:r>
              <a:rPr sz="2800" spc="-5" dirty="0">
                <a:latin typeface="Calibri"/>
                <a:cs typeface="Calibri"/>
              </a:rPr>
              <a:t>Run:	</a:t>
            </a:r>
            <a:r>
              <a:rPr sz="2800" b="1" spc="-5" dirty="0">
                <a:latin typeface="Consolas"/>
                <a:cs typeface="Consolas"/>
              </a:rPr>
              <a:t>npx</a:t>
            </a:r>
            <a:r>
              <a:rPr sz="2800" b="1" spc="-10" dirty="0">
                <a:latin typeface="Consolas"/>
                <a:cs typeface="Consolas"/>
              </a:rPr>
              <a:t> create-react-app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538235"/>
                </a:solidFill>
                <a:latin typeface="Consolas"/>
                <a:cs typeface="Consolas"/>
              </a:rPr>
              <a:t>app-name</a:t>
            </a:r>
            <a:endParaRPr sz="2800">
              <a:latin typeface="Consolas"/>
              <a:cs typeface="Consolas"/>
            </a:endParaRPr>
          </a:p>
          <a:p>
            <a:pPr marL="9271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6465" algn="l"/>
                <a:tab pos="927100" algn="l"/>
                <a:tab pos="5498465" algn="l"/>
              </a:tabLst>
            </a:pP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folder:	</a:t>
            </a:r>
            <a:r>
              <a:rPr sz="2800" b="1" spc="-10" dirty="0">
                <a:latin typeface="Consolas"/>
                <a:cs typeface="Consolas"/>
              </a:rPr>
              <a:t>./</a:t>
            </a:r>
            <a:r>
              <a:rPr sz="2800" b="1" spc="-10" dirty="0">
                <a:solidFill>
                  <a:srgbClr val="538235"/>
                </a:solidFill>
                <a:latin typeface="Consolas"/>
                <a:cs typeface="Consolas"/>
              </a:rPr>
              <a:t>app-name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64389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solidFill>
                  <a:srgbClr val="44536A"/>
                </a:solidFill>
                <a:latin typeface="Calibri Light"/>
                <a:cs typeface="Calibri Light"/>
              </a:rPr>
              <a:t>Anatomy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 of</a:t>
            </a: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new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r>
              <a:rPr spc="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2142" y="1825752"/>
            <a:ext cx="4121785" cy="4351020"/>
            <a:chOff x="7232142" y="1825752"/>
            <a:chExt cx="4121785" cy="4351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5270" y="1825752"/>
              <a:ext cx="3478528" cy="43510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44715" y="3264235"/>
              <a:ext cx="701040" cy="115570"/>
            </a:xfrm>
            <a:custGeom>
              <a:avLst/>
              <a:gdLst/>
              <a:ahLst/>
              <a:cxnLst/>
              <a:rect l="l" t="t" r="r" b="b"/>
              <a:pathLst>
                <a:path w="701040" h="115570">
                  <a:moveTo>
                    <a:pt x="0" y="114973"/>
                  </a:moveTo>
                  <a:lnTo>
                    <a:pt x="701014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2921" y="3203637"/>
              <a:ext cx="135890" cy="125730"/>
            </a:xfrm>
            <a:custGeom>
              <a:avLst/>
              <a:gdLst/>
              <a:ahLst/>
              <a:cxnLst/>
              <a:rect l="l" t="t" r="r" b="b"/>
              <a:pathLst>
                <a:path w="135890" h="125729">
                  <a:moveTo>
                    <a:pt x="0" y="0"/>
                  </a:moveTo>
                  <a:lnTo>
                    <a:pt x="20561" y="125323"/>
                  </a:lnTo>
                  <a:lnTo>
                    <a:pt x="135610" y="4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76235" y="2898266"/>
              <a:ext cx="1452880" cy="723900"/>
            </a:xfrm>
            <a:custGeom>
              <a:avLst/>
              <a:gdLst/>
              <a:ahLst/>
              <a:cxnLst/>
              <a:rect l="l" t="t" r="r" b="b"/>
              <a:pathLst>
                <a:path w="1452879" h="723900">
                  <a:moveTo>
                    <a:pt x="0" y="0"/>
                  </a:moveTo>
                  <a:lnTo>
                    <a:pt x="1452372" y="0"/>
                  </a:lnTo>
                  <a:lnTo>
                    <a:pt x="1452372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4715" y="2052447"/>
              <a:ext cx="889635" cy="393065"/>
            </a:xfrm>
            <a:custGeom>
              <a:avLst/>
              <a:gdLst/>
              <a:ahLst/>
              <a:cxnLst/>
              <a:rect l="l" t="t" r="r" b="b"/>
              <a:pathLst>
                <a:path w="889634" h="393064">
                  <a:moveTo>
                    <a:pt x="0" y="0"/>
                  </a:moveTo>
                  <a:lnTo>
                    <a:pt x="889266" y="392798"/>
                  </a:lnTo>
                </a:path>
              </a:pathLst>
            </a:custGeom>
            <a:ln w="2514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6710" y="2382027"/>
              <a:ext cx="142240" cy="116205"/>
            </a:xfrm>
            <a:custGeom>
              <a:avLst/>
              <a:gdLst/>
              <a:ahLst/>
              <a:cxnLst/>
              <a:rect l="l" t="t" r="r" b="b"/>
              <a:pathLst>
                <a:path w="142240" h="116205">
                  <a:moveTo>
                    <a:pt x="51320" y="0"/>
                  </a:moveTo>
                  <a:lnTo>
                    <a:pt x="0" y="116166"/>
                  </a:lnTo>
                  <a:lnTo>
                    <a:pt x="141833" y="109410"/>
                  </a:lnTo>
                  <a:lnTo>
                    <a:pt x="5132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4715" y="5472123"/>
              <a:ext cx="709930" cy="195580"/>
            </a:xfrm>
            <a:custGeom>
              <a:avLst/>
              <a:gdLst/>
              <a:ahLst/>
              <a:cxnLst/>
              <a:rect l="l" t="t" r="r" b="b"/>
              <a:pathLst>
                <a:path w="709929" h="195579">
                  <a:moveTo>
                    <a:pt x="0" y="195059"/>
                  </a:moveTo>
                  <a:lnTo>
                    <a:pt x="709447" y="0"/>
                  </a:lnTo>
                </a:path>
              </a:pathLst>
            </a:custGeom>
            <a:ln w="2514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5092" y="5414270"/>
              <a:ext cx="139700" cy="122555"/>
            </a:xfrm>
            <a:custGeom>
              <a:avLst/>
              <a:gdLst/>
              <a:ahLst/>
              <a:cxnLst/>
              <a:rect l="l" t="t" r="r" b="b"/>
              <a:pathLst>
                <a:path w="139700" h="122554">
                  <a:moveTo>
                    <a:pt x="0" y="0"/>
                  </a:moveTo>
                  <a:lnTo>
                    <a:pt x="33667" y="122453"/>
                  </a:lnTo>
                  <a:lnTo>
                    <a:pt x="139280" y="2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6235" y="5197221"/>
              <a:ext cx="1647825" cy="489584"/>
            </a:xfrm>
            <a:custGeom>
              <a:avLst/>
              <a:gdLst/>
              <a:ahLst/>
              <a:cxnLst/>
              <a:rect l="l" t="t" r="r" b="b"/>
              <a:pathLst>
                <a:path w="1647825" h="489585">
                  <a:moveTo>
                    <a:pt x="0" y="0"/>
                  </a:moveTo>
                  <a:lnTo>
                    <a:pt x="1647444" y="0"/>
                  </a:lnTo>
                  <a:lnTo>
                    <a:pt x="1647444" y="489203"/>
                  </a:lnTo>
                  <a:lnTo>
                    <a:pt x="0" y="489203"/>
                  </a:lnTo>
                  <a:lnTo>
                    <a:pt x="0" y="0"/>
                  </a:lnTo>
                  <a:close/>
                </a:path>
              </a:pathLst>
            </a:custGeom>
            <a:ln w="1295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6239" y="4090117"/>
              <a:ext cx="721995" cy="464184"/>
            </a:xfrm>
            <a:custGeom>
              <a:avLst/>
              <a:gdLst/>
              <a:ahLst/>
              <a:cxnLst/>
              <a:rect l="l" t="t" r="r" b="b"/>
              <a:pathLst>
                <a:path w="721995" h="464185">
                  <a:moveTo>
                    <a:pt x="0" y="464070"/>
                  </a:moveTo>
                  <a:lnTo>
                    <a:pt x="721982" y="0"/>
                  </a:lnTo>
                </a:path>
              </a:pathLst>
            </a:custGeom>
            <a:ln w="251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23212" y="4028318"/>
              <a:ext cx="141605" cy="122555"/>
            </a:xfrm>
            <a:custGeom>
              <a:avLst/>
              <a:gdLst/>
              <a:ahLst/>
              <a:cxnLst/>
              <a:rect l="l" t="t" r="r" b="b"/>
              <a:pathLst>
                <a:path w="141604" h="122554">
                  <a:moveTo>
                    <a:pt x="141160" y="0"/>
                  </a:moveTo>
                  <a:lnTo>
                    <a:pt x="0" y="15252"/>
                  </a:lnTo>
                  <a:lnTo>
                    <a:pt x="68668" y="122085"/>
                  </a:lnTo>
                  <a:lnTo>
                    <a:pt x="1411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6235" y="3639692"/>
              <a:ext cx="1452880" cy="489584"/>
            </a:xfrm>
            <a:custGeom>
              <a:avLst/>
              <a:gdLst/>
              <a:ahLst/>
              <a:cxnLst/>
              <a:rect l="l" t="t" r="r" b="b"/>
              <a:pathLst>
                <a:path w="1452879" h="489585">
                  <a:moveTo>
                    <a:pt x="0" y="0"/>
                  </a:moveTo>
                  <a:lnTo>
                    <a:pt x="1452372" y="0"/>
                  </a:lnTo>
                  <a:lnTo>
                    <a:pt x="1452372" y="489203"/>
                  </a:lnTo>
                  <a:lnTo>
                    <a:pt x="0" y="489203"/>
                  </a:lnTo>
                  <a:lnTo>
                    <a:pt x="0" y="0"/>
                  </a:lnTo>
                  <a:close/>
                </a:path>
              </a:pathLst>
            </a:custGeom>
            <a:ln w="1295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17235" y="1715963"/>
            <a:ext cx="3450590" cy="424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indent="397510" algn="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6F2F9F"/>
                </a:solidFill>
                <a:latin typeface="Consolas"/>
                <a:cs typeface="Consolas"/>
              </a:rPr>
              <a:t>p</a:t>
            </a:r>
            <a:r>
              <a:rPr sz="2000" b="1" spc="-10" dirty="0">
                <a:solidFill>
                  <a:srgbClr val="6F2F9F"/>
                </a:solidFill>
                <a:latin typeface="Consolas"/>
                <a:cs typeface="Consolas"/>
              </a:rPr>
              <a:t>u</a:t>
            </a:r>
            <a:r>
              <a:rPr sz="2000" b="1" spc="-5" dirty="0">
                <a:solidFill>
                  <a:srgbClr val="6F2F9F"/>
                </a:solidFill>
                <a:latin typeface="Consolas"/>
                <a:cs typeface="Consolas"/>
              </a:rPr>
              <a:t>b</a:t>
            </a:r>
            <a:r>
              <a:rPr sz="2000" b="1" spc="-10" dirty="0">
                <a:solidFill>
                  <a:srgbClr val="6F2F9F"/>
                </a:solidFill>
                <a:latin typeface="Consolas"/>
                <a:cs typeface="Consolas"/>
              </a:rPr>
              <a:t>l</a:t>
            </a:r>
            <a:r>
              <a:rPr sz="2000" b="1" spc="-5" dirty="0">
                <a:solidFill>
                  <a:srgbClr val="6F2F9F"/>
                </a:solidFill>
                <a:latin typeface="Consolas"/>
                <a:cs typeface="Consolas"/>
              </a:rPr>
              <a:t>ic</a:t>
            </a:r>
            <a:r>
              <a:rPr sz="2000" b="1" spc="-6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ho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ds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al</a:t>
            </a:r>
            <a:r>
              <a:rPr sz="20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l  document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other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static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assets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alibri"/>
              <a:cs typeface="Calibri"/>
            </a:endParaRPr>
          </a:p>
          <a:p>
            <a:pPr marL="1502410" marR="6985" indent="-57150" algn="r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pp</a:t>
            </a:r>
            <a:r>
              <a:rPr sz="2000" b="1" spc="-6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starter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1585595" marR="5080" indent="119380" algn="r">
              <a:lnSpc>
                <a:spcPct val="100000"/>
              </a:lnSpc>
            </a:pPr>
            <a:r>
              <a:rPr sz="2000" b="1" spc="-10" dirty="0">
                <a:solidFill>
                  <a:srgbClr val="00AF50"/>
                </a:solidFill>
                <a:latin typeface="Consolas"/>
                <a:cs typeface="Consolas"/>
              </a:rPr>
              <a:t>i</a:t>
            </a:r>
            <a:r>
              <a:rPr sz="2000" b="1" spc="-5" dirty="0">
                <a:solidFill>
                  <a:srgbClr val="00AF50"/>
                </a:solidFill>
                <a:latin typeface="Consolas"/>
                <a:cs typeface="Consolas"/>
              </a:rPr>
              <a:t>n</a:t>
            </a:r>
            <a:r>
              <a:rPr sz="2000" b="1" spc="-10" dirty="0">
                <a:solidFill>
                  <a:srgbClr val="00AF50"/>
                </a:solidFill>
                <a:latin typeface="Consolas"/>
                <a:cs typeface="Consolas"/>
              </a:rPr>
              <a:t>d</a:t>
            </a:r>
            <a:r>
              <a:rPr sz="2000" b="1" spc="-5" dirty="0">
                <a:solidFill>
                  <a:srgbClr val="00AF50"/>
                </a:solidFill>
                <a:latin typeface="Consolas"/>
                <a:cs typeface="Consolas"/>
              </a:rPr>
              <a:t>e</a:t>
            </a:r>
            <a:r>
              <a:rPr sz="2000" b="1" spc="-10" dirty="0">
                <a:solidFill>
                  <a:srgbClr val="00AF50"/>
                </a:solidFill>
                <a:latin typeface="Consolas"/>
                <a:cs typeface="Consolas"/>
              </a:rPr>
              <a:t>x</a:t>
            </a:r>
            <a:r>
              <a:rPr sz="2000" b="1" spc="-5" dirty="0">
                <a:solidFill>
                  <a:srgbClr val="00AF50"/>
                </a:solidFill>
                <a:latin typeface="Consolas"/>
                <a:cs typeface="Consolas"/>
              </a:rPr>
              <a:t>.</a:t>
            </a:r>
            <a:r>
              <a:rPr sz="2000" b="1" spc="-10" dirty="0">
                <a:solidFill>
                  <a:srgbClr val="00AF50"/>
                </a:solidFill>
                <a:latin typeface="Consolas"/>
                <a:cs typeface="Consolas"/>
              </a:rPr>
              <a:t>j</a:t>
            </a:r>
            <a:r>
              <a:rPr sz="2000" b="1" spc="-5" dirty="0">
                <a:solidFill>
                  <a:srgbClr val="00AF50"/>
                </a:solidFill>
                <a:latin typeface="Consolas"/>
                <a:cs typeface="Consolas"/>
              </a:rPr>
              <a:t>s</a:t>
            </a:r>
            <a:r>
              <a:rPr sz="2000" b="1" spc="-63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binds  React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DOM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470660" marR="6350" indent="-840105">
              <a:lnSpc>
                <a:spcPct val="100000"/>
              </a:lnSpc>
              <a:spcBef>
                <a:spcPts val="1530"/>
              </a:spcBef>
            </a:pP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p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a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c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k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a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g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e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.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js</a:t>
            </a:r>
            <a:r>
              <a:rPr sz="2000" b="1" spc="-10" dirty="0">
                <a:solidFill>
                  <a:srgbClr val="00AFEF"/>
                </a:solidFill>
                <a:latin typeface="Consolas"/>
                <a:cs typeface="Consolas"/>
              </a:rPr>
              <a:t>o</a:t>
            </a:r>
            <a:r>
              <a:rPr sz="2000" b="1" spc="-5" dirty="0">
                <a:solidFill>
                  <a:srgbClr val="00AFEF"/>
                </a:solidFill>
                <a:latin typeface="Consolas"/>
                <a:cs typeface="Consolas"/>
              </a:rPr>
              <a:t>n</a:t>
            </a:r>
            <a:r>
              <a:rPr sz="2000" b="1" spc="-63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gu</a:t>
            </a:r>
            <a:r>
              <a:rPr sz="2000" spc="-3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es  npm</a:t>
            </a:r>
            <a:r>
              <a:rPr sz="2000" spc="-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dependencies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33502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What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is</a:t>
            </a:r>
            <a:r>
              <a:rPr spc="-2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53341"/>
            <a:ext cx="6231890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React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JavaScript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538235"/>
                </a:solidFill>
                <a:latin typeface="Calibri"/>
                <a:cs typeface="Calibri"/>
              </a:rPr>
              <a:t>framework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D75B6"/>
                </a:solidFill>
                <a:latin typeface="Calibri"/>
                <a:cs typeface="Calibri"/>
              </a:rPr>
              <a:t>front</a:t>
            </a:r>
            <a:r>
              <a:rPr sz="2800" b="1" spc="-5" dirty="0">
                <a:solidFill>
                  <a:srgbClr val="2D75B6"/>
                </a:solidFill>
                <a:latin typeface="Calibri"/>
                <a:cs typeface="Calibri"/>
              </a:rPr>
              <a:t> end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web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Think of </a:t>
            </a:r>
            <a:r>
              <a:rPr sz="2800" spc="-30" dirty="0">
                <a:latin typeface="Calibri"/>
                <a:cs typeface="Calibri"/>
              </a:rPr>
              <a:t>jQuery,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structured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Created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used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b="1" spc="-15" dirty="0">
                <a:solidFill>
                  <a:srgbClr val="BE9000"/>
                </a:solidFill>
                <a:latin typeface="Calibri"/>
                <a:cs typeface="Calibri"/>
              </a:rPr>
              <a:t>Facebook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Famous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implementing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virtual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dom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9581" y="4567427"/>
            <a:ext cx="1744217" cy="17442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4268" y="2565654"/>
            <a:ext cx="1434844" cy="14356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49409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Component</a:t>
            </a:r>
            <a:r>
              <a:rPr spc="-6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30" dirty="0">
                <a:solidFill>
                  <a:srgbClr val="44536A"/>
                </a:solidFill>
                <a:latin typeface="Calibri Light"/>
                <a:cs typeface="Calibri Light"/>
              </a:rPr>
              <a:t>Hierarchy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04709" y="593551"/>
            <a:ext cx="4162425" cy="5740400"/>
            <a:chOff x="7204709" y="593551"/>
            <a:chExt cx="4162425" cy="5740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348" y="593551"/>
              <a:ext cx="2664273" cy="5740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17282" y="850282"/>
              <a:ext cx="1404620" cy="732155"/>
            </a:xfrm>
            <a:custGeom>
              <a:avLst/>
              <a:gdLst/>
              <a:ahLst/>
              <a:cxnLst/>
              <a:rect l="l" t="t" r="r" b="b"/>
              <a:pathLst>
                <a:path w="1404620" h="732155">
                  <a:moveTo>
                    <a:pt x="0" y="732154"/>
                  </a:moveTo>
                  <a:lnTo>
                    <a:pt x="1404175" y="0"/>
                  </a:lnTo>
                </a:path>
              </a:pathLst>
            </a:custGeom>
            <a:ln w="25145">
              <a:solidFill>
                <a:srgbClr val="25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80837" y="797435"/>
              <a:ext cx="142240" cy="115570"/>
            </a:xfrm>
            <a:custGeom>
              <a:avLst/>
              <a:gdLst/>
              <a:ahLst/>
              <a:cxnLst/>
              <a:rect l="l" t="t" r="r" b="b"/>
              <a:pathLst>
                <a:path w="142240" h="115569">
                  <a:moveTo>
                    <a:pt x="141973" y="0"/>
                  </a:moveTo>
                  <a:lnTo>
                    <a:pt x="0" y="2413"/>
                  </a:lnTo>
                  <a:lnTo>
                    <a:pt x="58724" y="115023"/>
                  </a:lnTo>
                  <a:lnTo>
                    <a:pt x="141973" y="0"/>
                  </a:lnTo>
                  <a:close/>
                </a:path>
              </a:pathLst>
            </a:custGeom>
            <a:solidFill>
              <a:srgbClr val="25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7282" y="1637511"/>
              <a:ext cx="1405255" cy="761365"/>
            </a:xfrm>
            <a:custGeom>
              <a:avLst/>
              <a:gdLst/>
              <a:ahLst/>
              <a:cxnLst/>
              <a:rect l="l" t="t" r="r" b="b"/>
              <a:pathLst>
                <a:path w="1405254" h="761364">
                  <a:moveTo>
                    <a:pt x="0" y="761276"/>
                  </a:moveTo>
                  <a:lnTo>
                    <a:pt x="1405026" y="0"/>
                  </a:lnTo>
                </a:path>
              </a:pathLst>
            </a:custGeom>
            <a:ln w="25146">
              <a:solidFill>
                <a:srgbClr val="2700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80900" y="1583060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141909" y="0"/>
                  </a:moveTo>
                  <a:lnTo>
                    <a:pt x="0" y="4673"/>
                  </a:lnTo>
                  <a:lnTo>
                    <a:pt x="60502" y="116332"/>
                  </a:lnTo>
                  <a:lnTo>
                    <a:pt x="141909" y="0"/>
                  </a:lnTo>
                  <a:close/>
                </a:path>
              </a:pathLst>
            </a:custGeom>
            <a:solidFill>
              <a:srgbClr val="2700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7282" y="3020098"/>
              <a:ext cx="1413510" cy="1040130"/>
            </a:xfrm>
            <a:custGeom>
              <a:avLst/>
              <a:gdLst/>
              <a:ahLst/>
              <a:cxnLst/>
              <a:rect l="l" t="t" r="r" b="b"/>
              <a:pathLst>
                <a:path w="1413509" h="1040129">
                  <a:moveTo>
                    <a:pt x="0" y="1039774"/>
                  </a:moveTo>
                  <a:lnTo>
                    <a:pt x="1413459" y="0"/>
                  </a:lnTo>
                </a:path>
              </a:pathLst>
            </a:custGeom>
            <a:ln w="25146">
              <a:solidFill>
                <a:srgbClr val="BC0B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2882" y="2952375"/>
              <a:ext cx="140335" cy="127000"/>
            </a:xfrm>
            <a:custGeom>
              <a:avLst/>
              <a:gdLst/>
              <a:ahLst/>
              <a:cxnLst/>
              <a:rect l="l" t="t" r="r" b="b"/>
              <a:pathLst>
                <a:path w="140334" h="127000">
                  <a:moveTo>
                    <a:pt x="139928" y="0"/>
                  </a:moveTo>
                  <a:lnTo>
                    <a:pt x="0" y="24104"/>
                  </a:lnTo>
                  <a:lnTo>
                    <a:pt x="75260" y="126403"/>
                  </a:lnTo>
                  <a:lnTo>
                    <a:pt x="139928" y="0"/>
                  </a:lnTo>
                  <a:close/>
                </a:path>
              </a:pathLst>
            </a:custGeom>
            <a:solidFill>
              <a:srgbClr val="BC0B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7282" y="4543301"/>
              <a:ext cx="1502410" cy="640715"/>
            </a:xfrm>
            <a:custGeom>
              <a:avLst/>
              <a:gdLst/>
              <a:ahLst/>
              <a:cxnLst/>
              <a:rect l="l" t="t" r="r" b="b"/>
              <a:pathLst>
                <a:path w="1502409" h="640714">
                  <a:moveTo>
                    <a:pt x="0" y="640435"/>
                  </a:moveTo>
                  <a:lnTo>
                    <a:pt x="1501990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2676" y="4489867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0" y="0"/>
                  </a:moveTo>
                  <a:lnTo>
                    <a:pt x="49822" y="116827"/>
                  </a:lnTo>
                  <a:lnTo>
                    <a:pt x="141732" y="8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7282" y="4997975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185940"/>
                  </a:moveTo>
                  <a:lnTo>
                    <a:pt x="1493697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0532" y="4936546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0" y="0"/>
                  </a:moveTo>
                  <a:lnTo>
                    <a:pt x="15697" y="126022"/>
                  </a:lnTo>
                  <a:lnTo>
                    <a:pt x="133870" y="47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7282" y="5183504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0"/>
                  </a:moveTo>
                  <a:lnTo>
                    <a:pt x="1493697" y="18594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0532" y="5304853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15697" y="0"/>
                  </a:moveTo>
                  <a:lnTo>
                    <a:pt x="0" y="126022"/>
                  </a:lnTo>
                  <a:lnTo>
                    <a:pt x="133870" y="78701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94036" y="1400836"/>
            <a:ext cx="1143000" cy="1146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256C00"/>
                </a:solidFill>
                <a:latin typeface="Consolas"/>
                <a:cs typeface="Consolas"/>
              </a:rPr>
              <a:t>Title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solidFill>
                  <a:srgbClr val="270068"/>
                </a:solidFill>
                <a:latin typeface="Consolas"/>
                <a:cs typeface="Consolas"/>
              </a:rPr>
              <a:t>TodoForm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4036" y="3878295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BC0B14"/>
                </a:solidFill>
                <a:latin typeface="Consolas"/>
                <a:cs typeface="Consolas"/>
              </a:rPr>
              <a:t>TodoList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3344" y="5001865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T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d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590" y="3685951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6C00"/>
                </a:solidFill>
                <a:latin typeface="Consolas"/>
                <a:cs typeface="Consolas"/>
              </a:rPr>
              <a:t>T</a:t>
            </a:r>
            <a:r>
              <a:rPr sz="2000" b="1" spc="-5" dirty="0">
                <a:solidFill>
                  <a:srgbClr val="256C00"/>
                </a:solidFill>
                <a:latin typeface="Consolas"/>
                <a:cs typeface="Consolas"/>
              </a:rPr>
              <a:t>i</a:t>
            </a:r>
            <a:r>
              <a:rPr sz="2000" b="1" spc="-10" dirty="0">
                <a:solidFill>
                  <a:srgbClr val="256C00"/>
                </a:solidFill>
                <a:latin typeface="Consolas"/>
                <a:cs typeface="Consolas"/>
              </a:rPr>
              <a:t>t</a:t>
            </a:r>
            <a:r>
              <a:rPr sz="2000" b="1" dirty="0">
                <a:solidFill>
                  <a:srgbClr val="256C00"/>
                </a:solidFill>
                <a:latin typeface="Consolas"/>
                <a:cs typeface="Consolas"/>
              </a:rPr>
              <a:t>l</a:t>
            </a:r>
            <a:r>
              <a:rPr sz="2000" b="1" spc="-5" dirty="0">
                <a:solidFill>
                  <a:srgbClr val="256C00"/>
                </a:solidFill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8806" y="3686205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270068"/>
                </a:solidFill>
                <a:latin typeface="Consolas"/>
                <a:cs typeface="Consolas"/>
              </a:rPr>
              <a:t>TodoForm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7761" y="3685951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BC0B14"/>
                </a:solidFill>
                <a:latin typeface="Consolas"/>
                <a:cs typeface="Consolas"/>
              </a:rPr>
              <a:t>TodoList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9892" y="4801926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T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d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7389" y="4793806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T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d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8485" y="4793806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T</a:t>
            </a:r>
            <a:r>
              <a:rPr sz="2000" b="1" spc="-10" dirty="0">
                <a:solidFill>
                  <a:srgbClr val="666666"/>
                </a:solidFill>
                <a:latin typeface="Consolas"/>
                <a:cs typeface="Consolas"/>
              </a:rPr>
              <a:t>od</a:t>
            </a:r>
            <a:r>
              <a:rPr sz="2000" b="1" spc="-5" dirty="0">
                <a:solidFill>
                  <a:srgbClr val="666666"/>
                </a:solidFill>
                <a:latin typeface="Consolas"/>
                <a:cs typeface="Consolas"/>
              </a:rPr>
              <a:t>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6662" y="2508316"/>
            <a:ext cx="444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D75B6"/>
                </a:solidFill>
                <a:latin typeface="Consolas"/>
                <a:cs typeface="Consolas"/>
              </a:rPr>
              <a:t>A</a:t>
            </a:r>
            <a:r>
              <a:rPr sz="2000" b="1" spc="-5" dirty="0">
                <a:solidFill>
                  <a:srgbClr val="2D75B6"/>
                </a:solidFill>
                <a:latin typeface="Consolas"/>
                <a:cs typeface="Consolas"/>
              </a:rPr>
              <a:t>pp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21483" y="2878073"/>
            <a:ext cx="2942590" cy="803275"/>
            <a:chOff x="1221483" y="2878073"/>
            <a:chExt cx="2942590" cy="803275"/>
          </a:xfrm>
        </p:grpSpPr>
        <p:sp>
          <p:nvSpPr>
            <p:cNvPr id="28" name="object 28"/>
            <p:cNvSpPr/>
            <p:nvPr/>
          </p:nvSpPr>
          <p:spPr>
            <a:xfrm>
              <a:off x="1234056" y="2890646"/>
              <a:ext cx="1356360" cy="777875"/>
            </a:xfrm>
            <a:custGeom>
              <a:avLst/>
              <a:gdLst/>
              <a:ahLst/>
              <a:cxnLst/>
              <a:rect l="l" t="t" r="r" b="b"/>
              <a:pathLst>
                <a:path w="1356360" h="777875">
                  <a:moveTo>
                    <a:pt x="1355890" y="0"/>
                  </a:moveTo>
                  <a:lnTo>
                    <a:pt x="0" y="777481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90419" y="2890646"/>
              <a:ext cx="1561465" cy="777875"/>
            </a:xfrm>
            <a:custGeom>
              <a:avLst/>
              <a:gdLst/>
              <a:ahLst/>
              <a:cxnLst/>
              <a:rect l="l" t="t" r="r" b="b"/>
              <a:pathLst>
                <a:path w="1561464" h="777875">
                  <a:moveTo>
                    <a:pt x="0" y="0"/>
                  </a:moveTo>
                  <a:lnTo>
                    <a:pt x="0" y="777481"/>
                  </a:lnTo>
                </a:path>
                <a:path w="1561464" h="777875">
                  <a:moveTo>
                    <a:pt x="0" y="0"/>
                  </a:moveTo>
                  <a:lnTo>
                    <a:pt x="1560944" y="777811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459993" y="4055364"/>
            <a:ext cx="2284730" cy="741045"/>
            <a:chOff x="1459993" y="4055364"/>
            <a:chExt cx="2284730" cy="741045"/>
          </a:xfrm>
        </p:grpSpPr>
        <p:sp>
          <p:nvSpPr>
            <p:cNvPr id="31" name="object 31"/>
            <p:cNvSpPr/>
            <p:nvPr/>
          </p:nvSpPr>
          <p:spPr>
            <a:xfrm>
              <a:off x="1472566" y="4067937"/>
              <a:ext cx="1117600" cy="716280"/>
            </a:xfrm>
            <a:custGeom>
              <a:avLst/>
              <a:gdLst/>
              <a:ahLst/>
              <a:cxnLst/>
              <a:rect l="l" t="t" r="r" b="b"/>
              <a:pathLst>
                <a:path w="1117600" h="716279">
                  <a:moveTo>
                    <a:pt x="1117511" y="0"/>
                  </a:moveTo>
                  <a:lnTo>
                    <a:pt x="0" y="715746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0420" y="4067937"/>
              <a:ext cx="1141730" cy="708025"/>
            </a:xfrm>
            <a:custGeom>
              <a:avLst/>
              <a:gdLst/>
              <a:ahLst/>
              <a:cxnLst/>
              <a:rect l="l" t="t" r="r" b="b"/>
              <a:pathLst>
                <a:path w="1141729" h="708025">
                  <a:moveTo>
                    <a:pt x="0" y="0"/>
                  </a:moveTo>
                  <a:lnTo>
                    <a:pt x="0" y="707720"/>
                  </a:lnTo>
                </a:path>
                <a:path w="1141729" h="708025">
                  <a:moveTo>
                    <a:pt x="0" y="0"/>
                  </a:moveTo>
                  <a:lnTo>
                    <a:pt x="1141196" y="70772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3295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Special</a:t>
            </a:r>
            <a:r>
              <a:rPr spc="1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list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60" dirty="0"/>
              <a:t>key</a:t>
            </a:r>
            <a:r>
              <a:rPr spc="-5" dirty="0"/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53341"/>
            <a:ext cx="8477250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Situation: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Display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Calibri"/>
                <a:cs typeface="Calibri"/>
              </a:rPr>
              <a:t>dynamic</a:t>
            </a:r>
            <a:r>
              <a:rPr sz="2800" b="1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D75B6"/>
                </a:solidFill>
                <a:latin typeface="Calibri"/>
                <a:cs typeface="Calibri"/>
              </a:rPr>
              <a:t>array</a:t>
            </a:r>
            <a:r>
              <a:rPr sz="2800" b="1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7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special “</a:t>
            </a:r>
            <a:r>
              <a:rPr sz="2800" b="1" spc="-5" dirty="0">
                <a:solidFill>
                  <a:srgbClr val="538235"/>
                </a:solidFill>
                <a:latin typeface="Consolas"/>
                <a:cs typeface="Consolas"/>
              </a:rPr>
              <a:t>key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property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element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key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an </a:t>
            </a:r>
            <a:r>
              <a:rPr sz="2800" spc="-15" dirty="0">
                <a:latin typeface="Calibri"/>
                <a:cs typeface="Calibri"/>
              </a:rPr>
              <a:t>item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BE9000"/>
                </a:solidFill>
                <a:latin typeface="Calibri"/>
                <a:cs typeface="Calibri"/>
              </a:rPr>
              <a:t>uniquely</a:t>
            </a:r>
            <a:r>
              <a:rPr sz="2800" b="1" spc="-2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BE9000"/>
                </a:solidFill>
                <a:latin typeface="Calibri"/>
                <a:cs typeface="Calibri"/>
              </a:rPr>
              <a:t>identifies</a:t>
            </a:r>
            <a:r>
              <a:rPr sz="2800" b="1" spc="-1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internally</a:t>
            </a:r>
            <a:r>
              <a:rPr sz="2800" spc="-25" dirty="0">
                <a:latin typeface="Calibri"/>
                <a:cs typeface="Calibri"/>
              </a:rPr>
              <a:t> 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render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10" dirty="0">
                <a:latin typeface="Calibri"/>
                <a:cs typeface="Calibri"/>
              </a:rPr>
              <a:t> (string</a:t>
            </a:r>
            <a:r>
              <a:rPr sz="2800" spc="-5" dirty="0">
                <a:latin typeface="Calibri"/>
                <a:cs typeface="Calibri"/>
              </a:rPr>
              <a:t> or number)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3836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What </a:t>
            </a:r>
            <a:r>
              <a:rPr spc="-25" dirty="0">
                <a:solidFill>
                  <a:srgbClr val="44536A"/>
                </a:solidFill>
                <a:latin typeface="Calibri Light"/>
                <a:cs typeface="Calibri Light"/>
              </a:rPr>
              <a:t>are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5" dirty="0"/>
              <a:t>hooks</a:t>
            </a: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4992" y="2654111"/>
            <a:ext cx="12566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nsolas"/>
                <a:cs typeface="Consolas"/>
              </a:rPr>
              <a:t>useState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4992" y="3193564"/>
            <a:ext cx="14109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nsolas"/>
                <a:cs typeface="Consolas"/>
              </a:rPr>
              <a:t>useEffect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4992" y="3809362"/>
            <a:ext cx="15646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nsolas"/>
                <a:cs typeface="Consolas"/>
              </a:rPr>
              <a:t>useReducer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4992" y="4348815"/>
            <a:ext cx="11029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nsolas"/>
                <a:cs typeface="Consolas"/>
              </a:rPr>
              <a:t>useMemo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4992" y="4888267"/>
            <a:ext cx="9493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nsolas"/>
                <a:cs typeface="Consolas"/>
              </a:rPr>
              <a:t>useRef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4992" y="5427720"/>
            <a:ext cx="17189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nsolas"/>
                <a:cs typeface="Consolas"/>
              </a:rPr>
              <a:t>useCallback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38234" y="2817495"/>
            <a:ext cx="166370" cy="711200"/>
          </a:xfrm>
          <a:custGeom>
            <a:avLst/>
            <a:gdLst/>
            <a:ahLst/>
            <a:cxnLst/>
            <a:rect l="l" t="t" r="r" b="b"/>
            <a:pathLst>
              <a:path w="166370" h="711200">
                <a:moveTo>
                  <a:pt x="166116" y="710946"/>
                </a:moveTo>
                <a:lnTo>
                  <a:pt x="133785" y="704637"/>
                </a:lnTo>
                <a:lnTo>
                  <a:pt x="107384" y="687431"/>
                </a:lnTo>
                <a:lnTo>
                  <a:pt x="89585" y="661911"/>
                </a:lnTo>
                <a:lnTo>
                  <a:pt x="83058" y="630656"/>
                </a:lnTo>
                <a:lnTo>
                  <a:pt x="83058" y="435762"/>
                </a:lnTo>
                <a:lnTo>
                  <a:pt x="76530" y="404507"/>
                </a:lnTo>
                <a:lnTo>
                  <a:pt x="58731" y="378987"/>
                </a:lnTo>
                <a:lnTo>
                  <a:pt x="32330" y="361781"/>
                </a:lnTo>
                <a:lnTo>
                  <a:pt x="0" y="355473"/>
                </a:lnTo>
                <a:lnTo>
                  <a:pt x="32330" y="349164"/>
                </a:lnTo>
                <a:lnTo>
                  <a:pt x="58731" y="331958"/>
                </a:lnTo>
                <a:lnTo>
                  <a:pt x="76530" y="306438"/>
                </a:lnTo>
                <a:lnTo>
                  <a:pt x="83058" y="275183"/>
                </a:lnTo>
                <a:lnTo>
                  <a:pt x="83058" y="80289"/>
                </a:lnTo>
                <a:lnTo>
                  <a:pt x="89585" y="49034"/>
                </a:lnTo>
                <a:lnTo>
                  <a:pt x="107384" y="23514"/>
                </a:lnTo>
                <a:lnTo>
                  <a:pt x="133785" y="6308"/>
                </a:lnTo>
                <a:lnTo>
                  <a:pt x="166116" y="0"/>
                </a:lnTo>
              </a:path>
            </a:pathLst>
          </a:custGeom>
          <a:ln w="25145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91998" y="2834105"/>
            <a:ext cx="140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2D75B6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D75B6"/>
                </a:solidFill>
                <a:latin typeface="Calibri"/>
                <a:cs typeface="Calibri"/>
              </a:rPr>
              <a:t>will </a:t>
            </a:r>
            <a:r>
              <a:rPr sz="2000" spc="-15" dirty="0">
                <a:solidFill>
                  <a:srgbClr val="2D75B6"/>
                </a:solidFill>
                <a:latin typeface="Calibri"/>
                <a:cs typeface="Calibri"/>
              </a:rPr>
              <a:t>cover </a:t>
            </a:r>
            <a:r>
              <a:rPr sz="2000" spc="-4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D75B6"/>
                </a:solidFill>
                <a:latin typeface="Calibri"/>
                <a:cs typeface="Calibri"/>
              </a:rPr>
              <a:t>these</a:t>
            </a:r>
            <a:r>
              <a:rPr sz="200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D75B6"/>
                </a:solidFill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8234" y="3924680"/>
            <a:ext cx="166370" cy="1830705"/>
          </a:xfrm>
          <a:custGeom>
            <a:avLst/>
            <a:gdLst/>
            <a:ahLst/>
            <a:cxnLst/>
            <a:rect l="l" t="t" r="r" b="b"/>
            <a:pathLst>
              <a:path w="166370" h="1830704">
                <a:moveTo>
                  <a:pt x="166116" y="1830324"/>
                </a:moveTo>
                <a:lnTo>
                  <a:pt x="133785" y="1824015"/>
                </a:lnTo>
                <a:lnTo>
                  <a:pt x="107384" y="1806809"/>
                </a:lnTo>
                <a:lnTo>
                  <a:pt x="89585" y="1781289"/>
                </a:lnTo>
                <a:lnTo>
                  <a:pt x="83058" y="1750034"/>
                </a:lnTo>
                <a:lnTo>
                  <a:pt x="83058" y="995451"/>
                </a:lnTo>
                <a:lnTo>
                  <a:pt x="76530" y="964196"/>
                </a:lnTo>
                <a:lnTo>
                  <a:pt x="58731" y="938676"/>
                </a:lnTo>
                <a:lnTo>
                  <a:pt x="32330" y="921470"/>
                </a:lnTo>
                <a:lnTo>
                  <a:pt x="0" y="915162"/>
                </a:lnTo>
                <a:lnTo>
                  <a:pt x="32330" y="908853"/>
                </a:lnTo>
                <a:lnTo>
                  <a:pt x="58731" y="891647"/>
                </a:lnTo>
                <a:lnTo>
                  <a:pt x="76530" y="866127"/>
                </a:lnTo>
                <a:lnTo>
                  <a:pt x="83058" y="834872"/>
                </a:lnTo>
                <a:lnTo>
                  <a:pt x="83058" y="80289"/>
                </a:lnTo>
                <a:lnTo>
                  <a:pt x="89585" y="49034"/>
                </a:lnTo>
                <a:lnTo>
                  <a:pt x="107384" y="23514"/>
                </a:lnTo>
                <a:lnTo>
                  <a:pt x="133785" y="6308"/>
                </a:lnTo>
                <a:lnTo>
                  <a:pt x="166116" y="0"/>
                </a:lnTo>
              </a:path>
            </a:pathLst>
          </a:custGeom>
          <a:ln w="25146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4418" y="4412085"/>
            <a:ext cx="1822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C55A11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alibri"/>
                <a:cs typeface="Calibri"/>
              </a:rPr>
              <a:t>will</a:t>
            </a:r>
            <a:r>
              <a:rPr sz="2000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5A11"/>
                </a:solidFill>
                <a:latin typeface="Calibri"/>
                <a:cs typeface="Calibri"/>
              </a:rPr>
              <a:t>not</a:t>
            </a:r>
            <a:r>
              <a:rPr sz="20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55A11"/>
                </a:solidFill>
                <a:latin typeface="Calibri"/>
                <a:cs typeface="Calibri"/>
              </a:rPr>
              <a:t>cover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C55A11"/>
                </a:solidFill>
                <a:latin typeface="Calibri"/>
                <a:cs typeface="Calibri"/>
              </a:rPr>
              <a:t>these</a:t>
            </a:r>
            <a:r>
              <a:rPr sz="2000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55A11"/>
                </a:solidFill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2526" y="1903872"/>
            <a:ext cx="2101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Built-in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hooks: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1819020"/>
            <a:ext cx="464312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Hooks: </a:t>
            </a:r>
            <a:r>
              <a:rPr sz="2400" spc="-5" dirty="0">
                <a:latin typeface="Calibri"/>
                <a:cs typeface="Calibri"/>
              </a:rPr>
              <a:t>Special functions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developers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hook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538235"/>
                </a:solidFill>
                <a:latin typeface="Calibri"/>
                <a:cs typeface="Calibri"/>
              </a:rPr>
              <a:t>state</a:t>
            </a:r>
            <a:r>
              <a:rPr sz="2400" b="1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5A11"/>
                </a:solidFill>
                <a:latin typeface="Calibri"/>
                <a:cs typeface="Calibri"/>
              </a:rPr>
              <a:t>lifecycle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React</a:t>
            </a:r>
            <a:r>
              <a:rPr sz="2400" spc="-10" dirty="0">
                <a:latin typeface="Calibri"/>
                <a:cs typeface="Calibri"/>
              </a:rPr>
              <a:t> components.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244" y="3330828"/>
            <a:ext cx="485902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38235"/>
                </a:solidFill>
                <a:latin typeface="Calibri"/>
                <a:cs typeface="Calibri"/>
              </a:rPr>
              <a:t>State:</a:t>
            </a:r>
            <a:r>
              <a:rPr sz="2400" b="1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10" dirty="0">
                <a:latin typeface="Calibri"/>
                <a:cs typeface="Calibri"/>
              </a:rPr>
              <a:t> values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15" dirty="0">
                <a:latin typeface="Calibri"/>
                <a:cs typeface="Calibri"/>
              </a:rPr>
              <a:t>React </a:t>
            </a:r>
            <a:r>
              <a:rPr sz="2400" spc="-10" dirty="0">
                <a:latin typeface="Calibri"/>
                <a:cs typeface="Calibri"/>
              </a:rPr>
              <a:t>component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244" y="4842636"/>
            <a:ext cx="479361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55A11"/>
                </a:solidFill>
                <a:latin typeface="Calibri"/>
                <a:cs typeface="Calibri"/>
              </a:rPr>
              <a:t>Lifecycle: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events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React </a:t>
            </a:r>
            <a:r>
              <a:rPr sz="2400" spc="-10" dirty="0">
                <a:latin typeface="Calibri"/>
                <a:cs typeface="Calibri"/>
              </a:rPr>
              <a:t>component instance </a:t>
            </a:r>
            <a:r>
              <a:rPr sz="2400" spc="-15" dirty="0">
                <a:latin typeface="Calibri"/>
                <a:cs typeface="Calibri"/>
              </a:rPr>
              <a:t>(create,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render,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destroy,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6113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solidFill>
                  <a:srgbClr val="44536A"/>
                </a:solidFill>
                <a:latin typeface="Calibri Light"/>
                <a:cs typeface="Calibri Light"/>
              </a:rPr>
              <a:t>First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hook:</a:t>
            </a:r>
            <a:r>
              <a:rPr spc="-3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latin typeface="Consolas"/>
                <a:cs typeface="Consolas"/>
              </a:rPr>
              <a:t>useState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0" y="4869941"/>
            <a:ext cx="7802880" cy="829310"/>
          </a:xfrm>
          <a:custGeom>
            <a:avLst/>
            <a:gdLst/>
            <a:ahLst/>
            <a:cxnLst/>
            <a:rect l="l" t="t" r="r" b="b"/>
            <a:pathLst>
              <a:path w="7802880" h="829310">
                <a:moveTo>
                  <a:pt x="7802880" y="0"/>
                </a:moveTo>
                <a:lnTo>
                  <a:pt x="0" y="0"/>
                </a:lnTo>
                <a:lnTo>
                  <a:pt x="0" y="829055"/>
                </a:lnTo>
                <a:lnTo>
                  <a:pt x="7802880" y="829055"/>
                </a:lnTo>
                <a:lnTo>
                  <a:pt x="780288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795" y="1793112"/>
            <a:ext cx="10008235" cy="364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Purpose:</a:t>
            </a:r>
            <a:endParaRPr sz="280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800" spc="-10" dirty="0">
                <a:latin typeface="Calibri"/>
                <a:cs typeface="Calibri"/>
              </a:rPr>
              <a:t>Remember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re-renders</a:t>
            </a:r>
            <a:endParaRPr sz="280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800" spc="-65" dirty="0">
                <a:latin typeface="Calibri"/>
                <a:cs typeface="Calibri"/>
              </a:rPr>
              <a:t>Tell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re-render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350520" algn="ctr">
              <a:lnSpc>
                <a:spcPct val="100000"/>
              </a:lnSpc>
              <a:spcBef>
                <a:spcPts val="1820"/>
              </a:spcBef>
            </a:pPr>
            <a:r>
              <a:rPr sz="20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200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9CDCFD"/>
                </a:solidFill>
                <a:latin typeface="Consolas"/>
                <a:cs typeface="Consolas"/>
              </a:rPr>
              <a:t>val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CDCFD"/>
                </a:solidFill>
                <a:latin typeface="Consolas"/>
                <a:cs typeface="Consolas"/>
              </a:rPr>
              <a:t>setVal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]</a:t>
            </a:r>
            <a:r>
              <a:rPr sz="2000" spc="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DCDCAA"/>
                </a:solidFill>
                <a:latin typeface="Consolas"/>
                <a:cs typeface="Consolas"/>
              </a:rPr>
              <a:t>useState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959" y="6008142"/>
            <a:ext cx="1832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spc="-1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90465" y="5511162"/>
            <a:ext cx="4097020" cy="493395"/>
            <a:chOff x="4490465" y="5511162"/>
            <a:chExt cx="4097020" cy="493395"/>
          </a:xfrm>
        </p:grpSpPr>
        <p:sp>
          <p:nvSpPr>
            <p:cNvPr id="7" name="object 7"/>
            <p:cNvSpPr/>
            <p:nvPr/>
          </p:nvSpPr>
          <p:spPr>
            <a:xfrm>
              <a:off x="4503038" y="5614460"/>
              <a:ext cx="179070" cy="377190"/>
            </a:xfrm>
            <a:custGeom>
              <a:avLst/>
              <a:gdLst/>
              <a:ahLst/>
              <a:cxnLst/>
              <a:rect l="l" t="t" r="r" b="b"/>
              <a:pathLst>
                <a:path w="179070" h="377189">
                  <a:moveTo>
                    <a:pt x="0" y="377088"/>
                  </a:moveTo>
                  <a:lnTo>
                    <a:pt x="17863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8860" y="5511162"/>
              <a:ext cx="114935" cy="142240"/>
            </a:xfrm>
            <a:custGeom>
              <a:avLst/>
              <a:gdLst/>
              <a:ahLst/>
              <a:cxnLst/>
              <a:rect l="l" t="t" r="r" b="b"/>
              <a:pathLst>
                <a:path w="114935" h="142239">
                  <a:moveTo>
                    <a:pt x="111747" y="0"/>
                  </a:moveTo>
                  <a:lnTo>
                    <a:pt x="0" y="87591"/>
                  </a:lnTo>
                  <a:lnTo>
                    <a:pt x="114769" y="141960"/>
                  </a:lnTo>
                  <a:lnTo>
                    <a:pt x="111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65657" y="5614181"/>
              <a:ext cx="181610" cy="377825"/>
            </a:xfrm>
            <a:custGeom>
              <a:avLst/>
              <a:gdLst/>
              <a:ahLst/>
              <a:cxnLst/>
              <a:rect l="l" t="t" r="r" b="b"/>
              <a:pathLst>
                <a:path w="181610" h="377825">
                  <a:moveTo>
                    <a:pt x="181394" y="377367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3924" y="5511164"/>
              <a:ext cx="114935" cy="142240"/>
            </a:xfrm>
            <a:custGeom>
              <a:avLst/>
              <a:gdLst/>
              <a:ahLst/>
              <a:cxnLst/>
              <a:rect l="l" t="t" r="r" b="b"/>
              <a:pathLst>
                <a:path w="114935" h="142239">
                  <a:moveTo>
                    <a:pt x="2222" y="0"/>
                  </a:moveTo>
                  <a:lnTo>
                    <a:pt x="0" y="141973"/>
                  </a:lnTo>
                  <a:lnTo>
                    <a:pt x="114465" y="86956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41942" y="5608834"/>
              <a:ext cx="233045" cy="382905"/>
            </a:xfrm>
            <a:custGeom>
              <a:avLst/>
              <a:gdLst/>
              <a:ahLst/>
              <a:cxnLst/>
              <a:rect l="l" t="t" r="r" b="b"/>
              <a:pathLst>
                <a:path w="233045" h="382904">
                  <a:moveTo>
                    <a:pt x="232689" y="382714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2562" y="5511167"/>
              <a:ext cx="120650" cy="141605"/>
            </a:xfrm>
            <a:custGeom>
              <a:avLst/>
              <a:gdLst/>
              <a:ahLst/>
              <a:cxnLst/>
              <a:rect l="l" t="t" r="r" b="b"/>
              <a:pathLst>
                <a:path w="120650" h="141604">
                  <a:moveTo>
                    <a:pt x="0" y="0"/>
                  </a:moveTo>
                  <a:lnTo>
                    <a:pt x="11709" y="141503"/>
                  </a:lnTo>
                  <a:lnTo>
                    <a:pt x="120230" y="7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89633" y="6008259"/>
            <a:ext cx="203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setter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5" dirty="0">
                <a:latin typeface="Calibri"/>
                <a:cs typeface="Calibri"/>
              </a:rPr>
              <a:t> 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0631" y="6008259"/>
            <a:ext cx="126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3664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The initial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7931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Predicting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component re-rendering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3969"/>
            <a:ext cx="6667500" cy="2888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component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re-render </a:t>
            </a:r>
            <a:r>
              <a:rPr sz="3200" spc="-5" dirty="0">
                <a:latin typeface="Calibri"/>
                <a:cs typeface="Calibri"/>
              </a:rPr>
              <a:t>when…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lu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id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onsolas"/>
                <a:cs typeface="Consolas"/>
              </a:rPr>
              <a:t>props</a:t>
            </a:r>
            <a:r>
              <a:rPr sz="2800" b="1" spc="-910" dirty="0">
                <a:latin typeface="Consolas"/>
                <a:cs typeface="Consolas"/>
              </a:rPr>
              <a:t> </a:t>
            </a:r>
            <a:r>
              <a:rPr sz="2800" spc="-5" dirty="0">
                <a:latin typeface="Calibri"/>
                <a:cs typeface="Calibri"/>
              </a:rPr>
              <a:t>ch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1997075">
              <a:lnSpc>
                <a:spcPct val="100000"/>
              </a:lnSpc>
              <a:spcBef>
                <a:spcPts val="2315"/>
              </a:spcBef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or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1810"/>
              </a:spcBef>
              <a:buClr>
                <a:srgbClr val="C00000"/>
              </a:buClr>
              <a:buAutoNum type="arabicPeriod" startAt="2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onsolas"/>
                <a:cs typeface="Consolas"/>
              </a:rPr>
              <a:t>useS</a:t>
            </a:r>
            <a:r>
              <a:rPr sz="2800" b="1" spc="-5" dirty="0">
                <a:latin typeface="Consolas"/>
                <a:cs typeface="Consolas"/>
              </a:rPr>
              <a:t>t</a:t>
            </a:r>
            <a:r>
              <a:rPr sz="2800" b="1" dirty="0">
                <a:latin typeface="Consolas"/>
                <a:cs typeface="Consolas"/>
              </a:rPr>
              <a:t>a</a:t>
            </a:r>
            <a:r>
              <a:rPr sz="2800" b="1" spc="-5" dirty="0">
                <a:latin typeface="Consolas"/>
                <a:cs typeface="Consolas"/>
              </a:rPr>
              <a:t>t</a:t>
            </a:r>
            <a:r>
              <a:rPr sz="2800" b="1" dirty="0">
                <a:latin typeface="Consolas"/>
                <a:cs typeface="Consolas"/>
              </a:rPr>
              <a:t>e</a:t>
            </a:r>
            <a:r>
              <a:rPr sz="2800" b="1" spc="-925" dirty="0"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lle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9124" y="4091744"/>
            <a:ext cx="3875341" cy="2196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70713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Second</a:t>
            </a: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 hook: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latin typeface="Consolas"/>
                <a:cs typeface="Consolas"/>
              </a:rPr>
              <a:t>useEffect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0096" y="4191761"/>
            <a:ext cx="8975090" cy="1502410"/>
          </a:xfrm>
          <a:custGeom>
            <a:avLst/>
            <a:gdLst/>
            <a:ahLst/>
            <a:cxnLst/>
            <a:rect l="l" t="t" r="r" b="b"/>
            <a:pathLst>
              <a:path w="8975090" h="1502410">
                <a:moveTo>
                  <a:pt x="8974836" y="0"/>
                </a:moveTo>
                <a:lnTo>
                  <a:pt x="0" y="0"/>
                </a:lnTo>
                <a:lnTo>
                  <a:pt x="0" y="1501902"/>
                </a:lnTo>
                <a:lnTo>
                  <a:pt x="8974836" y="1501902"/>
                </a:lnTo>
                <a:lnTo>
                  <a:pt x="8974836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3112"/>
            <a:ext cx="9474835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Purpose: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65"/>
              </a:spcBef>
            </a:pPr>
            <a:r>
              <a:rPr sz="2800" spc="-5" dirty="0">
                <a:latin typeface="Calibri"/>
                <a:cs typeface="Calibri"/>
              </a:rPr>
              <a:t>Act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538235"/>
                </a:solidFill>
                <a:latin typeface="Calibri"/>
                <a:cs typeface="Calibri"/>
              </a:rPr>
              <a:t>observer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10" dirty="0">
                <a:latin typeface="Calibri"/>
                <a:cs typeface="Calibri"/>
              </a:rPr>
              <a:t> changes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887094">
              <a:lnSpc>
                <a:spcPct val="100000"/>
              </a:lnSpc>
              <a:spcBef>
                <a:spcPts val="2155"/>
              </a:spcBef>
            </a:pPr>
            <a:r>
              <a:rPr sz="2000" spc="-5" dirty="0">
                <a:solidFill>
                  <a:srgbClr val="DCDCAA"/>
                </a:solidFill>
                <a:latin typeface="Consolas"/>
                <a:cs typeface="Consolas"/>
              </a:rPr>
              <a:t>useEffect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(()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165860">
              <a:lnSpc>
                <a:spcPct val="100000"/>
              </a:lnSpc>
            </a:pPr>
            <a:r>
              <a:rPr sz="2000" spc="-5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CE9178"/>
                </a:solidFill>
                <a:latin typeface="Consolas"/>
                <a:cs typeface="Consolas"/>
              </a:rPr>
              <a:t>`myValue</a:t>
            </a:r>
            <a:r>
              <a:rPr sz="2000" spc="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was</a:t>
            </a:r>
            <a:r>
              <a:rPr sz="20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E9178"/>
                </a:solidFill>
                <a:latin typeface="Consolas"/>
                <a:cs typeface="Consolas"/>
              </a:rPr>
              <a:t>changed!</a:t>
            </a:r>
            <a:r>
              <a:rPr sz="2000" spc="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E9178"/>
                </a:solidFill>
                <a:latin typeface="Consolas"/>
                <a:cs typeface="Consolas"/>
              </a:rPr>
              <a:t>New</a:t>
            </a:r>
            <a:r>
              <a:rPr sz="2000" spc="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E9178"/>
                </a:solidFill>
                <a:latin typeface="Consolas"/>
                <a:cs typeface="Consolas"/>
              </a:rPr>
              <a:t>value:</a:t>
            </a:r>
            <a:r>
              <a:rPr sz="2000" spc="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2000" spc="-5" dirty="0">
                <a:solidFill>
                  <a:srgbClr val="9CDCFD"/>
                </a:solidFill>
                <a:latin typeface="Consolas"/>
                <a:cs typeface="Consolas"/>
              </a:rPr>
              <a:t>myValue</a:t>
            </a:r>
            <a:r>
              <a:rPr sz="20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2000" spc="-5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887730">
              <a:lnSpc>
                <a:spcPct val="100000"/>
              </a:lnSpc>
            </a:pP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},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9CDCFD"/>
                </a:solidFill>
                <a:latin typeface="Consolas"/>
                <a:cs typeface="Consolas"/>
              </a:rPr>
              <a:t>myValue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664" y="6008282"/>
            <a:ext cx="3417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list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 trigger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run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79370" y="5135501"/>
            <a:ext cx="5849620" cy="868680"/>
            <a:chOff x="2579370" y="5135501"/>
            <a:chExt cx="5849620" cy="868680"/>
          </a:xfrm>
        </p:grpSpPr>
        <p:sp>
          <p:nvSpPr>
            <p:cNvPr id="7" name="object 7"/>
            <p:cNvSpPr/>
            <p:nvPr/>
          </p:nvSpPr>
          <p:spPr>
            <a:xfrm>
              <a:off x="2591943" y="5614460"/>
              <a:ext cx="179070" cy="377190"/>
            </a:xfrm>
            <a:custGeom>
              <a:avLst/>
              <a:gdLst/>
              <a:ahLst/>
              <a:cxnLst/>
              <a:rect l="l" t="t" r="r" b="b"/>
              <a:pathLst>
                <a:path w="179069" h="377189">
                  <a:moveTo>
                    <a:pt x="0" y="377088"/>
                  </a:moveTo>
                  <a:lnTo>
                    <a:pt x="17863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7764" y="5511162"/>
              <a:ext cx="114935" cy="142240"/>
            </a:xfrm>
            <a:custGeom>
              <a:avLst/>
              <a:gdLst/>
              <a:ahLst/>
              <a:cxnLst/>
              <a:rect l="l" t="t" r="r" b="b"/>
              <a:pathLst>
                <a:path w="114935" h="142239">
                  <a:moveTo>
                    <a:pt x="111747" y="0"/>
                  </a:moveTo>
                  <a:lnTo>
                    <a:pt x="0" y="87591"/>
                  </a:lnTo>
                  <a:lnTo>
                    <a:pt x="114769" y="141960"/>
                  </a:lnTo>
                  <a:lnTo>
                    <a:pt x="111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03726" y="5209865"/>
              <a:ext cx="912494" cy="781685"/>
            </a:xfrm>
            <a:custGeom>
              <a:avLst/>
              <a:gdLst/>
              <a:ahLst/>
              <a:cxnLst/>
              <a:rect l="l" t="t" r="r" b="b"/>
              <a:pathLst>
                <a:path w="912495" h="781685">
                  <a:moveTo>
                    <a:pt x="912202" y="781456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6925" y="5135501"/>
              <a:ext cx="137795" cy="131445"/>
            </a:xfrm>
            <a:custGeom>
              <a:avLst/>
              <a:gdLst/>
              <a:ahLst/>
              <a:cxnLst/>
              <a:rect l="l" t="t" r="r" b="b"/>
              <a:pathLst>
                <a:path w="137795" h="131445">
                  <a:moveTo>
                    <a:pt x="0" y="0"/>
                  </a:moveTo>
                  <a:lnTo>
                    <a:pt x="55130" y="130848"/>
                  </a:lnTo>
                  <a:lnTo>
                    <a:pt x="137756" y="34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73435" y="6008259"/>
            <a:ext cx="2283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marR="5080" indent="-40513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code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run when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3092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Building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05741"/>
            <a:ext cx="10061575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you’re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ready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command:</a:t>
            </a:r>
            <a:endParaRPr sz="2800">
              <a:latin typeface="Calibri"/>
              <a:cs typeface="Calibri"/>
            </a:endParaRPr>
          </a:p>
          <a:p>
            <a:pPr marL="294640" algn="ctr">
              <a:lnSpc>
                <a:spcPct val="100000"/>
              </a:lnSpc>
              <a:spcBef>
                <a:spcPts val="2080"/>
              </a:spcBef>
            </a:pPr>
            <a:r>
              <a:rPr sz="2800" b="1" spc="-5" dirty="0">
                <a:latin typeface="Consolas"/>
                <a:cs typeface="Consolas"/>
              </a:rPr>
              <a:t>npm</a:t>
            </a:r>
            <a:r>
              <a:rPr sz="2800" b="1" spc="-30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run</a:t>
            </a:r>
            <a:r>
              <a:rPr sz="2800" b="1" spc="-2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build</a:t>
            </a:r>
            <a:endParaRPr sz="2800">
              <a:latin typeface="Consolas"/>
              <a:cs typeface="Consolas"/>
            </a:endParaRPr>
          </a:p>
          <a:p>
            <a:pPr marL="469900" indent="-457200">
              <a:lnSpc>
                <a:spcPts val="3195"/>
              </a:lnSpc>
              <a:spcBef>
                <a:spcPts val="205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bundles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CSS/JS/HTML files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3195"/>
              </a:lnSpc>
            </a:pPr>
            <a:r>
              <a:rPr sz="2800" b="1" dirty="0">
                <a:latin typeface="Consolas"/>
                <a:cs typeface="Consolas"/>
              </a:rPr>
              <a:t>/bui</a:t>
            </a:r>
            <a:r>
              <a:rPr sz="2800" b="1" spc="-5" dirty="0">
                <a:latin typeface="Consolas"/>
                <a:cs typeface="Consolas"/>
              </a:rPr>
              <a:t>l</a:t>
            </a:r>
            <a:r>
              <a:rPr sz="2800" b="1" dirty="0">
                <a:latin typeface="Consolas"/>
                <a:cs typeface="Consolas"/>
              </a:rPr>
              <a:t>d</a:t>
            </a:r>
            <a:r>
              <a:rPr sz="2800" b="1" spc="-925" dirty="0">
                <a:latin typeface="Consolas"/>
                <a:cs typeface="Consolas"/>
              </a:rPr>
              <a:t> 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older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These files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45" dirty="0">
                <a:latin typeface="Calibri"/>
                <a:cs typeface="Calibri"/>
              </a:rPr>
              <a:t>AWS</a:t>
            </a:r>
            <a:r>
              <a:rPr sz="2800" dirty="0">
                <a:latin typeface="Calibri"/>
                <a:cs typeface="Calibri"/>
              </a:rPr>
              <a:t> S3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bucket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610584"/>
            <a:ext cx="77724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3</a:t>
            </a:r>
            <a:r>
              <a:rPr sz="4350" spc="-7" baseline="24904" dirty="0">
                <a:solidFill>
                  <a:srgbClr val="44536A"/>
                </a:solidFill>
                <a:latin typeface="Calibri Light"/>
                <a:cs typeface="Calibri Light"/>
              </a:rPr>
              <a:t>rd</a:t>
            </a:r>
            <a:r>
              <a:rPr sz="4350" spc="487" baseline="24904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44536A"/>
                </a:solidFill>
                <a:latin typeface="Calibri Light"/>
                <a:cs typeface="Calibri Light"/>
              </a:rPr>
              <a:t>party</a:t>
            </a:r>
            <a:r>
              <a:rPr sz="4400" spc="1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44536A"/>
                </a:solidFill>
                <a:latin typeface="Calibri Light"/>
                <a:cs typeface="Calibri Light"/>
              </a:rPr>
              <a:t>components</a:t>
            </a:r>
            <a:r>
              <a:rPr sz="4400" spc="2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44536A"/>
                </a:solidFill>
                <a:latin typeface="Calibri Light"/>
                <a:cs typeface="Calibri Light"/>
              </a:rPr>
              <a:t>and</a:t>
            </a:r>
            <a:r>
              <a:rPr sz="4400" spc="1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44536A"/>
                </a:solidFill>
                <a:latin typeface="Calibri Light"/>
                <a:cs typeface="Calibri Light"/>
              </a:rPr>
              <a:t>libraries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8417"/>
            <a:ext cx="2663190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React-Router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Redux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Material-UI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6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Bootstrap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t-A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om</a:t>
            </a:r>
            <a:r>
              <a:rPr sz="2800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SWR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9911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Timeline</a:t>
            </a:r>
            <a:r>
              <a:rPr spc="1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of</a:t>
            </a:r>
            <a:r>
              <a:rPr spc="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front-end</a:t>
            </a:r>
            <a:r>
              <a:rPr spc="2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JavaScript</a:t>
            </a:r>
            <a:r>
              <a:rPr spc="3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5" dirty="0">
                <a:solidFill>
                  <a:srgbClr val="44536A"/>
                </a:solidFill>
                <a:latin typeface="Calibri Light"/>
                <a:cs typeface="Calibri Light"/>
              </a:rPr>
              <a:t>frameworks</a:t>
            </a:r>
          </a:p>
        </p:txBody>
      </p:sp>
      <p:sp>
        <p:nvSpPr>
          <p:cNvPr id="3" name="object 3"/>
          <p:cNvSpPr/>
          <p:nvPr/>
        </p:nvSpPr>
        <p:spPr>
          <a:xfrm>
            <a:off x="838580" y="1826132"/>
            <a:ext cx="2053589" cy="3596004"/>
          </a:xfrm>
          <a:custGeom>
            <a:avLst/>
            <a:gdLst/>
            <a:ahLst/>
            <a:cxnLst/>
            <a:rect l="l" t="t" r="r" b="b"/>
            <a:pathLst>
              <a:path w="2053589" h="3596004">
                <a:moveTo>
                  <a:pt x="1848231" y="0"/>
                </a:moveTo>
                <a:lnTo>
                  <a:pt x="205359" y="0"/>
                </a:lnTo>
                <a:lnTo>
                  <a:pt x="158273" y="5423"/>
                </a:lnTo>
                <a:lnTo>
                  <a:pt x="115049" y="20873"/>
                </a:lnTo>
                <a:lnTo>
                  <a:pt x="76919" y="45116"/>
                </a:lnTo>
                <a:lnTo>
                  <a:pt x="45116" y="76919"/>
                </a:lnTo>
                <a:lnTo>
                  <a:pt x="20873" y="115049"/>
                </a:lnTo>
                <a:lnTo>
                  <a:pt x="5423" y="158273"/>
                </a:lnTo>
                <a:lnTo>
                  <a:pt x="0" y="205359"/>
                </a:lnTo>
                <a:lnTo>
                  <a:pt x="0" y="3390519"/>
                </a:lnTo>
                <a:lnTo>
                  <a:pt x="5423" y="3437604"/>
                </a:lnTo>
                <a:lnTo>
                  <a:pt x="20873" y="3480828"/>
                </a:lnTo>
                <a:lnTo>
                  <a:pt x="45116" y="3518958"/>
                </a:lnTo>
                <a:lnTo>
                  <a:pt x="76919" y="3550761"/>
                </a:lnTo>
                <a:lnTo>
                  <a:pt x="115049" y="3575004"/>
                </a:lnTo>
                <a:lnTo>
                  <a:pt x="158273" y="3590454"/>
                </a:lnTo>
                <a:lnTo>
                  <a:pt x="205359" y="3595878"/>
                </a:lnTo>
                <a:lnTo>
                  <a:pt x="1848231" y="3595878"/>
                </a:lnTo>
                <a:lnTo>
                  <a:pt x="1895316" y="3590454"/>
                </a:lnTo>
                <a:lnTo>
                  <a:pt x="1938540" y="3575004"/>
                </a:lnTo>
                <a:lnTo>
                  <a:pt x="1976670" y="3550761"/>
                </a:lnTo>
                <a:lnTo>
                  <a:pt x="2008473" y="3518958"/>
                </a:lnTo>
                <a:lnTo>
                  <a:pt x="2032716" y="3480828"/>
                </a:lnTo>
                <a:lnTo>
                  <a:pt x="2048166" y="3437604"/>
                </a:lnTo>
                <a:lnTo>
                  <a:pt x="2053589" y="3390519"/>
                </a:lnTo>
                <a:lnTo>
                  <a:pt x="2053589" y="205359"/>
                </a:lnTo>
                <a:lnTo>
                  <a:pt x="2048166" y="158273"/>
                </a:lnTo>
                <a:lnTo>
                  <a:pt x="2032716" y="115049"/>
                </a:lnTo>
                <a:lnTo>
                  <a:pt x="2008473" y="76919"/>
                </a:lnTo>
                <a:lnTo>
                  <a:pt x="1976670" y="45116"/>
                </a:lnTo>
                <a:lnTo>
                  <a:pt x="1938540" y="20873"/>
                </a:lnTo>
                <a:lnTo>
                  <a:pt x="1895316" y="5423"/>
                </a:lnTo>
                <a:lnTo>
                  <a:pt x="18482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4396" y="3471042"/>
            <a:ext cx="1303020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31445" marR="5080" indent="-119380">
              <a:lnSpc>
                <a:spcPts val="3400"/>
              </a:lnSpc>
              <a:spcBef>
                <a:spcPts val="480"/>
              </a:spcBef>
            </a:pP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jQu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1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y*  (2006)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0157" y="1826132"/>
            <a:ext cx="3747770" cy="3596004"/>
            <a:chOff x="1260157" y="1826132"/>
            <a:chExt cx="3747770" cy="35960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825" y="2041778"/>
              <a:ext cx="1197101" cy="11978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6824" y="2041778"/>
              <a:ext cx="1197610" cy="1198245"/>
            </a:xfrm>
            <a:custGeom>
              <a:avLst/>
              <a:gdLst/>
              <a:ahLst/>
              <a:cxnLst/>
              <a:rect l="l" t="t" r="r" b="b"/>
              <a:pathLst>
                <a:path w="1197610" h="1198245">
                  <a:moveTo>
                    <a:pt x="0" y="598932"/>
                  </a:moveTo>
                  <a:lnTo>
                    <a:pt x="1984" y="549809"/>
                  </a:lnTo>
                  <a:lnTo>
                    <a:pt x="7834" y="501781"/>
                  </a:lnTo>
                  <a:lnTo>
                    <a:pt x="17395" y="455000"/>
                  </a:lnTo>
                  <a:lnTo>
                    <a:pt x="30514" y="409621"/>
                  </a:lnTo>
                  <a:lnTo>
                    <a:pt x="47037" y="365799"/>
                  </a:lnTo>
                  <a:lnTo>
                    <a:pt x="66809" y="323686"/>
                  </a:lnTo>
                  <a:lnTo>
                    <a:pt x="89677" y="283438"/>
                  </a:lnTo>
                  <a:lnTo>
                    <a:pt x="115486" y="245209"/>
                  </a:lnTo>
                  <a:lnTo>
                    <a:pt x="144082" y="209152"/>
                  </a:lnTo>
                  <a:lnTo>
                    <a:pt x="175312" y="175421"/>
                  </a:lnTo>
                  <a:lnTo>
                    <a:pt x="209021" y="144172"/>
                  </a:lnTo>
                  <a:lnTo>
                    <a:pt x="245055" y="115558"/>
                  </a:lnTo>
                  <a:lnTo>
                    <a:pt x="283260" y="89733"/>
                  </a:lnTo>
                  <a:lnTo>
                    <a:pt x="323483" y="66851"/>
                  </a:lnTo>
                  <a:lnTo>
                    <a:pt x="365568" y="47066"/>
                  </a:lnTo>
                  <a:lnTo>
                    <a:pt x="409363" y="30533"/>
                  </a:lnTo>
                  <a:lnTo>
                    <a:pt x="454713" y="17406"/>
                  </a:lnTo>
                  <a:lnTo>
                    <a:pt x="501463" y="7838"/>
                  </a:lnTo>
                  <a:lnTo>
                    <a:pt x="549460" y="1985"/>
                  </a:lnTo>
                  <a:lnTo>
                    <a:pt x="598551" y="0"/>
                  </a:lnTo>
                  <a:lnTo>
                    <a:pt x="647641" y="1985"/>
                  </a:lnTo>
                  <a:lnTo>
                    <a:pt x="695638" y="7838"/>
                  </a:lnTo>
                  <a:lnTo>
                    <a:pt x="742388" y="17406"/>
                  </a:lnTo>
                  <a:lnTo>
                    <a:pt x="787738" y="30533"/>
                  </a:lnTo>
                  <a:lnTo>
                    <a:pt x="831533" y="47066"/>
                  </a:lnTo>
                  <a:lnTo>
                    <a:pt x="873618" y="66851"/>
                  </a:lnTo>
                  <a:lnTo>
                    <a:pt x="913841" y="89733"/>
                  </a:lnTo>
                  <a:lnTo>
                    <a:pt x="952046" y="115558"/>
                  </a:lnTo>
                  <a:lnTo>
                    <a:pt x="988080" y="144172"/>
                  </a:lnTo>
                  <a:lnTo>
                    <a:pt x="1021789" y="175421"/>
                  </a:lnTo>
                  <a:lnTo>
                    <a:pt x="1053019" y="209152"/>
                  </a:lnTo>
                  <a:lnTo>
                    <a:pt x="1081615" y="245209"/>
                  </a:lnTo>
                  <a:lnTo>
                    <a:pt x="1107424" y="283438"/>
                  </a:lnTo>
                  <a:lnTo>
                    <a:pt x="1130292" y="323686"/>
                  </a:lnTo>
                  <a:lnTo>
                    <a:pt x="1150064" y="365799"/>
                  </a:lnTo>
                  <a:lnTo>
                    <a:pt x="1166587" y="409621"/>
                  </a:lnTo>
                  <a:lnTo>
                    <a:pt x="1179706" y="455000"/>
                  </a:lnTo>
                  <a:lnTo>
                    <a:pt x="1189267" y="501781"/>
                  </a:lnTo>
                  <a:lnTo>
                    <a:pt x="1195117" y="549809"/>
                  </a:lnTo>
                  <a:lnTo>
                    <a:pt x="1197102" y="598932"/>
                  </a:lnTo>
                  <a:lnTo>
                    <a:pt x="1195117" y="648054"/>
                  </a:lnTo>
                  <a:lnTo>
                    <a:pt x="1189267" y="696082"/>
                  </a:lnTo>
                  <a:lnTo>
                    <a:pt x="1179706" y="742863"/>
                  </a:lnTo>
                  <a:lnTo>
                    <a:pt x="1166587" y="788242"/>
                  </a:lnTo>
                  <a:lnTo>
                    <a:pt x="1150064" y="832064"/>
                  </a:lnTo>
                  <a:lnTo>
                    <a:pt x="1130292" y="874177"/>
                  </a:lnTo>
                  <a:lnTo>
                    <a:pt x="1107424" y="914425"/>
                  </a:lnTo>
                  <a:lnTo>
                    <a:pt x="1081615" y="952654"/>
                  </a:lnTo>
                  <a:lnTo>
                    <a:pt x="1053019" y="988711"/>
                  </a:lnTo>
                  <a:lnTo>
                    <a:pt x="1021789" y="1022442"/>
                  </a:lnTo>
                  <a:lnTo>
                    <a:pt x="988080" y="1053691"/>
                  </a:lnTo>
                  <a:lnTo>
                    <a:pt x="952046" y="1082305"/>
                  </a:lnTo>
                  <a:lnTo>
                    <a:pt x="913841" y="1108130"/>
                  </a:lnTo>
                  <a:lnTo>
                    <a:pt x="873618" y="1131012"/>
                  </a:lnTo>
                  <a:lnTo>
                    <a:pt x="831533" y="1150797"/>
                  </a:lnTo>
                  <a:lnTo>
                    <a:pt x="787738" y="1167330"/>
                  </a:lnTo>
                  <a:lnTo>
                    <a:pt x="742388" y="1180457"/>
                  </a:lnTo>
                  <a:lnTo>
                    <a:pt x="695638" y="1190025"/>
                  </a:lnTo>
                  <a:lnTo>
                    <a:pt x="647641" y="1195878"/>
                  </a:lnTo>
                  <a:lnTo>
                    <a:pt x="598551" y="1197864"/>
                  </a:lnTo>
                  <a:lnTo>
                    <a:pt x="549460" y="1195878"/>
                  </a:lnTo>
                  <a:lnTo>
                    <a:pt x="501463" y="1190025"/>
                  </a:lnTo>
                  <a:lnTo>
                    <a:pt x="454713" y="1180457"/>
                  </a:lnTo>
                  <a:lnTo>
                    <a:pt x="409363" y="1167330"/>
                  </a:lnTo>
                  <a:lnTo>
                    <a:pt x="365568" y="1150797"/>
                  </a:lnTo>
                  <a:lnTo>
                    <a:pt x="323483" y="1131012"/>
                  </a:lnTo>
                  <a:lnTo>
                    <a:pt x="283260" y="1108130"/>
                  </a:lnTo>
                  <a:lnTo>
                    <a:pt x="245055" y="1082305"/>
                  </a:lnTo>
                  <a:lnTo>
                    <a:pt x="209021" y="1053691"/>
                  </a:lnTo>
                  <a:lnTo>
                    <a:pt x="175312" y="1022442"/>
                  </a:lnTo>
                  <a:lnTo>
                    <a:pt x="144082" y="988711"/>
                  </a:lnTo>
                  <a:lnTo>
                    <a:pt x="115486" y="952654"/>
                  </a:lnTo>
                  <a:lnTo>
                    <a:pt x="89677" y="914425"/>
                  </a:lnTo>
                  <a:lnTo>
                    <a:pt x="66809" y="874177"/>
                  </a:lnTo>
                  <a:lnTo>
                    <a:pt x="47037" y="832064"/>
                  </a:lnTo>
                  <a:lnTo>
                    <a:pt x="30514" y="788242"/>
                  </a:lnTo>
                  <a:lnTo>
                    <a:pt x="17395" y="742863"/>
                  </a:lnTo>
                  <a:lnTo>
                    <a:pt x="7834" y="696082"/>
                  </a:lnTo>
                  <a:lnTo>
                    <a:pt x="1984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3893" y="1826132"/>
              <a:ext cx="2053589" cy="3596004"/>
            </a:xfrm>
            <a:custGeom>
              <a:avLst/>
              <a:gdLst/>
              <a:ahLst/>
              <a:cxnLst/>
              <a:rect l="l" t="t" r="r" b="b"/>
              <a:pathLst>
                <a:path w="2053589" h="3596004">
                  <a:moveTo>
                    <a:pt x="1848231" y="0"/>
                  </a:moveTo>
                  <a:lnTo>
                    <a:pt x="205359" y="0"/>
                  </a:lnTo>
                  <a:lnTo>
                    <a:pt x="158273" y="5423"/>
                  </a:lnTo>
                  <a:lnTo>
                    <a:pt x="115049" y="20873"/>
                  </a:lnTo>
                  <a:lnTo>
                    <a:pt x="76919" y="45116"/>
                  </a:lnTo>
                  <a:lnTo>
                    <a:pt x="45116" y="76919"/>
                  </a:lnTo>
                  <a:lnTo>
                    <a:pt x="20873" y="115049"/>
                  </a:lnTo>
                  <a:lnTo>
                    <a:pt x="5423" y="158273"/>
                  </a:lnTo>
                  <a:lnTo>
                    <a:pt x="0" y="205359"/>
                  </a:lnTo>
                  <a:lnTo>
                    <a:pt x="0" y="3390519"/>
                  </a:lnTo>
                  <a:lnTo>
                    <a:pt x="5423" y="3437604"/>
                  </a:lnTo>
                  <a:lnTo>
                    <a:pt x="20873" y="3480828"/>
                  </a:lnTo>
                  <a:lnTo>
                    <a:pt x="45116" y="3518958"/>
                  </a:lnTo>
                  <a:lnTo>
                    <a:pt x="76919" y="3550761"/>
                  </a:lnTo>
                  <a:lnTo>
                    <a:pt x="115049" y="3575004"/>
                  </a:lnTo>
                  <a:lnTo>
                    <a:pt x="158273" y="3590454"/>
                  </a:lnTo>
                  <a:lnTo>
                    <a:pt x="205359" y="3595878"/>
                  </a:lnTo>
                  <a:lnTo>
                    <a:pt x="1848231" y="3595878"/>
                  </a:lnTo>
                  <a:lnTo>
                    <a:pt x="1895316" y="3590454"/>
                  </a:lnTo>
                  <a:lnTo>
                    <a:pt x="1938540" y="3575004"/>
                  </a:lnTo>
                  <a:lnTo>
                    <a:pt x="1976670" y="3550761"/>
                  </a:lnTo>
                  <a:lnTo>
                    <a:pt x="2008473" y="3518958"/>
                  </a:lnTo>
                  <a:lnTo>
                    <a:pt x="2032716" y="3480828"/>
                  </a:lnTo>
                  <a:lnTo>
                    <a:pt x="2048166" y="3437604"/>
                  </a:lnTo>
                  <a:lnTo>
                    <a:pt x="2053589" y="3390519"/>
                  </a:lnTo>
                  <a:lnTo>
                    <a:pt x="2053589" y="205359"/>
                  </a:lnTo>
                  <a:lnTo>
                    <a:pt x="2048166" y="158273"/>
                  </a:lnTo>
                  <a:lnTo>
                    <a:pt x="2032716" y="115049"/>
                  </a:lnTo>
                  <a:lnTo>
                    <a:pt x="2008473" y="76919"/>
                  </a:lnTo>
                  <a:lnTo>
                    <a:pt x="1976670" y="45116"/>
                  </a:lnTo>
                  <a:lnTo>
                    <a:pt x="1938540" y="20873"/>
                  </a:lnTo>
                  <a:lnTo>
                    <a:pt x="1895316" y="5423"/>
                  </a:lnTo>
                  <a:lnTo>
                    <a:pt x="1848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91885" y="3471042"/>
            <a:ext cx="1576070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9240" marR="5080" indent="-257175">
              <a:lnSpc>
                <a:spcPts val="3400"/>
              </a:lnSpc>
              <a:spcBef>
                <a:spcPts val="480"/>
              </a:spcBef>
            </a:pP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ula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JS  (2010)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5469" y="1826131"/>
            <a:ext cx="3748404" cy="3596004"/>
            <a:chOff x="3375469" y="1826131"/>
            <a:chExt cx="3748404" cy="359600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2137" y="2041779"/>
              <a:ext cx="1197863" cy="11978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82137" y="2041779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5">
                  <a:moveTo>
                    <a:pt x="0" y="598932"/>
                  </a:moveTo>
                  <a:lnTo>
                    <a:pt x="1985" y="549809"/>
                  </a:lnTo>
                  <a:lnTo>
                    <a:pt x="7838" y="501781"/>
                  </a:lnTo>
                  <a:lnTo>
                    <a:pt x="17406" y="455000"/>
                  </a:lnTo>
                  <a:lnTo>
                    <a:pt x="30533" y="409621"/>
                  </a:lnTo>
                  <a:lnTo>
                    <a:pt x="47066" y="365799"/>
                  </a:lnTo>
                  <a:lnTo>
                    <a:pt x="66851" y="323686"/>
                  </a:lnTo>
                  <a:lnTo>
                    <a:pt x="89733" y="283438"/>
                  </a:lnTo>
                  <a:lnTo>
                    <a:pt x="115558" y="245209"/>
                  </a:lnTo>
                  <a:lnTo>
                    <a:pt x="144172" y="209152"/>
                  </a:lnTo>
                  <a:lnTo>
                    <a:pt x="175421" y="175421"/>
                  </a:lnTo>
                  <a:lnTo>
                    <a:pt x="209152" y="144172"/>
                  </a:lnTo>
                  <a:lnTo>
                    <a:pt x="245209" y="115558"/>
                  </a:lnTo>
                  <a:lnTo>
                    <a:pt x="283438" y="89733"/>
                  </a:lnTo>
                  <a:lnTo>
                    <a:pt x="323686" y="66851"/>
                  </a:lnTo>
                  <a:lnTo>
                    <a:pt x="365799" y="47066"/>
                  </a:lnTo>
                  <a:lnTo>
                    <a:pt x="409621" y="30533"/>
                  </a:lnTo>
                  <a:lnTo>
                    <a:pt x="455000" y="17406"/>
                  </a:lnTo>
                  <a:lnTo>
                    <a:pt x="501781" y="7838"/>
                  </a:lnTo>
                  <a:lnTo>
                    <a:pt x="549809" y="1985"/>
                  </a:lnTo>
                  <a:lnTo>
                    <a:pt x="598932" y="0"/>
                  </a:lnTo>
                  <a:lnTo>
                    <a:pt x="648054" y="1985"/>
                  </a:lnTo>
                  <a:lnTo>
                    <a:pt x="696082" y="7838"/>
                  </a:lnTo>
                  <a:lnTo>
                    <a:pt x="742863" y="17406"/>
                  </a:lnTo>
                  <a:lnTo>
                    <a:pt x="788242" y="30533"/>
                  </a:lnTo>
                  <a:lnTo>
                    <a:pt x="832064" y="47066"/>
                  </a:lnTo>
                  <a:lnTo>
                    <a:pt x="874177" y="66851"/>
                  </a:lnTo>
                  <a:lnTo>
                    <a:pt x="914425" y="89733"/>
                  </a:lnTo>
                  <a:lnTo>
                    <a:pt x="952654" y="115558"/>
                  </a:lnTo>
                  <a:lnTo>
                    <a:pt x="988711" y="144172"/>
                  </a:lnTo>
                  <a:lnTo>
                    <a:pt x="1022442" y="175421"/>
                  </a:lnTo>
                  <a:lnTo>
                    <a:pt x="1053691" y="209152"/>
                  </a:lnTo>
                  <a:lnTo>
                    <a:pt x="1082305" y="245209"/>
                  </a:lnTo>
                  <a:lnTo>
                    <a:pt x="1108130" y="283438"/>
                  </a:lnTo>
                  <a:lnTo>
                    <a:pt x="1131012" y="323686"/>
                  </a:lnTo>
                  <a:lnTo>
                    <a:pt x="1150797" y="365799"/>
                  </a:lnTo>
                  <a:lnTo>
                    <a:pt x="1167330" y="409621"/>
                  </a:lnTo>
                  <a:lnTo>
                    <a:pt x="1180457" y="455000"/>
                  </a:lnTo>
                  <a:lnTo>
                    <a:pt x="1190025" y="501781"/>
                  </a:lnTo>
                  <a:lnTo>
                    <a:pt x="1195878" y="549809"/>
                  </a:lnTo>
                  <a:lnTo>
                    <a:pt x="1197864" y="598932"/>
                  </a:lnTo>
                  <a:lnTo>
                    <a:pt x="1195878" y="648054"/>
                  </a:lnTo>
                  <a:lnTo>
                    <a:pt x="1190025" y="696082"/>
                  </a:lnTo>
                  <a:lnTo>
                    <a:pt x="1180457" y="742863"/>
                  </a:lnTo>
                  <a:lnTo>
                    <a:pt x="1167330" y="788242"/>
                  </a:lnTo>
                  <a:lnTo>
                    <a:pt x="1150797" y="832064"/>
                  </a:lnTo>
                  <a:lnTo>
                    <a:pt x="1131012" y="874177"/>
                  </a:lnTo>
                  <a:lnTo>
                    <a:pt x="1108130" y="914425"/>
                  </a:lnTo>
                  <a:lnTo>
                    <a:pt x="1082305" y="952654"/>
                  </a:lnTo>
                  <a:lnTo>
                    <a:pt x="1053691" y="988711"/>
                  </a:lnTo>
                  <a:lnTo>
                    <a:pt x="1022442" y="1022442"/>
                  </a:lnTo>
                  <a:lnTo>
                    <a:pt x="988711" y="1053691"/>
                  </a:lnTo>
                  <a:lnTo>
                    <a:pt x="952654" y="1082305"/>
                  </a:lnTo>
                  <a:lnTo>
                    <a:pt x="914425" y="1108130"/>
                  </a:lnTo>
                  <a:lnTo>
                    <a:pt x="874177" y="1131012"/>
                  </a:lnTo>
                  <a:lnTo>
                    <a:pt x="832064" y="1150797"/>
                  </a:lnTo>
                  <a:lnTo>
                    <a:pt x="788242" y="1167330"/>
                  </a:lnTo>
                  <a:lnTo>
                    <a:pt x="742863" y="1180457"/>
                  </a:lnTo>
                  <a:lnTo>
                    <a:pt x="696082" y="1190025"/>
                  </a:lnTo>
                  <a:lnTo>
                    <a:pt x="648054" y="1195878"/>
                  </a:lnTo>
                  <a:lnTo>
                    <a:pt x="598932" y="1197864"/>
                  </a:lnTo>
                  <a:lnTo>
                    <a:pt x="549809" y="1195878"/>
                  </a:lnTo>
                  <a:lnTo>
                    <a:pt x="501781" y="1190025"/>
                  </a:lnTo>
                  <a:lnTo>
                    <a:pt x="455000" y="1180457"/>
                  </a:lnTo>
                  <a:lnTo>
                    <a:pt x="409621" y="1167330"/>
                  </a:lnTo>
                  <a:lnTo>
                    <a:pt x="365799" y="1150797"/>
                  </a:lnTo>
                  <a:lnTo>
                    <a:pt x="323686" y="1131012"/>
                  </a:lnTo>
                  <a:lnTo>
                    <a:pt x="283438" y="1108130"/>
                  </a:lnTo>
                  <a:lnTo>
                    <a:pt x="245209" y="1082305"/>
                  </a:lnTo>
                  <a:lnTo>
                    <a:pt x="209152" y="1053691"/>
                  </a:lnTo>
                  <a:lnTo>
                    <a:pt x="175421" y="1022442"/>
                  </a:lnTo>
                  <a:lnTo>
                    <a:pt x="144172" y="988711"/>
                  </a:lnTo>
                  <a:lnTo>
                    <a:pt x="115558" y="952654"/>
                  </a:lnTo>
                  <a:lnTo>
                    <a:pt x="89733" y="914425"/>
                  </a:lnTo>
                  <a:lnTo>
                    <a:pt x="66851" y="874177"/>
                  </a:lnTo>
                  <a:lnTo>
                    <a:pt x="47066" y="832064"/>
                  </a:lnTo>
                  <a:lnTo>
                    <a:pt x="30533" y="788242"/>
                  </a:lnTo>
                  <a:lnTo>
                    <a:pt x="17406" y="742863"/>
                  </a:lnTo>
                  <a:lnTo>
                    <a:pt x="7838" y="696082"/>
                  </a:lnTo>
                  <a:lnTo>
                    <a:pt x="1985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69205" y="1826131"/>
              <a:ext cx="2054860" cy="3596004"/>
            </a:xfrm>
            <a:custGeom>
              <a:avLst/>
              <a:gdLst/>
              <a:ahLst/>
              <a:cxnLst/>
              <a:rect l="l" t="t" r="r" b="b"/>
              <a:pathLst>
                <a:path w="2054859" h="3596004">
                  <a:moveTo>
                    <a:pt x="1848916" y="0"/>
                  </a:moveTo>
                  <a:lnTo>
                    <a:pt x="205435" y="0"/>
                  </a:lnTo>
                  <a:lnTo>
                    <a:pt x="158329" y="5425"/>
                  </a:lnTo>
                  <a:lnTo>
                    <a:pt x="115088" y="20880"/>
                  </a:lnTo>
                  <a:lnTo>
                    <a:pt x="76944" y="45130"/>
                  </a:lnTo>
                  <a:lnTo>
                    <a:pt x="45130" y="76944"/>
                  </a:lnTo>
                  <a:lnTo>
                    <a:pt x="20880" y="115088"/>
                  </a:lnTo>
                  <a:lnTo>
                    <a:pt x="5425" y="158329"/>
                  </a:lnTo>
                  <a:lnTo>
                    <a:pt x="0" y="205435"/>
                  </a:lnTo>
                  <a:lnTo>
                    <a:pt x="0" y="3390442"/>
                  </a:lnTo>
                  <a:lnTo>
                    <a:pt x="5425" y="3437548"/>
                  </a:lnTo>
                  <a:lnTo>
                    <a:pt x="20880" y="3480789"/>
                  </a:lnTo>
                  <a:lnTo>
                    <a:pt x="45130" y="3518933"/>
                  </a:lnTo>
                  <a:lnTo>
                    <a:pt x="76944" y="3550747"/>
                  </a:lnTo>
                  <a:lnTo>
                    <a:pt x="115088" y="3574997"/>
                  </a:lnTo>
                  <a:lnTo>
                    <a:pt x="158329" y="3590452"/>
                  </a:lnTo>
                  <a:lnTo>
                    <a:pt x="205435" y="3595878"/>
                  </a:lnTo>
                  <a:lnTo>
                    <a:pt x="1848916" y="3595878"/>
                  </a:lnTo>
                  <a:lnTo>
                    <a:pt x="1896022" y="3590452"/>
                  </a:lnTo>
                  <a:lnTo>
                    <a:pt x="1939263" y="3574997"/>
                  </a:lnTo>
                  <a:lnTo>
                    <a:pt x="1977407" y="3550747"/>
                  </a:lnTo>
                  <a:lnTo>
                    <a:pt x="2009221" y="3518933"/>
                  </a:lnTo>
                  <a:lnTo>
                    <a:pt x="2033471" y="3480789"/>
                  </a:lnTo>
                  <a:lnTo>
                    <a:pt x="2048926" y="3437548"/>
                  </a:lnTo>
                  <a:lnTo>
                    <a:pt x="2054352" y="3390442"/>
                  </a:lnTo>
                  <a:lnTo>
                    <a:pt x="2054352" y="205435"/>
                  </a:lnTo>
                  <a:lnTo>
                    <a:pt x="2048926" y="158329"/>
                  </a:lnTo>
                  <a:lnTo>
                    <a:pt x="2033471" y="115088"/>
                  </a:lnTo>
                  <a:lnTo>
                    <a:pt x="2009221" y="76944"/>
                  </a:lnTo>
                  <a:lnTo>
                    <a:pt x="1977407" y="45130"/>
                  </a:lnTo>
                  <a:lnTo>
                    <a:pt x="1939263" y="20880"/>
                  </a:lnTo>
                  <a:lnTo>
                    <a:pt x="1896022" y="5425"/>
                  </a:lnTo>
                  <a:lnTo>
                    <a:pt x="18489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63973" y="3471042"/>
            <a:ext cx="1063625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73660">
              <a:lnSpc>
                <a:spcPts val="3400"/>
              </a:lnSpc>
              <a:spcBef>
                <a:spcPts val="480"/>
              </a:spcBef>
            </a:pP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React </a:t>
            </a:r>
            <a:r>
              <a:rPr sz="3100" spc="-6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(2013)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90781" y="1826132"/>
            <a:ext cx="3748404" cy="3596004"/>
            <a:chOff x="5490781" y="1826132"/>
            <a:chExt cx="3748404" cy="3596004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7449" y="2041778"/>
              <a:ext cx="1197863" cy="11978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97449" y="2041778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5">
                  <a:moveTo>
                    <a:pt x="0" y="598932"/>
                  </a:moveTo>
                  <a:lnTo>
                    <a:pt x="1985" y="549809"/>
                  </a:lnTo>
                  <a:lnTo>
                    <a:pt x="7838" y="501781"/>
                  </a:lnTo>
                  <a:lnTo>
                    <a:pt x="17406" y="455000"/>
                  </a:lnTo>
                  <a:lnTo>
                    <a:pt x="30533" y="409621"/>
                  </a:lnTo>
                  <a:lnTo>
                    <a:pt x="47066" y="365799"/>
                  </a:lnTo>
                  <a:lnTo>
                    <a:pt x="66851" y="323686"/>
                  </a:lnTo>
                  <a:lnTo>
                    <a:pt x="89733" y="283438"/>
                  </a:lnTo>
                  <a:lnTo>
                    <a:pt x="115558" y="245209"/>
                  </a:lnTo>
                  <a:lnTo>
                    <a:pt x="144172" y="209152"/>
                  </a:lnTo>
                  <a:lnTo>
                    <a:pt x="175421" y="175421"/>
                  </a:lnTo>
                  <a:lnTo>
                    <a:pt x="209152" y="144172"/>
                  </a:lnTo>
                  <a:lnTo>
                    <a:pt x="245209" y="115558"/>
                  </a:lnTo>
                  <a:lnTo>
                    <a:pt x="283438" y="89733"/>
                  </a:lnTo>
                  <a:lnTo>
                    <a:pt x="323686" y="66851"/>
                  </a:lnTo>
                  <a:lnTo>
                    <a:pt x="365799" y="47066"/>
                  </a:lnTo>
                  <a:lnTo>
                    <a:pt x="409621" y="30533"/>
                  </a:lnTo>
                  <a:lnTo>
                    <a:pt x="455000" y="17406"/>
                  </a:lnTo>
                  <a:lnTo>
                    <a:pt x="501781" y="7838"/>
                  </a:lnTo>
                  <a:lnTo>
                    <a:pt x="549809" y="1985"/>
                  </a:lnTo>
                  <a:lnTo>
                    <a:pt x="598932" y="0"/>
                  </a:lnTo>
                  <a:lnTo>
                    <a:pt x="648054" y="1985"/>
                  </a:lnTo>
                  <a:lnTo>
                    <a:pt x="696082" y="7838"/>
                  </a:lnTo>
                  <a:lnTo>
                    <a:pt x="742863" y="17406"/>
                  </a:lnTo>
                  <a:lnTo>
                    <a:pt x="788242" y="30533"/>
                  </a:lnTo>
                  <a:lnTo>
                    <a:pt x="832064" y="47066"/>
                  </a:lnTo>
                  <a:lnTo>
                    <a:pt x="874177" y="66851"/>
                  </a:lnTo>
                  <a:lnTo>
                    <a:pt x="914425" y="89733"/>
                  </a:lnTo>
                  <a:lnTo>
                    <a:pt x="952654" y="115558"/>
                  </a:lnTo>
                  <a:lnTo>
                    <a:pt x="988711" y="144172"/>
                  </a:lnTo>
                  <a:lnTo>
                    <a:pt x="1022442" y="175421"/>
                  </a:lnTo>
                  <a:lnTo>
                    <a:pt x="1053691" y="209152"/>
                  </a:lnTo>
                  <a:lnTo>
                    <a:pt x="1082305" y="245209"/>
                  </a:lnTo>
                  <a:lnTo>
                    <a:pt x="1108130" y="283438"/>
                  </a:lnTo>
                  <a:lnTo>
                    <a:pt x="1131012" y="323686"/>
                  </a:lnTo>
                  <a:lnTo>
                    <a:pt x="1150797" y="365799"/>
                  </a:lnTo>
                  <a:lnTo>
                    <a:pt x="1167330" y="409621"/>
                  </a:lnTo>
                  <a:lnTo>
                    <a:pt x="1180457" y="455000"/>
                  </a:lnTo>
                  <a:lnTo>
                    <a:pt x="1190025" y="501781"/>
                  </a:lnTo>
                  <a:lnTo>
                    <a:pt x="1195878" y="549809"/>
                  </a:lnTo>
                  <a:lnTo>
                    <a:pt x="1197864" y="598932"/>
                  </a:lnTo>
                  <a:lnTo>
                    <a:pt x="1195878" y="648054"/>
                  </a:lnTo>
                  <a:lnTo>
                    <a:pt x="1190025" y="696082"/>
                  </a:lnTo>
                  <a:lnTo>
                    <a:pt x="1180457" y="742863"/>
                  </a:lnTo>
                  <a:lnTo>
                    <a:pt x="1167330" y="788242"/>
                  </a:lnTo>
                  <a:lnTo>
                    <a:pt x="1150797" y="832064"/>
                  </a:lnTo>
                  <a:lnTo>
                    <a:pt x="1131012" y="874177"/>
                  </a:lnTo>
                  <a:lnTo>
                    <a:pt x="1108130" y="914425"/>
                  </a:lnTo>
                  <a:lnTo>
                    <a:pt x="1082305" y="952654"/>
                  </a:lnTo>
                  <a:lnTo>
                    <a:pt x="1053691" y="988711"/>
                  </a:lnTo>
                  <a:lnTo>
                    <a:pt x="1022442" y="1022442"/>
                  </a:lnTo>
                  <a:lnTo>
                    <a:pt x="988711" y="1053691"/>
                  </a:lnTo>
                  <a:lnTo>
                    <a:pt x="952654" y="1082305"/>
                  </a:lnTo>
                  <a:lnTo>
                    <a:pt x="914425" y="1108130"/>
                  </a:lnTo>
                  <a:lnTo>
                    <a:pt x="874177" y="1131012"/>
                  </a:lnTo>
                  <a:lnTo>
                    <a:pt x="832064" y="1150797"/>
                  </a:lnTo>
                  <a:lnTo>
                    <a:pt x="788242" y="1167330"/>
                  </a:lnTo>
                  <a:lnTo>
                    <a:pt x="742863" y="1180457"/>
                  </a:lnTo>
                  <a:lnTo>
                    <a:pt x="696082" y="1190025"/>
                  </a:lnTo>
                  <a:lnTo>
                    <a:pt x="648054" y="1195878"/>
                  </a:lnTo>
                  <a:lnTo>
                    <a:pt x="598932" y="1197864"/>
                  </a:lnTo>
                  <a:lnTo>
                    <a:pt x="549809" y="1195878"/>
                  </a:lnTo>
                  <a:lnTo>
                    <a:pt x="501781" y="1190025"/>
                  </a:lnTo>
                  <a:lnTo>
                    <a:pt x="455000" y="1180457"/>
                  </a:lnTo>
                  <a:lnTo>
                    <a:pt x="409621" y="1167330"/>
                  </a:lnTo>
                  <a:lnTo>
                    <a:pt x="365799" y="1150797"/>
                  </a:lnTo>
                  <a:lnTo>
                    <a:pt x="323686" y="1131012"/>
                  </a:lnTo>
                  <a:lnTo>
                    <a:pt x="283438" y="1108130"/>
                  </a:lnTo>
                  <a:lnTo>
                    <a:pt x="245209" y="1082305"/>
                  </a:lnTo>
                  <a:lnTo>
                    <a:pt x="209152" y="1053691"/>
                  </a:lnTo>
                  <a:lnTo>
                    <a:pt x="175421" y="1022442"/>
                  </a:lnTo>
                  <a:lnTo>
                    <a:pt x="144172" y="988711"/>
                  </a:lnTo>
                  <a:lnTo>
                    <a:pt x="115558" y="952654"/>
                  </a:lnTo>
                  <a:lnTo>
                    <a:pt x="89733" y="914425"/>
                  </a:lnTo>
                  <a:lnTo>
                    <a:pt x="66851" y="874177"/>
                  </a:lnTo>
                  <a:lnTo>
                    <a:pt x="47066" y="832064"/>
                  </a:lnTo>
                  <a:lnTo>
                    <a:pt x="30533" y="788242"/>
                  </a:lnTo>
                  <a:lnTo>
                    <a:pt x="17406" y="742863"/>
                  </a:lnTo>
                  <a:lnTo>
                    <a:pt x="7838" y="696082"/>
                  </a:lnTo>
                  <a:lnTo>
                    <a:pt x="1985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5279" y="1826132"/>
              <a:ext cx="2053589" cy="3596004"/>
            </a:xfrm>
            <a:custGeom>
              <a:avLst/>
              <a:gdLst/>
              <a:ahLst/>
              <a:cxnLst/>
              <a:rect l="l" t="t" r="r" b="b"/>
              <a:pathLst>
                <a:path w="2053590" h="3596004">
                  <a:moveTo>
                    <a:pt x="1848231" y="0"/>
                  </a:moveTo>
                  <a:lnTo>
                    <a:pt x="205359" y="0"/>
                  </a:lnTo>
                  <a:lnTo>
                    <a:pt x="158273" y="5423"/>
                  </a:lnTo>
                  <a:lnTo>
                    <a:pt x="115049" y="20873"/>
                  </a:lnTo>
                  <a:lnTo>
                    <a:pt x="76919" y="45116"/>
                  </a:lnTo>
                  <a:lnTo>
                    <a:pt x="45116" y="76919"/>
                  </a:lnTo>
                  <a:lnTo>
                    <a:pt x="20873" y="115049"/>
                  </a:lnTo>
                  <a:lnTo>
                    <a:pt x="5423" y="158273"/>
                  </a:lnTo>
                  <a:lnTo>
                    <a:pt x="0" y="205359"/>
                  </a:lnTo>
                  <a:lnTo>
                    <a:pt x="0" y="3390519"/>
                  </a:lnTo>
                  <a:lnTo>
                    <a:pt x="5423" y="3437604"/>
                  </a:lnTo>
                  <a:lnTo>
                    <a:pt x="20873" y="3480828"/>
                  </a:lnTo>
                  <a:lnTo>
                    <a:pt x="45116" y="3518958"/>
                  </a:lnTo>
                  <a:lnTo>
                    <a:pt x="76919" y="3550761"/>
                  </a:lnTo>
                  <a:lnTo>
                    <a:pt x="115049" y="3575004"/>
                  </a:lnTo>
                  <a:lnTo>
                    <a:pt x="158273" y="3590454"/>
                  </a:lnTo>
                  <a:lnTo>
                    <a:pt x="205359" y="3595878"/>
                  </a:lnTo>
                  <a:lnTo>
                    <a:pt x="1848231" y="3595878"/>
                  </a:lnTo>
                  <a:lnTo>
                    <a:pt x="1895316" y="3590454"/>
                  </a:lnTo>
                  <a:lnTo>
                    <a:pt x="1938540" y="3575004"/>
                  </a:lnTo>
                  <a:lnTo>
                    <a:pt x="1976670" y="3550761"/>
                  </a:lnTo>
                  <a:lnTo>
                    <a:pt x="2008473" y="3518958"/>
                  </a:lnTo>
                  <a:lnTo>
                    <a:pt x="2032716" y="3480828"/>
                  </a:lnTo>
                  <a:lnTo>
                    <a:pt x="2048166" y="3437604"/>
                  </a:lnTo>
                  <a:lnTo>
                    <a:pt x="2053589" y="3390519"/>
                  </a:lnTo>
                  <a:lnTo>
                    <a:pt x="2053589" y="205359"/>
                  </a:lnTo>
                  <a:lnTo>
                    <a:pt x="2048166" y="158273"/>
                  </a:lnTo>
                  <a:lnTo>
                    <a:pt x="2032716" y="115049"/>
                  </a:lnTo>
                  <a:lnTo>
                    <a:pt x="2008473" y="76919"/>
                  </a:lnTo>
                  <a:lnTo>
                    <a:pt x="1976670" y="45116"/>
                  </a:lnTo>
                  <a:lnTo>
                    <a:pt x="1938540" y="20873"/>
                  </a:lnTo>
                  <a:lnTo>
                    <a:pt x="1895316" y="5423"/>
                  </a:lnTo>
                  <a:lnTo>
                    <a:pt x="1848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79480" y="3471042"/>
            <a:ext cx="1063625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10820">
              <a:lnSpc>
                <a:spcPts val="3400"/>
              </a:lnSpc>
              <a:spcBef>
                <a:spcPts val="480"/>
              </a:spcBef>
            </a:pPr>
            <a:r>
              <a:rPr sz="3100" spc="-30" dirty="0">
                <a:solidFill>
                  <a:srgbClr val="FFFFFF"/>
                </a:solidFill>
                <a:latin typeface="Calibri"/>
                <a:cs typeface="Calibri"/>
              </a:rPr>
              <a:t>Vue </a:t>
            </a:r>
            <a:r>
              <a:rPr sz="3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(2014)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06093" y="1826132"/>
            <a:ext cx="3748404" cy="3596004"/>
            <a:chOff x="7606093" y="1826132"/>
            <a:chExt cx="3748404" cy="3596004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2761" y="2041778"/>
              <a:ext cx="1197863" cy="11978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12761" y="2041778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5">
                  <a:moveTo>
                    <a:pt x="0" y="598932"/>
                  </a:moveTo>
                  <a:lnTo>
                    <a:pt x="1985" y="549809"/>
                  </a:lnTo>
                  <a:lnTo>
                    <a:pt x="7838" y="501781"/>
                  </a:lnTo>
                  <a:lnTo>
                    <a:pt x="17406" y="455000"/>
                  </a:lnTo>
                  <a:lnTo>
                    <a:pt x="30533" y="409621"/>
                  </a:lnTo>
                  <a:lnTo>
                    <a:pt x="47066" y="365799"/>
                  </a:lnTo>
                  <a:lnTo>
                    <a:pt x="66851" y="323686"/>
                  </a:lnTo>
                  <a:lnTo>
                    <a:pt x="89733" y="283438"/>
                  </a:lnTo>
                  <a:lnTo>
                    <a:pt x="115558" y="245209"/>
                  </a:lnTo>
                  <a:lnTo>
                    <a:pt x="144172" y="209152"/>
                  </a:lnTo>
                  <a:lnTo>
                    <a:pt x="175421" y="175421"/>
                  </a:lnTo>
                  <a:lnTo>
                    <a:pt x="209152" y="144172"/>
                  </a:lnTo>
                  <a:lnTo>
                    <a:pt x="245209" y="115558"/>
                  </a:lnTo>
                  <a:lnTo>
                    <a:pt x="283438" y="89733"/>
                  </a:lnTo>
                  <a:lnTo>
                    <a:pt x="323686" y="66851"/>
                  </a:lnTo>
                  <a:lnTo>
                    <a:pt x="365799" y="47066"/>
                  </a:lnTo>
                  <a:lnTo>
                    <a:pt x="409621" y="30533"/>
                  </a:lnTo>
                  <a:lnTo>
                    <a:pt x="455000" y="17406"/>
                  </a:lnTo>
                  <a:lnTo>
                    <a:pt x="501781" y="7838"/>
                  </a:lnTo>
                  <a:lnTo>
                    <a:pt x="549809" y="1985"/>
                  </a:lnTo>
                  <a:lnTo>
                    <a:pt x="598932" y="0"/>
                  </a:lnTo>
                  <a:lnTo>
                    <a:pt x="648054" y="1985"/>
                  </a:lnTo>
                  <a:lnTo>
                    <a:pt x="696082" y="7838"/>
                  </a:lnTo>
                  <a:lnTo>
                    <a:pt x="742863" y="17406"/>
                  </a:lnTo>
                  <a:lnTo>
                    <a:pt x="788242" y="30533"/>
                  </a:lnTo>
                  <a:lnTo>
                    <a:pt x="832064" y="47066"/>
                  </a:lnTo>
                  <a:lnTo>
                    <a:pt x="874177" y="66851"/>
                  </a:lnTo>
                  <a:lnTo>
                    <a:pt x="914425" y="89733"/>
                  </a:lnTo>
                  <a:lnTo>
                    <a:pt x="952654" y="115558"/>
                  </a:lnTo>
                  <a:lnTo>
                    <a:pt x="988711" y="144172"/>
                  </a:lnTo>
                  <a:lnTo>
                    <a:pt x="1022442" y="175421"/>
                  </a:lnTo>
                  <a:lnTo>
                    <a:pt x="1053691" y="209152"/>
                  </a:lnTo>
                  <a:lnTo>
                    <a:pt x="1082305" y="245209"/>
                  </a:lnTo>
                  <a:lnTo>
                    <a:pt x="1108130" y="283438"/>
                  </a:lnTo>
                  <a:lnTo>
                    <a:pt x="1131012" y="323686"/>
                  </a:lnTo>
                  <a:lnTo>
                    <a:pt x="1150797" y="365799"/>
                  </a:lnTo>
                  <a:lnTo>
                    <a:pt x="1167330" y="409621"/>
                  </a:lnTo>
                  <a:lnTo>
                    <a:pt x="1180457" y="455000"/>
                  </a:lnTo>
                  <a:lnTo>
                    <a:pt x="1190025" y="501781"/>
                  </a:lnTo>
                  <a:lnTo>
                    <a:pt x="1195878" y="549809"/>
                  </a:lnTo>
                  <a:lnTo>
                    <a:pt x="1197864" y="598932"/>
                  </a:lnTo>
                  <a:lnTo>
                    <a:pt x="1195878" y="648054"/>
                  </a:lnTo>
                  <a:lnTo>
                    <a:pt x="1190025" y="696082"/>
                  </a:lnTo>
                  <a:lnTo>
                    <a:pt x="1180457" y="742863"/>
                  </a:lnTo>
                  <a:lnTo>
                    <a:pt x="1167330" y="788242"/>
                  </a:lnTo>
                  <a:lnTo>
                    <a:pt x="1150797" y="832064"/>
                  </a:lnTo>
                  <a:lnTo>
                    <a:pt x="1131012" y="874177"/>
                  </a:lnTo>
                  <a:lnTo>
                    <a:pt x="1108130" y="914425"/>
                  </a:lnTo>
                  <a:lnTo>
                    <a:pt x="1082305" y="952654"/>
                  </a:lnTo>
                  <a:lnTo>
                    <a:pt x="1053691" y="988711"/>
                  </a:lnTo>
                  <a:lnTo>
                    <a:pt x="1022442" y="1022442"/>
                  </a:lnTo>
                  <a:lnTo>
                    <a:pt x="988711" y="1053691"/>
                  </a:lnTo>
                  <a:lnTo>
                    <a:pt x="952654" y="1082305"/>
                  </a:lnTo>
                  <a:lnTo>
                    <a:pt x="914425" y="1108130"/>
                  </a:lnTo>
                  <a:lnTo>
                    <a:pt x="874177" y="1131012"/>
                  </a:lnTo>
                  <a:lnTo>
                    <a:pt x="832064" y="1150797"/>
                  </a:lnTo>
                  <a:lnTo>
                    <a:pt x="788242" y="1167330"/>
                  </a:lnTo>
                  <a:lnTo>
                    <a:pt x="742863" y="1180457"/>
                  </a:lnTo>
                  <a:lnTo>
                    <a:pt x="696082" y="1190025"/>
                  </a:lnTo>
                  <a:lnTo>
                    <a:pt x="648054" y="1195878"/>
                  </a:lnTo>
                  <a:lnTo>
                    <a:pt x="598932" y="1197864"/>
                  </a:lnTo>
                  <a:lnTo>
                    <a:pt x="549809" y="1195878"/>
                  </a:lnTo>
                  <a:lnTo>
                    <a:pt x="501781" y="1190025"/>
                  </a:lnTo>
                  <a:lnTo>
                    <a:pt x="455000" y="1180457"/>
                  </a:lnTo>
                  <a:lnTo>
                    <a:pt x="409621" y="1167330"/>
                  </a:lnTo>
                  <a:lnTo>
                    <a:pt x="365799" y="1150797"/>
                  </a:lnTo>
                  <a:lnTo>
                    <a:pt x="323686" y="1131012"/>
                  </a:lnTo>
                  <a:lnTo>
                    <a:pt x="283438" y="1108130"/>
                  </a:lnTo>
                  <a:lnTo>
                    <a:pt x="245209" y="1082305"/>
                  </a:lnTo>
                  <a:lnTo>
                    <a:pt x="209152" y="1053691"/>
                  </a:lnTo>
                  <a:lnTo>
                    <a:pt x="175421" y="1022442"/>
                  </a:lnTo>
                  <a:lnTo>
                    <a:pt x="144172" y="988711"/>
                  </a:lnTo>
                  <a:lnTo>
                    <a:pt x="115558" y="952654"/>
                  </a:lnTo>
                  <a:lnTo>
                    <a:pt x="89733" y="914425"/>
                  </a:lnTo>
                  <a:lnTo>
                    <a:pt x="66851" y="874177"/>
                  </a:lnTo>
                  <a:lnTo>
                    <a:pt x="47066" y="832064"/>
                  </a:lnTo>
                  <a:lnTo>
                    <a:pt x="30533" y="788242"/>
                  </a:lnTo>
                  <a:lnTo>
                    <a:pt x="17406" y="742863"/>
                  </a:lnTo>
                  <a:lnTo>
                    <a:pt x="7838" y="696082"/>
                  </a:lnTo>
                  <a:lnTo>
                    <a:pt x="1985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00591" y="1826132"/>
              <a:ext cx="2053589" cy="3596004"/>
            </a:xfrm>
            <a:custGeom>
              <a:avLst/>
              <a:gdLst/>
              <a:ahLst/>
              <a:cxnLst/>
              <a:rect l="l" t="t" r="r" b="b"/>
              <a:pathLst>
                <a:path w="2053590" h="3596004">
                  <a:moveTo>
                    <a:pt x="1848231" y="0"/>
                  </a:moveTo>
                  <a:lnTo>
                    <a:pt x="205359" y="0"/>
                  </a:lnTo>
                  <a:lnTo>
                    <a:pt x="158273" y="5423"/>
                  </a:lnTo>
                  <a:lnTo>
                    <a:pt x="115049" y="20873"/>
                  </a:lnTo>
                  <a:lnTo>
                    <a:pt x="76919" y="45116"/>
                  </a:lnTo>
                  <a:lnTo>
                    <a:pt x="45116" y="76919"/>
                  </a:lnTo>
                  <a:lnTo>
                    <a:pt x="20873" y="115049"/>
                  </a:lnTo>
                  <a:lnTo>
                    <a:pt x="5423" y="158273"/>
                  </a:lnTo>
                  <a:lnTo>
                    <a:pt x="0" y="205359"/>
                  </a:lnTo>
                  <a:lnTo>
                    <a:pt x="0" y="3390519"/>
                  </a:lnTo>
                  <a:lnTo>
                    <a:pt x="5423" y="3437604"/>
                  </a:lnTo>
                  <a:lnTo>
                    <a:pt x="20873" y="3480828"/>
                  </a:lnTo>
                  <a:lnTo>
                    <a:pt x="45116" y="3518958"/>
                  </a:lnTo>
                  <a:lnTo>
                    <a:pt x="76919" y="3550761"/>
                  </a:lnTo>
                  <a:lnTo>
                    <a:pt x="115049" y="3575004"/>
                  </a:lnTo>
                  <a:lnTo>
                    <a:pt x="158273" y="3590454"/>
                  </a:lnTo>
                  <a:lnTo>
                    <a:pt x="205359" y="3595878"/>
                  </a:lnTo>
                  <a:lnTo>
                    <a:pt x="1848231" y="3595878"/>
                  </a:lnTo>
                  <a:lnTo>
                    <a:pt x="1895316" y="3590454"/>
                  </a:lnTo>
                  <a:lnTo>
                    <a:pt x="1938540" y="3575004"/>
                  </a:lnTo>
                  <a:lnTo>
                    <a:pt x="1976670" y="3550761"/>
                  </a:lnTo>
                  <a:lnTo>
                    <a:pt x="2008473" y="3518958"/>
                  </a:lnTo>
                  <a:lnTo>
                    <a:pt x="2032716" y="3480828"/>
                  </a:lnTo>
                  <a:lnTo>
                    <a:pt x="2048166" y="3437604"/>
                  </a:lnTo>
                  <a:lnTo>
                    <a:pt x="2053589" y="3390519"/>
                  </a:lnTo>
                  <a:lnTo>
                    <a:pt x="2053589" y="205359"/>
                  </a:lnTo>
                  <a:lnTo>
                    <a:pt x="2048166" y="158273"/>
                  </a:lnTo>
                  <a:lnTo>
                    <a:pt x="2032716" y="115049"/>
                  </a:lnTo>
                  <a:lnTo>
                    <a:pt x="2008473" y="76919"/>
                  </a:lnTo>
                  <a:lnTo>
                    <a:pt x="1976670" y="45116"/>
                  </a:lnTo>
                  <a:lnTo>
                    <a:pt x="1938540" y="20873"/>
                  </a:lnTo>
                  <a:lnTo>
                    <a:pt x="1895316" y="5423"/>
                  </a:lnTo>
                  <a:lnTo>
                    <a:pt x="1848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692138" y="3471042"/>
            <a:ext cx="1270000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14935" marR="5080" indent="-102870">
              <a:lnSpc>
                <a:spcPts val="3400"/>
              </a:lnSpc>
              <a:spcBef>
                <a:spcPts val="480"/>
              </a:spcBef>
            </a:pP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ular  (2014)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52727" y="2035301"/>
            <a:ext cx="9687560" cy="3213735"/>
            <a:chOff x="1252727" y="2035301"/>
            <a:chExt cx="9687560" cy="321373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834" y="2041779"/>
              <a:ext cx="1197100" cy="11978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728834" y="2041778"/>
              <a:ext cx="1197610" cy="1198245"/>
            </a:xfrm>
            <a:custGeom>
              <a:avLst/>
              <a:gdLst/>
              <a:ahLst/>
              <a:cxnLst/>
              <a:rect l="l" t="t" r="r" b="b"/>
              <a:pathLst>
                <a:path w="1197609" h="1198245">
                  <a:moveTo>
                    <a:pt x="0" y="598932"/>
                  </a:moveTo>
                  <a:lnTo>
                    <a:pt x="1984" y="549809"/>
                  </a:lnTo>
                  <a:lnTo>
                    <a:pt x="7834" y="501781"/>
                  </a:lnTo>
                  <a:lnTo>
                    <a:pt x="17395" y="455000"/>
                  </a:lnTo>
                  <a:lnTo>
                    <a:pt x="30514" y="409621"/>
                  </a:lnTo>
                  <a:lnTo>
                    <a:pt x="47037" y="365799"/>
                  </a:lnTo>
                  <a:lnTo>
                    <a:pt x="66809" y="323686"/>
                  </a:lnTo>
                  <a:lnTo>
                    <a:pt x="89677" y="283438"/>
                  </a:lnTo>
                  <a:lnTo>
                    <a:pt x="115486" y="245209"/>
                  </a:lnTo>
                  <a:lnTo>
                    <a:pt x="144082" y="209152"/>
                  </a:lnTo>
                  <a:lnTo>
                    <a:pt x="175312" y="175421"/>
                  </a:lnTo>
                  <a:lnTo>
                    <a:pt x="209021" y="144172"/>
                  </a:lnTo>
                  <a:lnTo>
                    <a:pt x="245055" y="115558"/>
                  </a:lnTo>
                  <a:lnTo>
                    <a:pt x="283260" y="89733"/>
                  </a:lnTo>
                  <a:lnTo>
                    <a:pt x="323483" y="66851"/>
                  </a:lnTo>
                  <a:lnTo>
                    <a:pt x="365568" y="47066"/>
                  </a:lnTo>
                  <a:lnTo>
                    <a:pt x="409363" y="30533"/>
                  </a:lnTo>
                  <a:lnTo>
                    <a:pt x="454713" y="17406"/>
                  </a:lnTo>
                  <a:lnTo>
                    <a:pt x="501463" y="7838"/>
                  </a:lnTo>
                  <a:lnTo>
                    <a:pt x="549460" y="1985"/>
                  </a:lnTo>
                  <a:lnTo>
                    <a:pt x="598551" y="0"/>
                  </a:lnTo>
                  <a:lnTo>
                    <a:pt x="647641" y="1985"/>
                  </a:lnTo>
                  <a:lnTo>
                    <a:pt x="695638" y="7838"/>
                  </a:lnTo>
                  <a:lnTo>
                    <a:pt x="742388" y="17406"/>
                  </a:lnTo>
                  <a:lnTo>
                    <a:pt x="787738" y="30533"/>
                  </a:lnTo>
                  <a:lnTo>
                    <a:pt x="831533" y="47066"/>
                  </a:lnTo>
                  <a:lnTo>
                    <a:pt x="873618" y="66851"/>
                  </a:lnTo>
                  <a:lnTo>
                    <a:pt x="913841" y="89733"/>
                  </a:lnTo>
                  <a:lnTo>
                    <a:pt x="952046" y="115558"/>
                  </a:lnTo>
                  <a:lnTo>
                    <a:pt x="988080" y="144172"/>
                  </a:lnTo>
                  <a:lnTo>
                    <a:pt x="1021789" y="175421"/>
                  </a:lnTo>
                  <a:lnTo>
                    <a:pt x="1053019" y="209152"/>
                  </a:lnTo>
                  <a:lnTo>
                    <a:pt x="1081615" y="245209"/>
                  </a:lnTo>
                  <a:lnTo>
                    <a:pt x="1107424" y="283438"/>
                  </a:lnTo>
                  <a:lnTo>
                    <a:pt x="1130292" y="323686"/>
                  </a:lnTo>
                  <a:lnTo>
                    <a:pt x="1150064" y="365799"/>
                  </a:lnTo>
                  <a:lnTo>
                    <a:pt x="1166587" y="409621"/>
                  </a:lnTo>
                  <a:lnTo>
                    <a:pt x="1179706" y="455000"/>
                  </a:lnTo>
                  <a:lnTo>
                    <a:pt x="1189267" y="501781"/>
                  </a:lnTo>
                  <a:lnTo>
                    <a:pt x="1195117" y="549809"/>
                  </a:lnTo>
                  <a:lnTo>
                    <a:pt x="1197102" y="598932"/>
                  </a:lnTo>
                  <a:lnTo>
                    <a:pt x="1195117" y="648054"/>
                  </a:lnTo>
                  <a:lnTo>
                    <a:pt x="1189267" y="696082"/>
                  </a:lnTo>
                  <a:lnTo>
                    <a:pt x="1179706" y="742863"/>
                  </a:lnTo>
                  <a:lnTo>
                    <a:pt x="1166587" y="788242"/>
                  </a:lnTo>
                  <a:lnTo>
                    <a:pt x="1150064" y="832064"/>
                  </a:lnTo>
                  <a:lnTo>
                    <a:pt x="1130292" y="874177"/>
                  </a:lnTo>
                  <a:lnTo>
                    <a:pt x="1107424" y="914425"/>
                  </a:lnTo>
                  <a:lnTo>
                    <a:pt x="1081615" y="952654"/>
                  </a:lnTo>
                  <a:lnTo>
                    <a:pt x="1053019" y="988711"/>
                  </a:lnTo>
                  <a:lnTo>
                    <a:pt x="1021789" y="1022442"/>
                  </a:lnTo>
                  <a:lnTo>
                    <a:pt x="988080" y="1053691"/>
                  </a:lnTo>
                  <a:lnTo>
                    <a:pt x="952046" y="1082305"/>
                  </a:lnTo>
                  <a:lnTo>
                    <a:pt x="913841" y="1108130"/>
                  </a:lnTo>
                  <a:lnTo>
                    <a:pt x="873618" y="1131012"/>
                  </a:lnTo>
                  <a:lnTo>
                    <a:pt x="831533" y="1150797"/>
                  </a:lnTo>
                  <a:lnTo>
                    <a:pt x="787738" y="1167330"/>
                  </a:lnTo>
                  <a:lnTo>
                    <a:pt x="742388" y="1180457"/>
                  </a:lnTo>
                  <a:lnTo>
                    <a:pt x="695638" y="1190025"/>
                  </a:lnTo>
                  <a:lnTo>
                    <a:pt x="647641" y="1195878"/>
                  </a:lnTo>
                  <a:lnTo>
                    <a:pt x="598551" y="1197864"/>
                  </a:lnTo>
                  <a:lnTo>
                    <a:pt x="549460" y="1195878"/>
                  </a:lnTo>
                  <a:lnTo>
                    <a:pt x="501463" y="1190025"/>
                  </a:lnTo>
                  <a:lnTo>
                    <a:pt x="454713" y="1180457"/>
                  </a:lnTo>
                  <a:lnTo>
                    <a:pt x="409363" y="1167330"/>
                  </a:lnTo>
                  <a:lnTo>
                    <a:pt x="365568" y="1150797"/>
                  </a:lnTo>
                  <a:lnTo>
                    <a:pt x="323483" y="1131012"/>
                  </a:lnTo>
                  <a:lnTo>
                    <a:pt x="283260" y="1108130"/>
                  </a:lnTo>
                  <a:lnTo>
                    <a:pt x="245055" y="1082305"/>
                  </a:lnTo>
                  <a:lnTo>
                    <a:pt x="209021" y="1053691"/>
                  </a:lnTo>
                  <a:lnTo>
                    <a:pt x="175312" y="1022442"/>
                  </a:lnTo>
                  <a:lnTo>
                    <a:pt x="144082" y="988711"/>
                  </a:lnTo>
                  <a:lnTo>
                    <a:pt x="115486" y="952654"/>
                  </a:lnTo>
                  <a:lnTo>
                    <a:pt x="89677" y="914425"/>
                  </a:lnTo>
                  <a:lnTo>
                    <a:pt x="66809" y="874177"/>
                  </a:lnTo>
                  <a:lnTo>
                    <a:pt x="47037" y="832064"/>
                  </a:lnTo>
                  <a:lnTo>
                    <a:pt x="30514" y="788242"/>
                  </a:lnTo>
                  <a:lnTo>
                    <a:pt x="17395" y="742863"/>
                  </a:lnTo>
                  <a:lnTo>
                    <a:pt x="7834" y="696082"/>
                  </a:lnTo>
                  <a:lnTo>
                    <a:pt x="1984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59204" y="4702682"/>
              <a:ext cx="9674860" cy="539750"/>
            </a:xfrm>
            <a:custGeom>
              <a:avLst/>
              <a:gdLst/>
              <a:ahLst/>
              <a:cxnLst/>
              <a:rect l="l" t="t" r="r" b="b"/>
              <a:pathLst>
                <a:path w="9674860" h="539750">
                  <a:moveTo>
                    <a:pt x="9404604" y="0"/>
                  </a:moveTo>
                  <a:lnTo>
                    <a:pt x="9404604" y="134874"/>
                  </a:lnTo>
                  <a:lnTo>
                    <a:pt x="0" y="134874"/>
                  </a:lnTo>
                  <a:lnTo>
                    <a:pt x="0" y="404622"/>
                  </a:lnTo>
                  <a:lnTo>
                    <a:pt x="9404604" y="404622"/>
                  </a:lnTo>
                  <a:lnTo>
                    <a:pt x="9404604" y="539496"/>
                  </a:lnTo>
                  <a:lnTo>
                    <a:pt x="9674352" y="269748"/>
                  </a:lnTo>
                  <a:lnTo>
                    <a:pt x="9404604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9204" y="4702682"/>
              <a:ext cx="9674860" cy="539750"/>
            </a:xfrm>
            <a:custGeom>
              <a:avLst/>
              <a:gdLst/>
              <a:ahLst/>
              <a:cxnLst/>
              <a:rect l="l" t="t" r="r" b="b"/>
              <a:pathLst>
                <a:path w="9674860" h="539750">
                  <a:moveTo>
                    <a:pt x="0" y="134874"/>
                  </a:moveTo>
                  <a:lnTo>
                    <a:pt x="9404604" y="134874"/>
                  </a:lnTo>
                  <a:lnTo>
                    <a:pt x="9404604" y="0"/>
                  </a:lnTo>
                  <a:lnTo>
                    <a:pt x="9674352" y="269748"/>
                  </a:lnTo>
                  <a:lnTo>
                    <a:pt x="9404604" y="539496"/>
                  </a:lnTo>
                  <a:lnTo>
                    <a:pt x="9404604" y="404622"/>
                  </a:lnTo>
                  <a:lnTo>
                    <a:pt x="0" y="404622"/>
                  </a:lnTo>
                  <a:lnTo>
                    <a:pt x="0" y="134874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33256" y="6039126"/>
            <a:ext cx="6379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*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jQuery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library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9222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Common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5" dirty="0">
                <a:solidFill>
                  <a:srgbClr val="44536A"/>
                </a:solidFill>
                <a:latin typeface="Calibri Light"/>
                <a:cs typeface="Calibri Light"/>
              </a:rPr>
              <a:t>tasks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 in</a:t>
            </a:r>
            <a:r>
              <a:rPr spc="1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front-end</a:t>
            </a:r>
            <a:r>
              <a:rPr spc="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529" y="1904808"/>
            <a:ext cx="6743700" cy="682625"/>
            <a:chOff x="4617529" y="1904808"/>
            <a:chExt cx="6743700" cy="682625"/>
          </a:xfrm>
        </p:grpSpPr>
        <p:sp>
          <p:nvSpPr>
            <p:cNvPr id="4" name="object 4"/>
            <p:cNvSpPr/>
            <p:nvPr/>
          </p:nvSpPr>
          <p:spPr>
            <a:xfrm>
              <a:off x="4624196" y="1911475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4196" y="1911475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13984" y="1986583"/>
            <a:ext cx="5768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Data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definition,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organization,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storage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1913" y="1820991"/>
            <a:ext cx="10528935" cy="1644014"/>
            <a:chOff x="831913" y="1820991"/>
            <a:chExt cx="10528935" cy="1644014"/>
          </a:xfrm>
        </p:grpSpPr>
        <p:sp>
          <p:nvSpPr>
            <p:cNvPr id="8" name="object 8"/>
            <p:cNvSpPr/>
            <p:nvPr/>
          </p:nvSpPr>
          <p:spPr>
            <a:xfrm>
              <a:off x="838580" y="1827659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30">
                  <a:moveTo>
                    <a:pt x="3646170" y="0"/>
                  </a:moveTo>
                  <a:lnTo>
                    <a:pt x="139446" y="0"/>
                  </a:ln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09" y="741305"/>
                  </a:lnTo>
                  <a:lnTo>
                    <a:pt x="26905" y="779584"/>
                  </a:lnTo>
                  <a:lnTo>
                    <a:pt x="57091" y="809770"/>
                  </a:lnTo>
                  <a:lnTo>
                    <a:pt x="95370" y="829566"/>
                  </a:lnTo>
                  <a:lnTo>
                    <a:pt x="139446" y="836676"/>
                  </a:lnTo>
                  <a:lnTo>
                    <a:pt x="3646170" y="836676"/>
                  </a:lnTo>
                  <a:lnTo>
                    <a:pt x="3690245" y="829566"/>
                  </a:lnTo>
                  <a:lnTo>
                    <a:pt x="3728524" y="809770"/>
                  </a:lnTo>
                  <a:lnTo>
                    <a:pt x="3758710" y="779584"/>
                  </a:lnTo>
                  <a:lnTo>
                    <a:pt x="3778506" y="741305"/>
                  </a:lnTo>
                  <a:lnTo>
                    <a:pt x="3785616" y="697230"/>
                  </a:lnTo>
                  <a:lnTo>
                    <a:pt x="3785616" y="139446"/>
                  </a:lnTo>
                  <a:lnTo>
                    <a:pt x="3778506" y="95370"/>
                  </a:lnTo>
                  <a:lnTo>
                    <a:pt x="3758710" y="57091"/>
                  </a:lnTo>
                  <a:lnTo>
                    <a:pt x="3728524" y="26905"/>
                  </a:lnTo>
                  <a:lnTo>
                    <a:pt x="3690245" y="7109"/>
                  </a:lnTo>
                  <a:lnTo>
                    <a:pt x="36461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580" y="1827659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30">
                  <a:moveTo>
                    <a:pt x="0" y="139446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3646170" y="0"/>
                  </a:lnTo>
                  <a:lnTo>
                    <a:pt x="3690245" y="7109"/>
                  </a:lnTo>
                  <a:lnTo>
                    <a:pt x="3728524" y="26905"/>
                  </a:lnTo>
                  <a:lnTo>
                    <a:pt x="3758710" y="57091"/>
                  </a:lnTo>
                  <a:lnTo>
                    <a:pt x="3778506" y="95370"/>
                  </a:lnTo>
                  <a:lnTo>
                    <a:pt x="3785616" y="139446"/>
                  </a:lnTo>
                  <a:lnTo>
                    <a:pt x="3785616" y="697230"/>
                  </a:lnTo>
                  <a:lnTo>
                    <a:pt x="3778506" y="741305"/>
                  </a:lnTo>
                  <a:lnTo>
                    <a:pt x="3758710" y="779584"/>
                  </a:lnTo>
                  <a:lnTo>
                    <a:pt x="3728524" y="809770"/>
                  </a:lnTo>
                  <a:lnTo>
                    <a:pt x="3690245" y="829566"/>
                  </a:lnTo>
                  <a:lnTo>
                    <a:pt x="3646170" y="836676"/>
                  </a:lnTo>
                  <a:lnTo>
                    <a:pt x="139446" y="836676"/>
                  </a:lnTo>
                  <a:lnTo>
                    <a:pt x="95370" y="829566"/>
                  </a:lnTo>
                  <a:lnTo>
                    <a:pt x="57091" y="809770"/>
                  </a:lnTo>
                  <a:lnTo>
                    <a:pt x="26905" y="779584"/>
                  </a:lnTo>
                  <a:lnTo>
                    <a:pt x="7109" y="74130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4197" y="2789299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1E9E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24197" y="2789299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1E9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13984" y="2864445"/>
            <a:ext cx="54216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latin typeface="Calibri"/>
                <a:cs typeface="Calibri"/>
              </a:rPr>
              <a:t>Event</a:t>
            </a:r>
            <a:r>
              <a:rPr sz="2700" spc="-10" dirty="0">
                <a:latin typeface="Calibri"/>
                <a:cs typeface="Calibri"/>
              </a:rPr>
              <a:t> handlers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respond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actions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2103" y="2681483"/>
            <a:ext cx="3798570" cy="848994"/>
            <a:chOff x="832103" y="2681483"/>
            <a:chExt cx="3798570" cy="848994"/>
          </a:xfrm>
        </p:grpSpPr>
        <p:sp>
          <p:nvSpPr>
            <p:cNvPr id="14" name="object 14"/>
            <p:cNvSpPr/>
            <p:nvPr/>
          </p:nvSpPr>
          <p:spPr>
            <a:xfrm>
              <a:off x="838580" y="268796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3646297" y="0"/>
                  </a:moveTo>
                  <a:lnTo>
                    <a:pt x="139319" y="0"/>
                  </a:lnTo>
                  <a:lnTo>
                    <a:pt x="95286" y="7102"/>
                  </a:lnTo>
                  <a:lnTo>
                    <a:pt x="57042" y="26878"/>
                  </a:lnTo>
                  <a:lnTo>
                    <a:pt x="26882" y="57036"/>
                  </a:lnTo>
                  <a:lnTo>
                    <a:pt x="7103" y="95281"/>
                  </a:lnTo>
                  <a:lnTo>
                    <a:pt x="0" y="139319"/>
                  </a:lnTo>
                  <a:lnTo>
                    <a:pt x="0" y="696582"/>
                  </a:lnTo>
                  <a:lnTo>
                    <a:pt x="7103" y="740621"/>
                  </a:lnTo>
                  <a:lnTo>
                    <a:pt x="26882" y="778869"/>
                  </a:lnTo>
                  <a:lnTo>
                    <a:pt x="57042" y="809030"/>
                  </a:lnTo>
                  <a:lnTo>
                    <a:pt x="95286" y="828810"/>
                  </a:lnTo>
                  <a:lnTo>
                    <a:pt x="139319" y="835914"/>
                  </a:lnTo>
                  <a:lnTo>
                    <a:pt x="3646297" y="835914"/>
                  </a:lnTo>
                  <a:lnTo>
                    <a:pt x="3690329" y="828810"/>
                  </a:lnTo>
                  <a:lnTo>
                    <a:pt x="3728573" y="809030"/>
                  </a:lnTo>
                  <a:lnTo>
                    <a:pt x="3758733" y="778869"/>
                  </a:lnTo>
                  <a:lnTo>
                    <a:pt x="3778512" y="740621"/>
                  </a:lnTo>
                  <a:lnTo>
                    <a:pt x="3785616" y="696582"/>
                  </a:lnTo>
                  <a:lnTo>
                    <a:pt x="3785616" y="139319"/>
                  </a:lnTo>
                  <a:lnTo>
                    <a:pt x="3778512" y="95281"/>
                  </a:lnTo>
                  <a:lnTo>
                    <a:pt x="3758733" y="57036"/>
                  </a:lnTo>
                  <a:lnTo>
                    <a:pt x="3728573" y="26878"/>
                  </a:lnTo>
                  <a:lnTo>
                    <a:pt x="3690329" y="7102"/>
                  </a:lnTo>
                  <a:lnTo>
                    <a:pt x="3646297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580" y="268796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0" y="139319"/>
                  </a:moveTo>
                  <a:lnTo>
                    <a:pt x="7103" y="95281"/>
                  </a:lnTo>
                  <a:lnTo>
                    <a:pt x="26882" y="57036"/>
                  </a:lnTo>
                  <a:lnTo>
                    <a:pt x="57042" y="26878"/>
                  </a:lnTo>
                  <a:lnTo>
                    <a:pt x="95286" y="7102"/>
                  </a:lnTo>
                  <a:lnTo>
                    <a:pt x="139319" y="0"/>
                  </a:lnTo>
                  <a:lnTo>
                    <a:pt x="3646297" y="0"/>
                  </a:lnTo>
                  <a:lnTo>
                    <a:pt x="3690329" y="7102"/>
                  </a:lnTo>
                  <a:lnTo>
                    <a:pt x="3728573" y="26878"/>
                  </a:lnTo>
                  <a:lnTo>
                    <a:pt x="3758733" y="57036"/>
                  </a:lnTo>
                  <a:lnTo>
                    <a:pt x="3778512" y="95281"/>
                  </a:lnTo>
                  <a:lnTo>
                    <a:pt x="3785616" y="139319"/>
                  </a:lnTo>
                  <a:lnTo>
                    <a:pt x="3785616" y="696582"/>
                  </a:lnTo>
                  <a:lnTo>
                    <a:pt x="3778512" y="740621"/>
                  </a:lnTo>
                  <a:lnTo>
                    <a:pt x="3758733" y="778869"/>
                  </a:lnTo>
                  <a:lnTo>
                    <a:pt x="3728573" y="809030"/>
                  </a:lnTo>
                  <a:lnTo>
                    <a:pt x="3690329" y="828810"/>
                  </a:lnTo>
                  <a:lnTo>
                    <a:pt x="3646297" y="835914"/>
                  </a:lnTo>
                  <a:lnTo>
                    <a:pt x="139319" y="835914"/>
                  </a:lnTo>
                  <a:lnTo>
                    <a:pt x="95286" y="828810"/>
                  </a:lnTo>
                  <a:lnTo>
                    <a:pt x="57042" y="809030"/>
                  </a:lnTo>
                  <a:lnTo>
                    <a:pt x="26882" y="778869"/>
                  </a:lnTo>
                  <a:lnTo>
                    <a:pt x="7103" y="740621"/>
                  </a:lnTo>
                  <a:lnTo>
                    <a:pt x="0" y="696582"/>
                  </a:lnTo>
                  <a:lnTo>
                    <a:pt x="0" y="139319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617529" y="3660456"/>
            <a:ext cx="6743700" cy="682625"/>
            <a:chOff x="4617529" y="3660456"/>
            <a:chExt cx="6743700" cy="682625"/>
          </a:xfrm>
        </p:grpSpPr>
        <p:sp>
          <p:nvSpPr>
            <p:cNvPr id="17" name="object 17"/>
            <p:cNvSpPr/>
            <p:nvPr/>
          </p:nvSpPr>
          <p:spPr>
            <a:xfrm>
              <a:off x="4624196" y="3667123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0EA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4196" y="3667123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0EA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13984" y="3742308"/>
            <a:ext cx="49415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Design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render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HTML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templates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1913" y="3576640"/>
            <a:ext cx="10528935" cy="1644014"/>
            <a:chOff x="831913" y="3576640"/>
            <a:chExt cx="10528935" cy="1644014"/>
          </a:xfrm>
        </p:grpSpPr>
        <p:sp>
          <p:nvSpPr>
            <p:cNvPr id="21" name="object 21"/>
            <p:cNvSpPr/>
            <p:nvPr/>
          </p:nvSpPr>
          <p:spPr>
            <a:xfrm>
              <a:off x="838580" y="3583307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3646170" y="0"/>
                  </a:moveTo>
                  <a:lnTo>
                    <a:pt x="139446" y="0"/>
                  </a:ln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09" y="741305"/>
                  </a:lnTo>
                  <a:lnTo>
                    <a:pt x="26905" y="779584"/>
                  </a:lnTo>
                  <a:lnTo>
                    <a:pt x="57091" y="809770"/>
                  </a:lnTo>
                  <a:lnTo>
                    <a:pt x="95370" y="829566"/>
                  </a:lnTo>
                  <a:lnTo>
                    <a:pt x="139446" y="836676"/>
                  </a:lnTo>
                  <a:lnTo>
                    <a:pt x="3646170" y="836676"/>
                  </a:lnTo>
                  <a:lnTo>
                    <a:pt x="3690245" y="829566"/>
                  </a:lnTo>
                  <a:lnTo>
                    <a:pt x="3728524" y="809770"/>
                  </a:lnTo>
                  <a:lnTo>
                    <a:pt x="3758710" y="779584"/>
                  </a:lnTo>
                  <a:lnTo>
                    <a:pt x="3778506" y="741305"/>
                  </a:lnTo>
                  <a:lnTo>
                    <a:pt x="3785616" y="697230"/>
                  </a:lnTo>
                  <a:lnTo>
                    <a:pt x="3785616" y="139446"/>
                  </a:lnTo>
                  <a:lnTo>
                    <a:pt x="3778506" y="95370"/>
                  </a:lnTo>
                  <a:lnTo>
                    <a:pt x="3758710" y="57091"/>
                  </a:lnTo>
                  <a:lnTo>
                    <a:pt x="3728524" y="26905"/>
                  </a:lnTo>
                  <a:lnTo>
                    <a:pt x="3690245" y="7109"/>
                  </a:lnTo>
                  <a:lnTo>
                    <a:pt x="364617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80" y="3583307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0" y="139446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3646170" y="0"/>
                  </a:lnTo>
                  <a:lnTo>
                    <a:pt x="3690245" y="7109"/>
                  </a:lnTo>
                  <a:lnTo>
                    <a:pt x="3728524" y="26905"/>
                  </a:lnTo>
                  <a:lnTo>
                    <a:pt x="3758710" y="57091"/>
                  </a:lnTo>
                  <a:lnTo>
                    <a:pt x="3778506" y="95370"/>
                  </a:lnTo>
                  <a:lnTo>
                    <a:pt x="3785616" y="139446"/>
                  </a:lnTo>
                  <a:lnTo>
                    <a:pt x="3785616" y="697230"/>
                  </a:lnTo>
                  <a:lnTo>
                    <a:pt x="3778506" y="741305"/>
                  </a:lnTo>
                  <a:lnTo>
                    <a:pt x="3758710" y="779584"/>
                  </a:lnTo>
                  <a:lnTo>
                    <a:pt x="3728524" y="809770"/>
                  </a:lnTo>
                  <a:lnTo>
                    <a:pt x="3690245" y="829566"/>
                  </a:lnTo>
                  <a:lnTo>
                    <a:pt x="3646170" y="836676"/>
                  </a:lnTo>
                  <a:lnTo>
                    <a:pt x="139446" y="836676"/>
                  </a:lnTo>
                  <a:lnTo>
                    <a:pt x="95370" y="829566"/>
                  </a:lnTo>
                  <a:lnTo>
                    <a:pt x="57091" y="809770"/>
                  </a:lnTo>
                  <a:lnTo>
                    <a:pt x="26905" y="779584"/>
                  </a:lnTo>
                  <a:lnTo>
                    <a:pt x="7109" y="74130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4197" y="4544947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CFE6D3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4197" y="4544947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CFE6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13984" y="4620172"/>
            <a:ext cx="1854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Resolve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URLs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1913" y="4454462"/>
            <a:ext cx="10528935" cy="1644014"/>
            <a:chOff x="831913" y="4454462"/>
            <a:chExt cx="10528935" cy="1644014"/>
          </a:xfrm>
        </p:grpSpPr>
        <p:sp>
          <p:nvSpPr>
            <p:cNvPr id="27" name="object 27"/>
            <p:cNvSpPr/>
            <p:nvPr/>
          </p:nvSpPr>
          <p:spPr>
            <a:xfrm>
              <a:off x="838580" y="4461131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3646170" y="0"/>
                  </a:moveTo>
                  <a:lnTo>
                    <a:pt x="139446" y="0"/>
                  </a:ln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0" y="697229"/>
                  </a:lnTo>
                  <a:lnTo>
                    <a:pt x="7109" y="741305"/>
                  </a:lnTo>
                  <a:lnTo>
                    <a:pt x="26905" y="779584"/>
                  </a:lnTo>
                  <a:lnTo>
                    <a:pt x="57091" y="809770"/>
                  </a:lnTo>
                  <a:lnTo>
                    <a:pt x="95370" y="829566"/>
                  </a:lnTo>
                  <a:lnTo>
                    <a:pt x="139446" y="836675"/>
                  </a:lnTo>
                  <a:lnTo>
                    <a:pt x="3646170" y="836675"/>
                  </a:lnTo>
                  <a:lnTo>
                    <a:pt x="3690245" y="829566"/>
                  </a:lnTo>
                  <a:lnTo>
                    <a:pt x="3728524" y="809770"/>
                  </a:lnTo>
                  <a:lnTo>
                    <a:pt x="3758710" y="779584"/>
                  </a:lnTo>
                  <a:lnTo>
                    <a:pt x="3778506" y="741305"/>
                  </a:lnTo>
                  <a:lnTo>
                    <a:pt x="3785616" y="697229"/>
                  </a:lnTo>
                  <a:lnTo>
                    <a:pt x="3785616" y="139445"/>
                  </a:lnTo>
                  <a:lnTo>
                    <a:pt x="3778506" y="95370"/>
                  </a:lnTo>
                  <a:lnTo>
                    <a:pt x="3758710" y="57091"/>
                  </a:lnTo>
                  <a:lnTo>
                    <a:pt x="3728524" y="26905"/>
                  </a:lnTo>
                  <a:lnTo>
                    <a:pt x="3690245" y="7109"/>
                  </a:lnTo>
                  <a:lnTo>
                    <a:pt x="3646170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580" y="4461130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3646170" y="0"/>
                  </a:lnTo>
                  <a:lnTo>
                    <a:pt x="3690245" y="7109"/>
                  </a:lnTo>
                  <a:lnTo>
                    <a:pt x="3728524" y="26905"/>
                  </a:lnTo>
                  <a:lnTo>
                    <a:pt x="3758710" y="57091"/>
                  </a:lnTo>
                  <a:lnTo>
                    <a:pt x="3778506" y="95370"/>
                  </a:lnTo>
                  <a:lnTo>
                    <a:pt x="3785616" y="139445"/>
                  </a:lnTo>
                  <a:lnTo>
                    <a:pt x="3785616" y="697229"/>
                  </a:lnTo>
                  <a:lnTo>
                    <a:pt x="3778506" y="741305"/>
                  </a:lnTo>
                  <a:lnTo>
                    <a:pt x="3758710" y="779584"/>
                  </a:lnTo>
                  <a:lnTo>
                    <a:pt x="3728524" y="809770"/>
                  </a:lnTo>
                  <a:lnTo>
                    <a:pt x="3690245" y="829566"/>
                  </a:lnTo>
                  <a:lnTo>
                    <a:pt x="3646170" y="836676"/>
                  </a:lnTo>
                  <a:lnTo>
                    <a:pt x="139446" y="836676"/>
                  </a:lnTo>
                  <a:lnTo>
                    <a:pt x="95370" y="829566"/>
                  </a:lnTo>
                  <a:lnTo>
                    <a:pt x="57091" y="809770"/>
                  </a:lnTo>
                  <a:lnTo>
                    <a:pt x="26905" y="779584"/>
                  </a:lnTo>
                  <a:lnTo>
                    <a:pt x="7109" y="741305"/>
                  </a:lnTo>
                  <a:lnTo>
                    <a:pt x="0" y="697229"/>
                  </a:lnTo>
                  <a:lnTo>
                    <a:pt x="0" y="139445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24197" y="5422771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4197" y="5422771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4E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13984" y="5498034"/>
            <a:ext cx="63150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latin typeface="Calibri"/>
                <a:cs typeface="Calibri"/>
              </a:rPr>
              <a:t>Interact</a:t>
            </a:r>
            <a:r>
              <a:rPr sz="2700" spc="-5" dirty="0">
                <a:latin typeface="Calibri"/>
                <a:cs typeface="Calibri"/>
              </a:rPr>
              <a:t> with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server(s)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through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APIs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AJAX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32103" y="5333243"/>
            <a:ext cx="3798570" cy="848994"/>
            <a:chOff x="832103" y="5333243"/>
            <a:chExt cx="3798570" cy="848994"/>
          </a:xfrm>
        </p:grpSpPr>
        <p:sp>
          <p:nvSpPr>
            <p:cNvPr id="33" name="object 33"/>
            <p:cNvSpPr/>
            <p:nvPr/>
          </p:nvSpPr>
          <p:spPr>
            <a:xfrm>
              <a:off x="838580" y="533972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3646297" y="0"/>
                  </a:moveTo>
                  <a:lnTo>
                    <a:pt x="139319" y="0"/>
                  </a:lnTo>
                  <a:lnTo>
                    <a:pt x="95286" y="7102"/>
                  </a:lnTo>
                  <a:lnTo>
                    <a:pt x="57042" y="26878"/>
                  </a:lnTo>
                  <a:lnTo>
                    <a:pt x="26882" y="57036"/>
                  </a:lnTo>
                  <a:lnTo>
                    <a:pt x="7103" y="95281"/>
                  </a:lnTo>
                  <a:lnTo>
                    <a:pt x="0" y="139319"/>
                  </a:lnTo>
                  <a:lnTo>
                    <a:pt x="0" y="696582"/>
                  </a:lnTo>
                  <a:lnTo>
                    <a:pt x="7103" y="740621"/>
                  </a:lnTo>
                  <a:lnTo>
                    <a:pt x="26882" y="778869"/>
                  </a:lnTo>
                  <a:lnTo>
                    <a:pt x="57042" y="809030"/>
                  </a:lnTo>
                  <a:lnTo>
                    <a:pt x="95286" y="828810"/>
                  </a:lnTo>
                  <a:lnTo>
                    <a:pt x="139319" y="835913"/>
                  </a:lnTo>
                  <a:lnTo>
                    <a:pt x="3646297" y="835913"/>
                  </a:lnTo>
                  <a:lnTo>
                    <a:pt x="3690329" y="828810"/>
                  </a:lnTo>
                  <a:lnTo>
                    <a:pt x="3728573" y="809030"/>
                  </a:lnTo>
                  <a:lnTo>
                    <a:pt x="3758733" y="778869"/>
                  </a:lnTo>
                  <a:lnTo>
                    <a:pt x="3778512" y="740621"/>
                  </a:lnTo>
                  <a:lnTo>
                    <a:pt x="3785616" y="696582"/>
                  </a:lnTo>
                  <a:lnTo>
                    <a:pt x="3785616" y="139319"/>
                  </a:lnTo>
                  <a:lnTo>
                    <a:pt x="3778512" y="95281"/>
                  </a:lnTo>
                  <a:lnTo>
                    <a:pt x="3758733" y="57036"/>
                  </a:lnTo>
                  <a:lnTo>
                    <a:pt x="3728573" y="26878"/>
                  </a:lnTo>
                  <a:lnTo>
                    <a:pt x="3690329" y="7102"/>
                  </a:lnTo>
                  <a:lnTo>
                    <a:pt x="364629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580" y="533972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0" y="139319"/>
                  </a:moveTo>
                  <a:lnTo>
                    <a:pt x="7103" y="95281"/>
                  </a:lnTo>
                  <a:lnTo>
                    <a:pt x="26882" y="57036"/>
                  </a:lnTo>
                  <a:lnTo>
                    <a:pt x="57042" y="26878"/>
                  </a:lnTo>
                  <a:lnTo>
                    <a:pt x="95286" y="7102"/>
                  </a:lnTo>
                  <a:lnTo>
                    <a:pt x="139319" y="0"/>
                  </a:lnTo>
                  <a:lnTo>
                    <a:pt x="3646297" y="0"/>
                  </a:lnTo>
                  <a:lnTo>
                    <a:pt x="3690329" y="7102"/>
                  </a:lnTo>
                  <a:lnTo>
                    <a:pt x="3728573" y="26878"/>
                  </a:lnTo>
                  <a:lnTo>
                    <a:pt x="3758733" y="57036"/>
                  </a:lnTo>
                  <a:lnTo>
                    <a:pt x="3778512" y="95281"/>
                  </a:lnTo>
                  <a:lnTo>
                    <a:pt x="3785616" y="139319"/>
                  </a:lnTo>
                  <a:lnTo>
                    <a:pt x="3785616" y="696582"/>
                  </a:lnTo>
                  <a:lnTo>
                    <a:pt x="3778512" y="740621"/>
                  </a:lnTo>
                  <a:lnTo>
                    <a:pt x="3758733" y="778869"/>
                  </a:lnTo>
                  <a:lnTo>
                    <a:pt x="3728573" y="809030"/>
                  </a:lnTo>
                  <a:lnTo>
                    <a:pt x="3690329" y="828810"/>
                  </a:lnTo>
                  <a:lnTo>
                    <a:pt x="3646297" y="835913"/>
                  </a:lnTo>
                  <a:lnTo>
                    <a:pt x="139319" y="835913"/>
                  </a:lnTo>
                  <a:lnTo>
                    <a:pt x="95286" y="828810"/>
                  </a:lnTo>
                  <a:lnTo>
                    <a:pt x="57042" y="809030"/>
                  </a:lnTo>
                  <a:lnTo>
                    <a:pt x="26882" y="778869"/>
                  </a:lnTo>
                  <a:lnTo>
                    <a:pt x="7103" y="740621"/>
                  </a:lnTo>
                  <a:lnTo>
                    <a:pt x="0" y="696582"/>
                  </a:lnTo>
                  <a:lnTo>
                    <a:pt x="0" y="139319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82350" y="1629243"/>
            <a:ext cx="2897505" cy="439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89" marR="103505" indent="635" algn="ctr">
              <a:lnSpc>
                <a:spcPct val="134400"/>
              </a:lnSpc>
              <a:spcBef>
                <a:spcPts val="95"/>
              </a:spcBef>
            </a:pP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App 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4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endParaRPr sz="4200">
              <a:latin typeface="Calibri"/>
              <a:cs typeface="Calibri"/>
            </a:endParaRPr>
          </a:p>
          <a:p>
            <a:pPr marL="346710" marR="338455" algn="ctr">
              <a:lnSpc>
                <a:spcPct val="137100"/>
              </a:lnSpc>
              <a:spcBef>
                <a:spcPts val="145"/>
              </a:spcBef>
            </a:pPr>
            <a:r>
              <a:rPr sz="4200" spc="-3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mpl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200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4200" spc="-15" dirty="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endParaRPr sz="4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70"/>
              </a:spcBef>
            </a:pPr>
            <a:r>
              <a:rPr sz="42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Calibri"/>
                <a:cs typeface="Calibri"/>
              </a:rPr>
              <a:t>fetching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158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Fundamentals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of</a:t>
            </a:r>
            <a:r>
              <a:rPr spc="-1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907633"/>
            <a:ext cx="6568440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15" dirty="0">
                <a:latin typeface="Calibri"/>
                <a:cs typeface="Calibri"/>
              </a:rPr>
              <a:t>JavaScript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HTML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 file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(JSX)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libri"/>
              <a:buAutoNum type="arabicPeriod"/>
            </a:pPr>
            <a:endParaRPr sz="305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15" dirty="0">
                <a:latin typeface="Calibri"/>
                <a:cs typeface="Calibri"/>
              </a:rPr>
              <a:t>Embrace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libri"/>
              <a:buAutoNum type="arabicPeriod"/>
            </a:pPr>
            <a:endParaRPr sz="305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Components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everywhere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82188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JavaScript</a:t>
            </a:r>
            <a:r>
              <a:rPr spc="15" dirty="0"/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and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/>
              <a:t>HTML</a:t>
            </a:r>
            <a:r>
              <a:rPr spc="5" dirty="0"/>
              <a:t> </a:t>
            </a:r>
            <a:r>
              <a:rPr i="1" spc="-5" dirty="0">
                <a:solidFill>
                  <a:srgbClr val="44536A"/>
                </a:solidFill>
                <a:latin typeface="Calibri Light"/>
                <a:cs typeface="Calibri Light"/>
              </a:rPr>
              <a:t>in</a:t>
            </a:r>
            <a:r>
              <a:rPr i="1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i="1" spc="-5" dirty="0">
                <a:solidFill>
                  <a:srgbClr val="44536A"/>
                </a:solidFill>
                <a:latin typeface="Calibri Light"/>
                <a:cs typeface="Calibri Light"/>
              </a:rPr>
              <a:t>the</a:t>
            </a:r>
            <a:r>
              <a:rPr i="1" spc="-1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i="1" spc="-5" dirty="0">
                <a:solidFill>
                  <a:srgbClr val="44536A"/>
                </a:solidFill>
                <a:latin typeface="Calibri Light"/>
                <a:cs typeface="Calibri Light"/>
              </a:rPr>
              <a:t>same</a:t>
            </a:r>
            <a:r>
              <a:rPr i="1" spc="-10" dirty="0">
                <a:solidFill>
                  <a:srgbClr val="44536A"/>
                </a:solidFill>
                <a:latin typeface="Calibri Light"/>
                <a:cs typeface="Calibri Light"/>
              </a:rPr>
              <a:t> 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9632" y="5218916"/>
            <a:ext cx="15601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dit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al  </a:t>
            </a:r>
            <a:r>
              <a:rPr sz="2800" spc="-10" dirty="0"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1424" y="5218916"/>
            <a:ext cx="1383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225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React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pp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ch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89" y="3018282"/>
            <a:ext cx="3893819" cy="17236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21483" y="2558846"/>
            <a:ext cx="76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1534" y="2558846"/>
            <a:ext cx="47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9217" y="2558846"/>
            <a:ext cx="26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650" y="3057887"/>
            <a:ext cx="1363539" cy="15233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46455" y="255884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J</a:t>
            </a:r>
            <a:r>
              <a:rPr sz="2400" b="1" spc="-2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8052" y="3040380"/>
            <a:ext cx="1351673" cy="17236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38605" y="2558845"/>
            <a:ext cx="127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CSS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72" y="1884426"/>
            <a:ext cx="11241405" cy="4608830"/>
          </a:xfrm>
          <a:custGeom>
            <a:avLst/>
            <a:gdLst/>
            <a:ahLst/>
            <a:cxnLst/>
            <a:rect l="l" t="t" r="r" b="b"/>
            <a:pathLst>
              <a:path w="11241405" h="4608830">
                <a:moveTo>
                  <a:pt x="11241024" y="0"/>
                </a:moveTo>
                <a:lnTo>
                  <a:pt x="0" y="0"/>
                </a:lnTo>
                <a:lnTo>
                  <a:pt x="0" y="4608576"/>
                </a:lnTo>
                <a:lnTo>
                  <a:pt x="11241024" y="4608576"/>
                </a:lnTo>
                <a:lnTo>
                  <a:pt x="11241024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8458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JSX</a:t>
            </a:r>
            <a:r>
              <a:rPr spc="-10" dirty="0">
                <a:solidFill>
                  <a:srgbClr val="44536A"/>
                </a:solidFill>
                <a:latin typeface="Calibri Light"/>
                <a:cs typeface="Calibri Light"/>
              </a:rPr>
              <a:t>: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the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React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programming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482" y="2046119"/>
            <a:ext cx="5170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8887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first</a:t>
            </a:r>
            <a:r>
              <a:rPr sz="18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"Aaron"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last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"Smith"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name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first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} {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last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2345" y="3689525"/>
            <a:ext cx="391604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listWithTitle</a:t>
            </a:r>
            <a:r>
              <a:rPr sz="1800" spc="-1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&lt;&gt;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COMP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523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76581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Dr.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David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Stotts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76581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4795">
              <a:lnSpc>
                <a:spcPts val="2155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&lt;/&gt;</a:t>
            </a:r>
            <a:endParaRPr sz="1800">
              <a:latin typeface="Consolas"/>
              <a:cs typeface="Consolas"/>
            </a:endParaRPr>
          </a:p>
          <a:p>
            <a:pPr marL="13335">
              <a:lnSpc>
                <a:spcPts val="2155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168" y="3689525"/>
            <a:ext cx="36652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list</a:t>
            </a:r>
            <a:r>
              <a:rPr sz="1800" spc="-2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Dr.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David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Stotts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399" y="3011677"/>
            <a:ext cx="5521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“React</a:t>
            </a:r>
            <a:r>
              <a:rPr spc="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is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/>
              <a:t>just</a:t>
            </a:r>
            <a:r>
              <a:rPr spc="5" dirty="0"/>
              <a:t> </a:t>
            </a:r>
            <a:r>
              <a:rPr spc="-20" dirty="0"/>
              <a:t>JavaScript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584"/>
            <a:ext cx="5537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4536A"/>
                </a:solidFill>
                <a:latin typeface="Calibri Light"/>
                <a:cs typeface="Calibri Light"/>
              </a:rPr>
              <a:t>Functional</a:t>
            </a:r>
            <a:r>
              <a:rPr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pc="-20" dirty="0">
                <a:solidFill>
                  <a:srgbClr val="44536A"/>
                </a:solidFill>
                <a:latin typeface="Calibri Light"/>
                <a:cs typeface="Calibri Light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880963"/>
            <a:ext cx="5339715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citizens</a:t>
            </a:r>
            <a:r>
              <a:rPr sz="2800" spc="-1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00000"/>
              </a:buClr>
              <a:buFont typeface="Calibri"/>
              <a:buAutoNum type="arabicPeriod"/>
            </a:pPr>
            <a:endParaRPr sz="33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20" dirty="0">
                <a:latin typeface="Calibri"/>
                <a:cs typeface="Calibri"/>
              </a:rPr>
              <a:t>Variables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Calibri"/>
              <a:buAutoNum type="arabicPeriod"/>
            </a:pPr>
            <a:endParaRPr sz="33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side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effects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1009</Words>
  <Application>Microsoft Office PowerPoint</Application>
  <PresentationFormat>Widescreen</PresentationFormat>
  <Paragraphs>221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MT</vt:lpstr>
      <vt:lpstr>Calibri</vt:lpstr>
      <vt:lpstr>Calibri Light</vt:lpstr>
      <vt:lpstr>Consolas</vt:lpstr>
      <vt:lpstr>Wingdings</vt:lpstr>
      <vt:lpstr>Office Theme</vt:lpstr>
      <vt:lpstr>Introduction to React</vt:lpstr>
      <vt:lpstr>What is React?</vt:lpstr>
      <vt:lpstr>Timeline of front-end JavaScript frameworks</vt:lpstr>
      <vt:lpstr>Common tasks in front-end development</vt:lpstr>
      <vt:lpstr>Fundamentals of React</vt:lpstr>
      <vt:lpstr>JavaScript and HTML in the same file</vt:lpstr>
      <vt:lpstr>JSX: the React programming language</vt:lpstr>
      <vt:lpstr>“React is just JavaScript”</vt:lpstr>
      <vt:lpstr>Functional programming</vt:lpstr>
      <vt:lpstr>Functional programming</vt:lpstr>
      <vt:lpstr>Functional programming</vt:lpstr>
      <vt:lpstr>Functional programming</vt:lpstr>
      <vt:lpstr>Components</vt:lpstr>
      <vt:lpstr>Anatomy of a React component</vt:lpstr>
      <vt:lpstr>Component rendering</vt:lpstr>
      <vt:lpstr>“In React, everything is a component”</vt:lpstr>
      <vt:lpstr>Todo application</vt:lpstr>
      <vt:lpstr>Creating a new React app</vt:lpstr>
      <vt:lpstr>Anatomy of a new React app</vt:lpstr>
      <vt:lpstr>Component Hierarchy</vt:lpstr>
      <vt:lpstr>Special list key property</vt:lpstr>
      <vt:lpstr>What are hooks?</vt:lpstr>
      <vt:lpstr>First React hook: useState</vt:lpstr>
      <vt:lpstr>Predicting component re-rendering</vt:lpstr>
      <vt:lpstr>Second React hook: useEffect</vt:lpstr>
      <vt:lpstr>Building a React project</vt:lpstr>
      <vt:lpstr>3rd party components and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creator>Aaron Smith</dc:creator>
  <cp:lastModifiedBy>Aman Mishra</cp:lastModifiedBy>
  <cp:revision>1</cp:revision>
  <dcterms:created xsi:type="dcterms:W3CDTF">2024-01-01T06:42:43Z</dcterms:created>
  <dcterms:modified xsi:type="dcterms:W3CDTF">2024-01-01T07:13:12Z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2020-02-10T00:00:00Z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2024-01-01T00:00:00Z</vt:filetime>
  </property>
</Properties>
</file>