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1" r:id="rId6"/>
    <p:sldId id="262" r:id="rId7"/>
    <p:sldId id="257" r:id="rId8"/>
    <p:sldId id="263" r:id="rId9"/>
    <p:sldId id="267" r:id="rId10"/>
    <p:sldId id="258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rmala UI Semilight" panose="020B0402040204020203" charset="0"/>
                <a:cs typeface="Nirmala UI Semilight" panose="020B0402040204020203" charset="0"/>
              </a:rPr>
              <a:t>HiChat! Chat System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rmala UI Semilight" panose="020B0402040204020203" charset="0"/>
              <a:cs typeface="Nirmala UI Semilight" panose="020B04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575" y="4671695"/>
            <a:ext cx="7054215" cy="1798320"/>
          </a:xfrm>
        </p:spPr>
        <p:txBody>
          <a:bodyPr/>
          <a:lstStyle/>
          <a:p>
            <a:pPr algn="ctr"/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Amna Muqeem, Immad Amir, Ishmal Tahir, 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M. Hannan Faryad and Muzamil Jillani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4710" y="3033395"/>
            <a:ext cx="2862580" cy="1282065"/>
          </a:xfrm>
        </p:spPr>
        <p:txBody>
          <a:bodyPr/>
          <a:p>
            <a:pPr marL="0" indent="0">
              <a:buNone/>
            </a:pPr>
            <a:r>
              <a:rPr lang="en-US" sz="6600"/>
              <a:t>Demo</a:t>
            </a:r>
            <a:r>
              <a:rPr lang="en-US" sz="6600" b="1"/>
              <a:t>!</a:t>
            </a:r>
            <a:endParaRPr lang="en-US" sz="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32840"/>
            <a:ext cx="8496935" cy="1675130"/>
          </a:xfrm>
        </p:spPr>
        <p:txBody>
          <a:bodyPr/>
          <a:p>
            <a:r>
              <a:rPr lang="en-US" sz="2800" dirty="0" smtClean="0">
                <a:sym typeface="+mn-ea"/>
              </a:rPr>
              <a:t>Socket.IO is a JavaScript library for real-time web applications.</a:t>
            </a:r>
            <a:endParaRPr lang="en-US" sz="2800" dirty="0" smtClean="0"/>
          </a:p>
          <a:p>
            <a:r>
              <a:rPr lang="en-US" sz="2800" dirty="0">
                <a:sym typeface="+mn-ea"/>
              </a:rPr>
              <a:t>Socket.IO enables real-time, bidirectional and event-based communication.</a:t>
            </a:r>
            <a:br>
              <a:rPr lang="en-US" dirty="0">
                <a:sym typeface="+mn-ea"/>
              </a:rPr>
            </a:b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 rotWithShape="1">
          <a:blip r:embed="rId1"/>
          <a:srcRect t="10265" b="2980"/>
          <a:stretch>
            <a:fillRect/>
          </a:stretch>
        </p:blipFill>
        <p:spPr>
          <a:xfrm>
            <a:off x="2663190" y="3317875"/>
            <a:ext cx="7311390" cy="3344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65" y="1525270"/>
            <a:ext cx="2389505" cy="890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0640"/>
            <a:ext cx="5384800" cy="4953000"/>
          </a:xfrm>
        </p:spPr>
        <p:txBody>
          <a:bodyPr/>
          <a:p>
            <a:r>
              <a:rPr lang="en-US" sz="2800" dirty="0">
                <a:sym typeface="+mn-ea"/>
              </a:rPr>
              <a:t>Writing a chat application with popular web applications stacks like LAMP (PHP) has traditionally been very hard</a:t>
            </a:r>
            <a:r>
              <a:rPr lang="en-US" sz="2800" dirty="0" smtClean="0">
                <a:sym typeface="+mn-ea"/>
              </a:rPr>
              <a:t>.</a:t>
            </a:r>
            <a:endParaRPr lang="en-US" sz="2800" dirty="0" smtClean="0"/>
          </a:p>
          <a:p>
            <a:r>
              <a:rPr lang="en-US" sz="2800" dirty="0">
                <a:sym typeface="+mn-ea"/>
              </a:rPr>
              <a:t>Sockets have traditionally been the </a:t>
            </a:r>
            <a:r>
              <a:rPr lang="en-US" sz="2800" dirty="0" smtClean="0">
                <a:sym typeface="+mn-ea"/>
              </a:rPr>
              <a:t>solution</a:t>
            </a:r>
            <a:endParaRPr lang="en-US" sz="2800" dirty="0" smtClean="0"/>
          </a:p>
          <a:p>
            <a:r>
              <a:rPr lang="en-US" sz="2800" dirty="0">
                <a:sym typeface="+mn-ea"/>
              </a:rPr>
              <a:t>Whenever you write a chat message, the idea is that the server will get it and push it to all other connected clients.</a:t>
            </a:r>
            <a:endParaRPr lang="en-US" sz="2800" dirty="0"/>
          </a:p>
          <a:p>
            <a:endParaRPr lang="en-US" sz="2800"/>
          </a:p>
        </p:txBody>
      </p:sp>
      <p:pic>
        <p:nvPicPr>
          <p:cNvPr id="5" name="Content Placeholder 4" descr="webchat-using-flask-socket-io-25-63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629410"/>
            <a:ext cx="5384800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Main Files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3395"/>
            <a:ext cx="5701665" cy="4364355"/>
          </a:xfrm>
        </p:spPr>
        <p:txBody>
          <a:bodyPr/>
          <a:p>
            <a:pPr marL="0" indent="0">
              <a:buNone/>
            </a:pPr>
            <a:r>
              <a:rPr lang="en-US"/>
              <a:t>Our chat system has four main files:</a:t>
            </a:r>
            <a:endParaRPr lang="en-US"/>
          </a:p>
          <a:p>
            <a:endParaRPr lang="en-US"/>
          </a:p>
          <a:p>
            <a:pPr lvl="2"/>
            <a:r>
              <a:rPr lang="en-US" sz="3200"/>
              <a:t>server.js</a:t>
            </a:r>
            <a:endParaRPr lang="en-US" sz="3200"/>
          </a:p>
          <a:p>
            <a:pPr lvl="2"/>
            <a:r>
              <a:rPr lang="en-US" sz="3200"/>
              <a:t>hichat.js</a:t>
            </a:r>
            <a:endParaRPr lang="en-US" sz="3200"/>
          </a:p>
          <a:p>
            <a:pPr lvl="2"/>
            <a:r>
              <a:rPr lang="en-US" sz="3200"/>
              <a:t>index.html</a:t>
            </a:r>
            <a:endParaRPr lang="en-US" sz="3200"/>
          </a:p>
          <a:p>
            <a:pPr lvl="2"/>
            <a:r>
              <a:rPr lang="en-US" sz="3200"/>
              <a:t>main.css</a:t>
            </a:r>
            <a:endParaRPr lang="en-US" sz="32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45300" y="1209040"/>
            <a:ext cx="445198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Functions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Including the usual sending and receving of messages, our chat system handles the following functions:</a:t>
            </a:r>
            <a:endParaRPr lang="en-US"/>
          </a:p>
          <a:p>
            <a:endParaRPr lang="en-US"/>
          </a:p>
          <a:p>
            <a:r>
              <a:rPr lang="en-US"/>
              <a:t>Emojis</a:t>
            </a:r>
            <a:endParaRPr lang="en-US"/>
          </a:p>
          <a:p>
            <a:r>
              <a:rPr lang="en-US"/>
              <a:t>Image upload</a:t>
            </a:r>
            <a:endParaRPr lang="en-US"/>
          </a:p>
          <a:p>
            <a:r>
              <a:rPr lang="en-US"/>
              <a:t>Clear chat</a:t>
            </a:r>
            <a:endParaRPr lang="en-US"/>
          </a:p>
          <a:p>
            <a:r>
              <a:rPr lang="en-US"/>
              <a:t>Text color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14210" y="2395855"/>
            <a:ext cx="3740150" cy="2511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Server.js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1202690"/>
            <a:ext cx="5431155" cy="526859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9820" y="1202690"/>
            <a:ext cx="5784850" cy="413893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80655" y="5530850"/>
            <a:ext cx="22479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Sending messages &amp; clear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56045" y="3488055"/>
            <a:ext cx="5126355" cy="22307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480" y="4545965"/>
            <a:ext cx="5253990" cy="572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1263650"/>
            <a:ext cx="7235825" cy="1993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" y="5950585"/>
            <a:ext cx="6936740" cy="623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80" y="3329940"/>
            <a:ext cx="4812030" cy="1035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705" y="1910715"/>
            <a:ext cx="3964305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Emojis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963295"/>
            <a:ext cx="5384800" cy="28740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3795" y="1457325"/>
            <a:ext cx="5603875" cy="202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3937000"/>
            <a:ext cx="6715125" cy="280035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65" y="4027805"/>
            <a:ext cx="5004435" cy="2430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Image Upload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1775" y="1078230"/>
            <a:ext cx="6049010" cy="39497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775" y="5332730"/>
            <a:ext cx="4982845" cy="1192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1925320"/>
            <a:ext cx="5581650" cy="2531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5181600"/>
            <a:ext cx="5271135" cy="648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Presentation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5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JhengHei UI</vt:lpstr>
      <vt:lpstr>Microsoft YaHei Light</vt:lpstr>
      <vt:lpstr>MS Gothic</vt:lpstr>
      <vt:lpstr>MingLiU_HKSCS-ExtB</vt:lpstr>
      <vt:lpstr>PMingLiU-ExtB</vt:lpstr>
      <vt:lpstr>Microsoft JhengHei UI Light</vt:lpstr>
      <vt:lpstr>Microsoft JhengHei Light</vt:lpstr>
      <vt:lpstr>Yu Gothic UI Light</vt:lpstr>
      <vt:lpstr>Yu Gothic UI Semibold</vt:lpstr>
      <vt:lpstr>Bahnschrift</vt:lpstr>
      <vt:lpstr>Arial Black</vt:lpstr>
      <vt:lpstr>Bahnschrift Condensed</vt:lpstr>
      <vt:lpstr>Bahnschrift Light Condensed</vt:lpstr>
      <vt:lpstr>Yu Gothic UI Semilight</vt:lpstr>
      <vt:lpstr>Yu Gothic Medium</vt:lpstr>
      <vt:lpstr>Bahnschrift SemiBold Condensed</vt:lpstr>
      <vt:lpstr>Ink Free</vt:lpstr>
      <vt:lpstr>Impact</vt:lpstr>
      <vt:lpstr>HoloLens MDL2 Assets</vt:lpstr>
      <vt:lpstr>Javanese Text</vt:lpstr>
      <vt:lpstr>Microsoft Himalaya</vt:lpstr>
      <vt:lpstr>Marlett</vt:lpstr>
      <vt:lpstr>Lucida Sans Unicode</vt:lpstr>
      <vt:lpstr>Leelawadee UI Semilight</vt:lpstr>
      <vt:lpstr>Leelawadee UI</vt:lpstr>
      <vt:lpstr>MV Boli</vt:lpstr>
      <vt:lpstr>MT Extra</vt:lpstr>
      <vt:lpstr>Myanmar Text</vt:lpstr>
      <vt:lpstr>Nirmala UI</vt:lpstr>
      <vt:lpstr>Nirmala UI Semilight</vt:lpstr>
      <vt:lpstr>Palatino Linotype</vt:lpstr>
      <vt:lpstr>Segoe MDL2 Assets</vt:lpstr>
      <vt:lpstr>Segoe Print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HiChat! Chat System</dc:title>
  <dc:creator/>
  <cp:lastModifiedBy>cva</cp:lastModifiedBy>
  <cp:revision>26</cp:revision>
  <dcterms:created xsi:type="dcterms:W3CDTF">2019-11-15T03:57:17Z</dcterms:created>
  <dcterms:modified xsi:type="dcterms:W3CDTF">2019-11-15T04:53:04Z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