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A90"/>
    <a:srgbClr val="873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 snapToObjects="1">
      <p:cViewPr varScale="1">
        <p:scale>
          <a:sx n="76" d="100"/>
          <a:sy n="76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1AD7-C574-1943-8111-CF5D38140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53F8B-CCDB-EB4A-86D7-3912207CB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D3E0-D5A9-DC4E-A098-24605A40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17B1-0A3B-DA4F-8895-05E514F4F9F9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FEAC-3E8C-A647-886C-A114C2B5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771E-7CF6-324C-905E-D3288D5C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D8F7-FF55-9741-8828-07BE45F4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5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6161-6278-CA43-9A25-01A994A9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202AB-6CC5-384D-BDB2-2F935AFAE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16CBE-CB1E-F94B-ABE9-125B0EA7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17B1-0A3B-DA4F-8895-05E514F4F9F9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C8E6-6FA1-A149-A195-649FCC28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DA22B-ABDD-D345-98F8-0FE0C6BC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D8F7-FF55-9741-8828-07BE45F4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0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C34C5-2806-154A-9415-99D92FA9E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6D2CA-0DB8-714D-998B-C27A22C4F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35F4B-E453-3C4D-9A10-830E0EB5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17B1-0A3B-DA4F-8895-05E514F4F9F9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B4BC-3C31-B945-A47B-561D1ABB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86919-0098-D041-9F5C-880481B4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D8F7-FF55-9741-8828-07BE45F4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EC29-FE70-B24C-84BA-11C3CD75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51DF-6197-4E46-B0DB-0633E1B0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AD379-BAF7-0D40-8BE8-4EE814C5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17B1-0A3B-DA4F-8895-05E514F4F9F9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DDA2-DBEE-3146-8A11-602135F6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60FD-BE86-9B46-AD38-1FE9FA58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D8F7-FF55-9741-8828-07BE45F4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4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69AF-2214-D84A-9F8B-58D352F9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ED9AB-4C9D-A545-9C73-CE4ED5B3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56A67-C7AF-F744-959D-825D528C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17B1-0A3B-DA4F-8895-05E514F4F9F9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6F93-8CAE-694A-9BCD-00E20C22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3899-3DC0-C04F-A39A-EA05068A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D8F7-FF55-9741-8828-07BE45F4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5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E9D6-65EE-E149-AA6B-79EA38B5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C686-5F7A-B24E-A1BB-578DD120A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75590-0CEE-B844-A255-4B14EE3A4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E5C77-8058-0142-997A-0B81C981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17B1-0A3B-DA4F-8895-05E514F4F9F9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1D9E7-9231-094F-9B06-2B7F944F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0A405-A35F-FD47-BFB4-5015AFFE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D8F7-FF55-9741-8828-07BE45F4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E42E-4775-F049-A279-3B25E624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0E73-1A28-4947-B6DD-B3683D791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1041-43EA-4C43-9AC9-751D7CE07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20139-45A6-FD49-8B1E-BD44EB85D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C84FE-5C9D-ED42-9076-527734535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4452D-3261-574E-9E64-0AE353D1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17B1-0A3B-DA4F-8895-05E514F4F9F9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EEC44-D37B-1241-91C2-3A9F6C9F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65644-2155-234A-8946-C71355A5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D8F7-FF55-9741-8828-07BE45F4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8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6F74-247C-CD4B-84C2-8AA857D3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13E54-B645-CB43-A7E3-217FDE42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17B1-0A3B-DA4F-8895-05E514F4F9F9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C8CD5-5257-1541-8710-634E0800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2447C-23E2-9E49-A43C-CE2AC451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D8F7-FF55-9741-8828-07BE45F4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1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D6CD2-8E24-A346-95EC-B9B71813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17B1-0A3B-DA4F-8895-05E514F4F9F9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105DB-DEC3-F94C-8C76-4F06624A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5FE75-5D23-0B40-A462-59940D62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D8F7-FF55-9741-8828-07BE45F4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2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9796-22E5-3642-87F8-CBE44E82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A7D1-1551-E34E-A17D-239E106DC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915DE-5503-F844-A6E1-08F00850E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3E65D-D360-7D42-A499-CB8DAC74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17B1-0A3B-DA4F-8895-05E514F4F9F9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56593-8DAA-F947-B11F-35353200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DB05E-E784-B446-A31F-90C7DC55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D8F7-FF55-9741-8828-07BE45F4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40F7-369B-EF4E-AECA-72A6E468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9D1CA-A273-884B-8F85-24E33ACB2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3E3D9-07D8-1447-AE09-F21E86348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192E4-82F0-8849-BB7B-A8CFAA69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17B1-0A3B-DA4F-8895-05E514F4F9F9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614AB-74D0-5C44-9454-D7D3ABA3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C7B3E-397F-8F4A-B3BE-A571CE19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D8F7-FF55-9741-8828-07BE45F4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1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A856E-E631-B747-B084-4D21DFEE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0E902-AA81-7041-B551-5E8B86D3A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9F0AF-108F-8449-B353-B309676A1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317B1-0A3B-DA4F-8895-05E514F4F9F9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EC0C-55A5-CC47-841B-FFC520726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AC26A-7D30-5D41-850E-411A3F5C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D8F7-FF55-9741-8828-07BE45F4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2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607AD49-969B-6F41-A89B-083550643A99}"/>
              </a:ext>
            </a:extLst>
          </p:cNvPr>
          <p:cNvGrpSpPr/>
          <p:nvPr/>
        </p:nvGrpSpPr>
        <p:grpSpPr>
          <a:xfrm>
            <a:off x="4011560" y="1371600"/>
            <a:ext cx="3775588" cy="3775587"/>
            <a:chOff x="4011560" y="1371600"/>
            <a:chExt cx="3775588" cy="37755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08858E-B685-7841-B391-B1634A3891F8}"/>
                </a:ext>
              </a:extLst>
            </p:cNvPr>
            <p:cNvSpPr/>
            <p:nvPr/>
          </p:nvSpPr>
          <p:spPr>
            <a:xfrm>
              <a:off x="4011560" y="1371600"/>
              <a:ext cx="3775588" cy="377558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369595-1544-2344-94F7-8887D8B9B68B}"/>
                </a:ext>
              </a:extLst>
            </p:cNvPr>
            <p:cNvGrpSpPr/>
            <p:nvPr/>
          </p:nvGrpSpPr>
          <p:grpSpPr>
            <a:xfrm>
              <a:off x="4554660" y="3831386"/>
              <a:ext cx="1202266" cy="457201"/>
              <a:chOff x="9499600" y="1083733"/>
              <a:chExt cx="1202266" cy="457201"/>
            </a:xfrm>
            <a:solidFill>
              <a:srgbClr val="002060"/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C9DFF5-2530-894D-B47E-18402D089232}"/>
                  </a:ext>
                </a:extLst>
              </p:cNvPr>
              <p:cNvSpPr/>
              <p:nvPr/>
            </p:nvSpPr>
            <p:spPr>
              <a:xfrm>
                <a:off x="9753600" y="1083733"/>
                <a:ext cx="677333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7203196-12FC-EF4C-9289-83555640FC0E}"/>
                  </a:ext>
                </a:extLst>
              </p:cNvPr>
              <p:cNvSpPr/>
              <p:nvPr/>
            </p:nvSpPr>
            <p:spPr>
              <a:xfrm>
                <a:off x="10159999" y="1083734"/>
                <a:ext cx="541867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70368B7-03BA-DF4D-A535-85CB5530EC5D}"/>
                  </a:ext>
                </a:extLst>
              </p:cNvPr>
              <p:cNvSpPr/>
              <p:nvPr/>
            </p:nvSpPr>
            <p:spPr>
              <a:xfrm>
                <a:off x="9499600" y="1083733"/>
                <a:ext cx="541867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4C13B2-E571-1644-8F28-3B4843557FE1}"/>
                </a:ext>
              </a:extLst>
            </p:cNvPr>
            <p:cNvGrpSpPr/>
            <p:nvPr/>
          </p:nvGrpSpPr>
          <p:grpSpPr>
            <a:xfrm>
              <a:off x="4524645" y="2290508"/>
              <a:ext cx="1202266" cy="457201"/>
              <a:chOff x="9499600" y="1083733"/>
              <a:chExt cx="1202266" cy="457201"/>
            </a:xfrm>
            <a:solidFill>
              <a:srgbClr val="8739C6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CB1E422-F1EB-1E4D-A4CC-945EE123AE04}"/>
                  </a:ext>
                </a:extLst>
              </p:cNvPr>
              <p:cNvSpPr/>
              <p:nvPr/>
            </p:nvSpPr>
            <p:spPr>
              <a:xfrm>
                <a:off x="9753600" y="1083733"/>
                <a:ext cx="677333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E429F64-7F0B-9646-BABF-02976AA43C4C}"/>
                  </a:ext>
                </a:extLst>
              </p:cNvPr>
              <p:cNvSpPr/>
              <p:nvPr/>
            </p:nvSpPr>
            <p:spPr>
              <a:xfrm>
                <a:off x="10159999" y="1083734"/>
                <a:ext cx="541867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7610D86-98D4-9E49-B9EE-91642F7B9E38}"/>
                  </a:ext>
                </a:extLst>
              </p:cNvPr>
              <p:cNvSpPr/>
              <p:nvPr/>
            </p:nvSpPr>
            <p:spPr>
              <a:xfrm>
                <a:off x="9499600" y="1083733"/>
                <a:ext cx="541867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FDADB7-96E0-5F4E-9468-C0AD358B884A}"/>
                </a:ext>
              </a:extLst>
            </p:cNvPr>
            <p:cNvGrpSpPr/>
            <p:nvPr/>
          </p:nvGrpSpPr>
          <p:grpSpPr>
            <a:xfrm rot="2269302">
              <a:off x="6043290" y="3749595"/>
              <a:ext cx="1202266" cy="457201"/>
              <a:chOff x="9499600" y="1083733"/>
              <a:chExt cx="1202266" cy="457201"/>
            </a:xfrm>
            <a:solidFill>
              <a:srgbClr val="0070C0"/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07F11D8-90A9-3949-B19E-92A16132194F}"/>
                  </a:ext>
                </a:extLst>
              </p:cNvPr>
              <p:cNvSpPr/>
              <p:nvPr/>
            </p:nvSpPr>
            <p:spPr>
              <a:xfrm>
                <a:off x="9753600" y="1083733"/>
                <a:ext cx="677333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5DAE737-C70E-C347-BE11-D32233B83B43}"/>
                  </a:ext>
                </a:extLst>
              </p:cNvPr>
              <p:cNvSpPr/>
              <p:nvPr/>
            </p:nvSpPr>
            <p:spPr>
              <a:xfrm>
                <a:off x="10159999" y="1083734"/>
                <a:ext cx="541867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E1FF5D6-32A2-FD47-9A4D-A7E4DDE69826}"/>
                  </a:ext>
                </a:extLst>
              </p:cNvPr>
              <p:cNvSpPr/>
              <p:nvPr/>
            </p:nvSpPr>
            <p:spPr>
              <a:xfrm>
                <a:off x="9499600" y="1083733"/>
                <a:ext cx="541867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F1E885E-9421-504D-9AAE-7FBA7B11AC2A}"/>
                </a:ext>
              </a:extLst>
            </p:cNvPr>
            <p:cNvGrpSpPr/>
            <p:nvPr/>
          </p:nvGrpSpPr>
          <p:grpSpPr>
            <a:xfrm rot="19458582">
              <a:off x="6054165" y="2415254"/>
              <a:ext cx="1202266" cy="457201"/>
              <a:chOff x="9499600" y="1083733"/>
              <a:chExt cx="1202266" cy="457201"/>
            </a:xfrm>
            <a:solidFill>
              <a:srgbClr val="00B0F0"/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BEF477-4593-434F-A67A-9A46F0899CC4}"/>
                  </a:ext>
                </a:extLst>
              </p:cNvPr>
              <p:cNvSpPr/>
              <p:nvPr/>
            </p:nvSpPr>
            <p:spPr>
              <a:xfrm>
                <a:off x="9753600" y="1083733"/>
                <a:ext cx="677333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F0E7053-AEA8-0A40-B161-F2121EDC89C2}"/>
                  </a:ext>
                </a:extLst>
              </p:cNvPr>
              <p:cNvSpPr/>
              <p:nvPr/>
            </p:nvSpPr>
            <p:spPr>
              <a:xfrm>
                <a:off x="10159999" y="1083734"/>
                <a:ext cx="541867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E5A3694-1E49-514B-8B9B-09DAF703B209}"/>
                  </a:ext>
                </a:extLst>
              </p:cNvPr>
              <p:cNvSpPr/>
              <p:nvPr/>
            </p:nvSpPr>
            <p:spPr>
              <a:xfrm>
                <a:off x="9499600" y="1083733"/>
                <a:ext cx="541867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9D0C56-8D07-D84B-BAFE-D3BE5498D2BF}"/>
                </a:ext>
              </a:extLst>
            </p:cNvPr>
            <p:cNvGrpSpPr/>
            <p:nvPr/>
          </p:nvGrpSpPr>
          <p:grpSpPr>
            <a:xfrm>
              <a:off x="4524645" y="3060946"/>
              <a:ext cx="1202266" cy="457201"/>
              <a:chOff x="9499600" y="1083733"/>
              <a:chExt cx="1202266" cy="457201"/>
            </a:xfrm>
            <a:solidFill>
              <a:srgbClr val="632A90"/>
            </a:solidFill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1EA38D6-DBBB-7C4F-AFA3-11E0A2CE36E6}"/>
                  </a:ext>
                </a:extLst>
              </p:cNvPr>
              <p:cNvSpPr/>
              <p:nvPr/>
            </p:nvSpPr>
            <p:spPr>
              <a:xfrm>
                <a:off x="9753600" y="1083733"/>
                <a:ext cx="677333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30639B3-E1B4-8C49-82A9-8EF3066099D1}"/>
                  </a:ext>
                </a:extLst>
              </p:cNvPr>
              <p:cNvSpPr/>
              <p:nvPr/>
            </p:nvSpPr>
            <p:spPr>
              <a:xfrm>
                <a:off x="10159999" y="1083734"/>
                <a:ext cx="541867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10E4D5E-D233-8746-8D5B-F7FD10889797}"/>
                  </a:ext>
                </a:extLst>
              </p:cNvPr>
              <p:cNvSpPr/>
              <p:nvPr/>
            </p:nvSpPr>
            <p:spPr>
              <a:xfrm>
                <a:off x="9499600" y="1083733"/>
                <a:ext cx="541867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956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pooka piki</dc:creator>
  <cp:lastModifiedBy>pooka piki</cp:lastModifiedBy>
  <cp:revision>3</cp:revision>
  <dcterms:created xsi:type="dcterms:W3CDTF">2019-02-06T13:02:45Z</dcterms:created>
  <dcterms:modified xsi:type="dcterms:W3CDTF">2019-02-06T13:11:47Z</dcterms:modified>
</cp:coreProperties>
</file>