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6DAA8-2978-413B-BCCD-2DE85A26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7AA48-4267-4732-8BCA-EF13D79E2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E047D-E0A4-41D4-8F57-7B3271DC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7784-2C63-4A91-8A60-986C22D6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4187C-F470-4CAF-BF13-2D763690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2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5AC6-789B-4E92-8300-2A2696DE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7B46D-55E1-4BA8-A37A-6078A19A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21E20-7E76-459E-93B4-7021B269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23656-C7DB-46A3-ADA7-DDE2FC13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19D90-BF87-4305-9D10-1F24E673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4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3A3158-A623-4B56-A6C9-9857D91D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5C82A-8DB3-4266-A2F5-4671E9163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2E7977-847E-483B-A472-A34F2F80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48EBA-5C89-4DB3-A8F9-7105066A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42D79-3719-43F0-92B8-D5DA785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1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33867-04C3-4BD1-942E-5E1BC235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F61A3-BEB6-4ADB-B49B-9C296749B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69F35-ACF1-427A-AEF7-69030E53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888563-9B8D-4E4A-BADF-45FC1D0E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0FDB6-48EB-41ED-865F-6307B345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967FF-F30E-4D64-8B4B-18828AC9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282A1-DB01-4D95-B651-15FC5230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E93C9-D318-4415-A3D4-92C77BD8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9EEBD-171F-41DD-BD03-90F196F8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C9ECE-0E6F-4393-A92A-A57E2CC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28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2B914-944B-48F9-85EF-B1DDBF83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F5B44C-1A8C-4493-B47A-D3DB8CA20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16609F-AC4E-4BC9-815A-9EDDFB4FE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C028D-9F80-44A2-B09A-4DF63609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01DCA-CA75-496E-9E0E-4B9F1020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5852ED-A5CE-4FC9-B6FF-27838989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8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5F094-9C9B-4212-B496-6E3A7CA9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7391B8-4AB2-4CA7-B763-5DBBF37B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73D6AA-CF32-4618-895C-61339587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3C21A-D086-400E-82C6-448B42AB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F84F30-9797-4CFD-B0BF-28B74399C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975DFC-A043-44DE-8DEA-88644E4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741A46E-5E27-4283-8F7A-1199D36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282E46-EEB5-40BD-BE28-22C8A41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7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F2A97-4DE6-47F3-954D-C0D160E4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92D9F3-9DB8-442E-92C1-2A595F7D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BAE1A6-DC83-412C-AD88-21E8FD18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C1098-6720-41A7-96F2-E44214FC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E3AEA-410E-4879-ACFE-E8CF01C7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6D06A0-F608-4ADB-BBF8-5ED3E1B1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CF73E-E8AB-4DD5-BB02-4335855A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6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97793-003D-4D7E-9E34-0CC46125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4CF2F-7C8D-4814-BC22-5791E665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216C2-6607-4FBA-869A-438F69D09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0F859-602A-4B49-9760-A2C17A84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85818-F40B-4D7D-9524-B74603D7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4C2A9-490F-4EE3-89B6-7ED9501C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6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0ACA-7CFF-4DA2-A9D9-E2049D4A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65F1F0-4208-4DB0-A561-11D98D63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C9627-F793-4ED2-AAA7-152B7B09A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FF252A-E494-40D3-AECA-70CCF789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4F69DC-0BAB-4D1D-B3A7-A2A2AE04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9D6F5-3B72-4F7C-A78E-58BEE727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82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A1BDD1-597E-48EA-A8E5-65D4E1F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E10B5B-8CEA-42D5-B752-8E03D0CA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4666-8E13-4A9E-8C52-CF8659821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AB35-7189-48D8-80B4-97998D9FAC3C}" type="datetimeFigureOut">
              <a:rPr lang="de-DE" smtClean="0"/>
              <a:t>04.05.2017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58057-A859-45C5-87B7-633D06236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A3883-FC24-41E9-897D-60A6245F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C692-44D9-4E03-BD5E-6F411882B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8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701AA-FDA9-48B8-83BB-3672983B4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C58FAC-8490-4C49-9693-9D47712B5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Assignment</a:t>
            </a:r>
            <a:r>
              <a:rPr lang="de-DE" dirty="0"/>
              <a:t> 2</a:t>
            </a:r>
          </a:p>
          <a:p>
            <a:r>
              <a:rPr lang="de-DE" dirty="0" err="1"/>
              <a:t>Lie</a:t>
            </a:r>
            <a:r>
              <a:rPr lang="de-DE" dirty="0"/>
              <a:t> </a:t>
            </a:r>
            <a:r>
              <a:rPr lang="de-DE" dirty="0" err="1"/>
              <a:t>Hong,Amnon</a:t>
            </a:r>
            <a:r>
              <a:rPr lang="de-DE" dirty="0"/>
              <a:t> Bleich, Ben Wulf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9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BCA9C-5FEF-4E81-8BA1-CA150096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</a:t>
            </a:r>
            <a:r>
              <a:rPr lang="de-DE" dirty="0" err="1"/>
              <a:t>look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7236C-87B5-4CF6-8F19-FEDAA3701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 err="1"/>
              <a:t>UniParc</a:t>
            </a:r>
            <a:r>
              <a:rPr lang="de-DE" sz="1600" b="1" dirty="0"/>
              <a:t>		</a:t>
            </a:r>
            <a:r>
              <a:rPr lang="de-DE" sz="1600" b="1" dirty="0" err="1"/>
              <a:t>UniProt</a:t>
            </a:r>
            <a:r>
              <a:rPr lang="de-DE" sz="1600" b="1" dirty="0"/>
              <a:t>		</a:t>
            </a:r>
            <a:r>
              <a:rPr lang="de-DE" sz="1600" b="1" dirty="0" err="1"/>
              <a:t>Proteomes</a:t>
            </a:r>
            <a:br>
              <a:rPr lang="de-DE" sz="1600" dirty="0"/>
            </a:br>
            <a:r>
              <a:rPr lang="de-DE" sz="1600" dirty="0"/>
              <a:t>UPI00000BE434	Q9F867	</a:t>
            </a:r>
            <a:br>
              <a:rPr lang="de-DE" sz="1600" dirty="0"/>
            </a:br>
            <a:r>
              <a:rPr lang="de-DE" sz="1600" dirty="0"/>
              <a:t>UPI00000BA353	A0A0F6CD01	UP000002870: Plasmid pO157</a:t>
            </a:r>
            <a:br>
              <a:rPr lang="de-DE" sz="1600" dirty="0"/>
            </a:br>
            <a:r>
              <a:rPr lang="de-DE" sz="1600" dirty="0"/>
              <a:t>UPI00000BA353	A0A0T7C0W2	UP000000558: Plasmid pO157</a:t>
            </a:r>
            <a:br>
              <a:rPr lang="de-DE" sz="1600" dirty="0"/>
            </a:br>
            <a:r>
              <a:rPr lang="de-DE" sz="1600" dirty="0"/>
              <a:t>UPI00000BA353	O82885	</a:t>
            </a:r>
            <a:br>
              <a:rPr lang="de-DE" sz="1600" dirty="0"/>
            </a:br>
            <a:r>
              <a:rPr lang="de-DE" sz="1600" dirty="0"/>
              <a:t>UPI00000B722F	A0A0H3JC22	UP000000558: Plasmid pO157</a:t>
            </a:r>
            <a:br>
              <a:rPr lang="de-DE" sz="1600" dirty="0"/>
            </a:br>
            <a:r>
              <a:rPr lang="de-DE" sz="1600" dirty="0"/>
              <a:t>UPI00000AEE5C	A0A0H3P156	UP000008084: Plasmid pYV03</a:t>
            </a:r>
            <a:br>
              <a:rPr lang="de-DE" sz="1600" dirty="0"/>
            </a:br>
            <a:r>
              <a:rPr lang="de-DE" sz="1600" dirty="0"/>
              <a:t>UPI00000AEE5C	O52162	</a:t>
            </a:r>
            <a:br>
              <a:rPr lang="de-DE" sz="1600" dirty="0"/>
            </a:br>
            <a:r>
              <a:rPr lang="de-DE" sz="1600" dirty="0"/>
              <a:t>UPI00000BE4A0	O87495	</a:t>
            </a:r>
            <a:br>
              <a:rPr lang="de-DE" sz="1600" dirty="0"/>
            </a:br>
            <a:r>
              <a:rPr lang="de-DE" sz="1600" dirty="0"/>
              <a:t>UPI00000B95E0	A0A0H3NX29	UP000008084: Plasmid pYV03</a:t>
            </a:r>
            <a:br>
              <a:rPr lang="de-DE" sz="1600" dirty="0"/>
            </a:br>
            <a:r>
              <a:rPr lang="de-DE" sz="1600" dirty="0"/>
              <a:t>UPI00000B95E0	Q56844	</a:t>
            </a:r>
            <a:br>
              <a:rPr lang="de-DE" sz="1600" dirty="0"/>
            </a:br>
            <a:r>
              <a:rPr lang="de-DE" sz="1600" dirty="0"/>
              <a:t>UPI000000024B	A0A0H3NX24	UP000008084: Plasmid pYV03</a:t>
            </a:r>
            <a:br>
              <a:rPr lang="de-DE" sz="1600" dirty="0"/>
            </a:br>
            <a:r>
              <a:rPr lang="de-DE" sz="1600" dirty="0"/>
              <a:t>UPI000000024B	Q01244	</a:t>
            </a:r>
            <a:br>
              <a:rPr lang="de-DE" sz="1600" dirty="0"/>
            </a:br>
            <a:r>
              <a:rPr lang="de-DE" sz="1600" dirty="0"/>
              <a:t>UPI000000024B	Q7BRZ9	</a:t>
            </a:r>
            <a:br>
              <a:rPr lang="de-DE" sz="1600" dirty="0"/>
            </a:br>
            <a:r>
              <a:rPr lang="de-DE" sz="1600" dirty="0"/>
              <a:t>UPI0000000254	Q01253	</a:t>
            </a:r>
            <a:br>
              <a:rPr lang="de-DE" sz="1600" dirty="0"/>
            </a:br>
            <a:r>
              <a:rPr lang="de-DE" sz="1600" dirty="0"/>
              <a:t>UPI0000000254	Q7BRZ0	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4B54E26-4545-41FC-8569-73375DF6B646}"/>
              </a:ext>
            </a:extLst>
          </p:cNvPr>
          <p:cNvSpPr/>
          <p:nvPr/>
        </p:nvSpPr>
        <p:spPr>
          <a:xfrm>
            <a:off x="7469579" y="998137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B540E77-E935-4406-88F0-673DB319CEB7}"/>
              </a:ext>
            </a:extLst>
          </p:cNvPr>
          <p:cNvSpPr/>
          <p:nvPr/>
        </p:nvSpPr>
        <p:spPr>
          <a:xfrm>
            <a:off x="9078686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 II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91715A-594D-4E12-AF53-6642E39D4D74}"/>
              </a:ext>
            </a:extLst>
          </p:cNvPr>
          <p:cNvSpPr/>
          <p:nvPr/>
        </p:nvSpPr>
        <p:spPr>
          <a:xfrm>
            <a:off x="10685814" y="977189"/>
            <a:ext cx="1472540" cy="4868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Proteome III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F99B687-3AF1-47F2-8B88-20127DB8DD92}"/>
              </a:ext>
            </a:extLst>
          </p:cNvPr>
          <p:cNvSpPr/>
          <p:nvPr/>
        </p:nvSpPr>
        <p:spPr>
          <a:xfrm>
            <a:off x="7184819" y="2177576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96ACAFE-FC6A-47CE-BDB5-806A0701448A}"/>
              </a:ext>
            </a:extLst>
          </p:cNvPr>
          <p:cNvSpPr/>
          <p:nvPr/>
        </p:nvSpPr>
        <p:spPr>
          <a:xfrm>
            <a:off x="8394124" y="2162105"/>
            <a:ext cx="1134093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26C9911-D4AB-4ABC-ACE2-82BFFCF7A165}"/>
              </a:ext>
            </a:extLst>
          </p:cNvPr>
          <p:cNvSpPr/>
          <p:nvPr/>
        </p:nvSpPr>
        <p:spPr>
          <a:xfrm>
            <a:off x="9603675" y="2146239"/>
            <a:ext cx="1237012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III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5CEA2D6-AF4C-414C-A80B-89C2F167667B}"/>
              </a:ext>
            </a:extLst>
          </p:cNvPr>
          <p:cNvSpPr/>
          <p:nvPr/>
        </p:nvSpPr>
        <p:spPr>
          <a:xfrm>
            <a:off x="7469578" y="3639913"/>
            <a:ext cx="1009403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CA53F67-3E5C-437C-BDFB-6C7C8FD5E8CA}"/>
              </a:ext>
            </a:extLst>
          </p:cNvPr>
          <p:cNvSpPr/>
          <p:nvPr/>
        </p:nvSpPr>
        <p:spPr>
          <a:xfrm>
            <a:off x="8597488" y="3639913"/>
            <a:ext cx="962396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II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67D2E2A-623B-4118-BF53-0127066466B5}"/>
              </a:ext>
            </a:extLst>
          </p:cNvPr>
          <p:cNvSpPr/>
          <p:nvPr/>
        </p:nvSpPr>
        <p:spPr>
          <a:xfrm>
            <a:off x="9678391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UniPort</a:t>
            </a:r>
            <a:r>
              <a:rPr lang="en-US" dirty="0"/>
              <a:t> III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8349DC6-A006-4DA9-9E55-ACDE59A23F7B}"/>
              </a:ext>
            </a:extLst>
          </p:cNvPr>
          <p:cNvSpPr/>
          <p:nvPr/>
        </p:nvSpPr>
        <p:spPr>
          <a:xfrm>
            <a:off x="10685814" y="3639913"/>
            <a:ext cx="950025" cy="48688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r>
              <a:rPr lang="en-US" dirty="0"/>
              <a:t> IV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9D9B8A4-F528-47D8-97AE-ADC17B558496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7748774" y="1485025"/>
            <a:ext cx="457075" cy="6925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6B9A278-8197-453D-8C8C-564D8E005142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H="1" flipV="1">
            <a:off x="8205849" y="1485025"/>
            <a:ext cx="755322" cy="6770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5615F9A-3798-4602-A329-69E172F68BC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748774" y="1464077"/>
            <a:ext cx="2066182" cy="7134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BD96F98-5F99-4C8E-AEC1-E7FC1897E21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8961171" y="1464077"/>
            <a:ext cx="853785" cy="69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07A0E6C-6048-4E3D-ADC9-2E68B979BA2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9814956" y="1464077"/>
            <a:ext cx="407225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AE76438-0F11-47DF-8B9B-8D5B9DB69161}"/>
              </a:ext>
            </a:extLst>
          </p:cNvPr>
          <p:cNvCxnSpPr>
            <a:cxnSpLocks/>
            <a:stCxn id="10" idx="0"/>
            <a:endCxn id="10" idx="0"/>
          </p:cNvCxnSpPr>
          <p:nvPr/>
        </p:nvCxnSpPr>
        <p:spPr>
          <a:xfrm>
            <a:off x="10222181" y="21462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5BBAAFE-236D-4048-85C3-F4BC61190DF1}"/>
              </a:ext>
            </a:extLst>
          </p:cNvPr>
          <p:cNvSpPr/>
          <p:nvPr/>
        </p:nvSpPr>
        <p:spPr>
          <a:xfrm>
            <a:off x="10921093" y="2146239"/>
            <a:ext cx="1127909" cy="48688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UniParc</a:t>
            </a:r>
            <a:r>
              <a:rPr lang="en-US" dirty="0"/>
              <a:t> I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952D37D-0DEE-4C2E-AF95-2601958AEFF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H="1" flipV="1">
            <a:off x="7748774" y="2664464"/>
            <a:ext cx="225506" cy="9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55DEBCC-6F69-40D5-9C83-F8635744077C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H="1" flipV="1">
            <a:off x="7748774" y="2664464"/>
            <a:ext cx="1329912" cy="975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AA1A4D34-E7F9-475E-9482-2B6738EC9705}"/>
              </a:ext>
            </a:extLst>
          </p:cNvPr>
          <p:cNvCxnSpPr>
            <a:stCxn id="14" idx="0"/>
            <a:endCxn id="37" idx="2"/>
          </p:cNvCxnSpPr>
          <p:nvPr/>
        </p:nvCxnSpPr>
        <p:spPr>
          <a:xfrm flipV="1">
            <a:off x="11160827" y="2633127"/>
            <a:ext cx="324221" cy="1006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268B139-4439-42E7-A687-13B97DA7DEB7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10222181" y="1464077"/>
            <a:ext cx="1199903" cy="682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816E941-478C-406F-B111-3C320E6ADFB9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H="1" flipV="1">
            <a:off x="8961171" y="2648993"/>
            <a:ext cx="1192233" cy="990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2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1AF13-0667-4024-88B8-357EEF9A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B404C-4DF9-4105-BEBE-52D98FA6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3805" cy="3494520"/>
          </a:xfrm>
        </p:spPr>
        <p:txBody>
          <a:bodyPr>
            <a:normAutofit/>
          </a:bodyPr>
          <a:lstStyle/>
          <a:p>
            <a:r>
              <a:rPr lang="de-DE" dirty="0"/>
              <a:t>Create </a:t>
            </a:r>
            <a:r>
              <a:rPr lang="de-DE" dirty="0" err="1"/>
              <a:t>UniPrac_dict</a:t>
            </a:r>
            <a:r>
              <a:rPr lang="de-DE" dirty="0"/>
              <a:t> (</a:t>
            </a:r>
            <a:r>
              <a:rPr lang="de-DE" dirty="0" err="1"/>
              <a:t>UniParc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&amp; </a:t>
            </a:r>
            <a:br>
              <a:rPr lang="de-DE" dirty="0"/>
            </a:b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UniProt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r>
              <a:rPr lang="de-DE" dirty="0"/>
              <a:t>Create </a:t>
            </a:r>
            <a:r>
              <a:rPr lang="de-DE" dirty="0" err="1"/>
              <a:t>Proteom_dict</a:t>
            </a:r>
            <a:r>
              <a:rPr lang="de-DE" dirty="0"/>
              <a:t> (Proteoms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&amp;</a:t>
            </a:r>
            <a:br>
              <a:rPr lang="de-DE" dirty="0"/>
            </a:b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UniParc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67624A97-7370-497D-97A1-981762037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28402"/>
              </p:ext>
            </p:extLst>
          </p:nvPr>
        </p:nvGraphicFramePr>
        <p:xfrm>
          <a:off x="4962525" y="719138"/>
          <a:ext cx="6303963" cy="536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9807617" imgH="8363253" progId="Word.Document.12">
                  <p:embed/>
                </p:oleObj>
              </mc:Choice>
              <mc:Fallback>
                <p:oleObj name="Document" r:id="rId3" imgW="9807617" imgH="8363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2525" y="719138"/>
                        <a:ext cx="6303963" cy="5362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76FB-6D78-4C4E-A95C-4075AF1D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753"/>
            <a:ext cx="5218216" cy="1325563"/>
          </a:xfrm>
        </p:spPr>
        <p:txBody>
          <a:bodyPr/>
          <a:lstStyle/>
          <a:p>
            <a:r>
              <a:rPr lang="de-DE" dirty="0" err="1"/>
              <a:t>reduce</a:t>
            </a:r>
            <a:r>
              <a:rPr lang="de-DE" dirty="0"/>
              <a:t> # </a:t>
            </a:r>
            <a:r>
              <a:rPr lang="de-DE" dirty="0" err="1"/>
              <a:t>of</a:t>
            </a:r>
            <a:r>
              <a:rPr lang="de-DE" dirty="0"/>
              <a:t> Proteoms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F39E0-AA9A-445B-89B0-AFDF9205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04406"/>
            <a:ext cx="3265714" cy="515389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UniParc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ID per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proteom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biggest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proteom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nessecary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proteoms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5E1D043E-D4C8-44C8-B96F-E53654ADB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73048"/>
              </p:ext>
            </p:extLst>
          </p:nvPr>
        </p:nvGraphicFramePr>
        <p:xfrm>
          <a:off x="3729038" y="798513"/>
          <a:ext cx="8237537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12378626" imgH="8378755" progId="Word.Document.12">
                  <p:embed/>
                </p:oleObj>
              </mc:Choice>
              <mc:Fallback>
                <p:oleObj name="Document" r:id="rId3" imgW="12378626" imgH="83787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9038" y="798513"/>
                        <a:ext cx="8237537" cy="584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1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  <a:r>
              <a:rPr lang="en-US" dirty="0" err="1"/>
              <a:t>UniParc</a:t>
            </a:r>
            <a:r>
              <a:rPr lang="en-US" dirty="0"/>
              <a:t> to </a:t>
            </a:r>
            <a:r>
              <a:rPr lang="en-US" dirty="0" err="1"/>
              <a:t>UniProt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89CC1DB-1239-469A-BEC6-379FCCCC87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62194"/>
              </p:ext>
            </p:extLst>
          </p:nvPr>
        </p:nvGraphicFramePr>
        <p:xfrm>
          <a:off x="2722563" y="1952625"/>
          <a:ext cx="666432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10382631" imgH="5559159" progId="Word.Document.12">
                  <p:embed/>
                </p:oleObj>
              </mc:Choice>
              <mc:Fallback>
                <p:oleObj name="Document" r:id="rId3" imgW="10382631" imgH="5559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2563" y="1952625"/>
                        <a:ext cx="6664325" cy="3568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chemeClr val="accent1">
                <a:lumMod val="5000"/>
                <a:lumOff val="95000"/>
              </a:schemeClr>
            </a:gs>
            <a:gs pos="94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12D55-7C05-4B08-B53F-2D8B210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94804F-FC46-40D0-91AA-B669C4B5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1946 proteomes given</a:t>
            </a:r>
          </a:p>
          <a:p>
            <a:r>
              <a:rPr lang="en-US" dirty="0"/>
              <a:t> reduced to 254</a:t>
            </a:r>
          </a:p>
          <a:p>
            <a:r>
              <a:rPr lang="en-US" dirty="0"/>
              <a:t>13.05% of input</a:t>
            </a:r>
          </a:p>
          <a:p>
            <a:pPr marL="0" indent="0">
              <a:buNone/>
            </a:pPr>
            <a:r>
              <a:rPr lang="en-US" dirty="0"/>
              <a:t>Is it optimal? </a:t>
            </a:r>
          </a:p>
          <a:p>
            <a:pPr marL="0" indent="0">
              <a:buNone/>
            </a:pPr>
            <a:r>
              <a:rPr lang="en-US" dirty="0"/>
              <a:t>We don’t know! </a:t>
            </a:r>
          </a:p>
          <a:p>
            <a:pPr marL="0" indent="0">
              <a:buNone/>
            </a:pPr>
            <a:r>
              <a:rPr lang="en-US" dirty="0"/>
              <a:t>It’s hard to find out.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3060DC-1465-4281-9244-B8A36619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478" y="109377"/>
            <a:ext cx="7542508" cy="60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0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</vt:lpstr>
      <vt:lpstr>Microsoft Word-Dokument</vt:lpstr>
      <vt:lpstr>Applied Machine Learning</vt:lpstr>
      <vt:lpstr>quick look on the dataset</vt:lpstr>
      <vt:lpstr>Preprocessing </vt:lpstr>
      <vt:lpstr>reduce # of Proteoms</vt:lpstr>
      <vt:lpstr>Substitute UniParc to UniProt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Machine Learning</dc:title>
  <dc:creator>Ben</dc:creator>
  <cp:lastModifiedBy>Ben</cp:lastModifiedBy>
  <cp:revision>11</cp:revision>
  <dcterms:created xsi:type="dcterms:W3CDTF">2017-05-04T06:35:52Z</dcterms:created>
  <dcterms:modified xsi:type="dcterms:W3CDTF">2017-05-04T19:02:28Z</dcterms:modified>
</cp:coreProperties>
</file>