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4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97C1-A139-4A58-A784-C930E45C3BB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D3E82-1D10-45D4-882A-C8282DC6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58620" y="1087120"/>
            <a:ext cx="2209800" cy="516128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0100" y="1087120"/>
            <a:ext cx="2209800" cy="51612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9440" y="1087120"/>
            <a:ext cx="1798320" cy="494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50720" y="1087120"/>
            <a:ext cx="1625600" cy="485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15840" y="1087120"/>
            <a:ext cx="1798320" cy="4947920"/>
            <a:chOff x="4803140" y="1087120"/>
            <a:chExt cx="1798320" cy="4947920"/>
          </a:xfrm>
        </p:grpSpPr>
        <p:sp>
          <p:nvSpPr>
            <p:cNvPr id="6" name="Rectangle 5"/>
            <p:cNvSpPr/>
            <p:nvPr/>
          </p:nvSpPr>
          <p:spPr>
            <a:xfrm>
              <a:off x="4803140" y="1087120"/>
              <a:ext cx="1798320" cy="4947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84420" y="1087120"/>
              <a:ext cx="1625600" cy="4856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44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8620" y="1087120"/>
            <a:ext cx="2209800" cy="143099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10100" y="1087120"/>
            <a:ext cx="2209800" cy="14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69440" y="1087120"/>
            <a:ext cx="1798320" cy="12471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50720" y="1087120"/>
            <a:ext cx="1625600" cy="117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5840" y="1087120"/>
            <a:ext cx="1798320" cy="12471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7120" y="1087120"/>
            <a:ext cx="1625600" cy="117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750060" y="4569129"/>
            <a:ext cx="2209800" cy="1430997"/>
            <a:chOff x="1750060" y="4569129"/>
            <a:chExt cx="2209800" cy="1430997"/>
          </a:xfrm>
        </p:grpSpPr>
        <p:sp>
          <p:nvSpPr>
            <p:cNvPr id="9" name="Rectangle 8"/>
            <p:cNvSpPr/>
            <p:nvPr/>
          </p:nvSpPr>
          <p:spPr>
            <a:xfrm>
              <a:off x="1750060" y="4569129"/>
              <a:ext cx="2209800" cy="143099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60880" y="4569129"/>
              <a:ext cx="1798320" cy="1247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42160" y="4569129"/>
              <a:ext cx="1625600" cy="117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01540" y="4569129"/>
            <a:ext cx="2209800" cy="1430997"/>
            <a:chOff x="4701540" y="4569129"/>
            <a:chExt cx="2209800" cy="1430997"/>
          </a:xfrm>
        </p:grpSpPr>
        <p:sp>
          <p:nvSpPr>
            <p:cNvPr id="10" name="Rectangle 9"/>
            <p:cNvSpPr/>
            <p:nvPr/>
          </p:nvSpPr>
          <p:spPr>
            <a:xfrm>
              <a:off x="4701540" y="4569129"/>
              <a:ext cx="2209800" cy="14309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07280" y="4569129"/>
              <a:ext cx="1798320" cy="1247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88560" y="4569129"/>
              <a:ext cx="1625600" cy="117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88626" y="3285434"/>
            <a:ext cx="407504" cy="1187175"/>
            <a:chOff x="8388626" y="3285434"/>
            <a:chExt cx="407504" cy="118717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8597348" y="3538330"/>
              <a:ext cx="0" cy="834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470900" y="3285434"/>
              <a:ext cx="252896" cy="25289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8626" y="4373217"/>
              <a:ext cx="407504" cy="9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191901" y="1172817"/>
            <a:ext cx="252896" cy="1087783"/>
            <a:chOff x="8470900" y="3285434"/>
            <a:chExt cx="252896" cy="1087783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597348" y="3538330"/>
              <a:ext cx="0" cy="834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470900" y="3285434"/>
              <a:ext cx="252896" cy="25289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835547" y="4389653"/>
            <a:ext cx="211699" cy="45720"/>
            <a:chOff x="10374702" y="4472608"/>
            <a:chExt cx="211699" cy="45720"/>
          </a:xfrm>
        </p:grpSpPr>
        <p:sp>
          <p:nvSpPr>
            <p:cNvPr id="28" name="Oval 27"/>
            <p:cNvSpPr/>
            <p:nvPr/>
          </p:nvSpPr>
          <p:spPr>
            <a:xfrm>
              <a:off x="10374702" y="4472609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457692" y="4472608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40682" y="4472608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700325" y="3295688"/>
            <a:ext cx="252896" cy="1918299"/>
            <a:chOff x="9700325" y="3295688"/>
            <a:chExt cx="252896" cy="1918299"/>
          </a:xfrm>
        </p:grpSpPr>
        <p:grpSp>
          <p:nvGrpSpPr>
            <p:cNvPr id="61" name="Group 60"/>
            <p:cNvGrpSpPr/>
            <p:nvPr/>
          </p:nvGrpSpPr>
          <p:grpSpPr>
            <a:xfrm>
              <a:off x="9700325" y="3295688"/>
              <a:ext cx="252896" cy="1087783"/>
              <a:chOff x="8470900" y="3285434"/>
              <a:chExt cx="252896" cy="1087783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8597348" y="3538330"/>
                <a:ext cx="0" cy="834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8470900" y="3285434"/>
                <a:ext cx="252896" cy="25289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716213" y="4350357"/>
              <a:ext cx="220870" cy="863630"/>
              <a:chOff x="9716213" y="4350357"/>
              <a:chExt cx="220870" cy="86363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9822298" y="4360840"/>
                <a:ext cx="0" cy="83488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9716448" y="4350357"/>
                <a:ext cx="211699" cy="45720"/>
                <a:chOff x="10374702" y="4472608"/>
                <a:chExt cx="211699" cy="4572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9725384" y="4495467"/>
                <a:ext cx="211699" cy="45720"/>
                <a:chOff x="10374702" y="4472608"/>
                <a:chExt cx="211699" cy="4572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9716447" y="4640577"/>
                <a:ext cx="211699" cy="45720"/>
                <a:chOff x="10374702" y="4472608"/>
                <a:chExt cx="211699" cy="4572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9719347" y="4779978"/>
                <a:ext cx="211699" cy="45720"/>
                <a:chOff x="10374702" y="4472608"/>
                <a:chExt cx="211699" cy="4572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9716446" y="4907937"/>
                <a:ext cx="211699" cy="45720"/>
                <a:chOff x="10374702" y="4472608"/>
                <a:chExt cx="211699" cy="4572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9716213" y="5029027"/>
                <a:ext cx="211699" cy="45720"/>
                <a:chOff x="10374702" y="4472608"/>
                <a:chExt cx="211699" cy="4572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9719231" y="5168267"/>
                <a:ext cx="211699" cy="45720"/>
                <a:chOff x="10374702" y="4472608"/>
                <a:chExt cx="211699" cy="4572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65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77391"/>
              </p:ext>
            </p:extLst>
          </p:nvPr>
        </p:nvGraphicFramePr>
        <p:xfrm>
          <a:off x="353616" y="287079"/>
          <a:ext cx="11663916" cy="6251946"/>
        </p:xfrm>
        <a:graphic>
          <a:graphicData uri="http://schemas.openxmlformats.org/drawingml/2006/table">
            <a:tbl>
              <a:tblPr/>
              <a:tblGrid>
                <a:gridCol w="2915979">
                  <a:extLst>
                    <a:ext uri="{9D8B030D-6E8A-4147-A177-3AD203B41FA5}">
                      <a16:colId xmlns:a16="http://schemas.microsoft.com/office/drawing/2014/main" val="3672668715"/>
                    </a:ext>
                  </a:extLst>
                </a:gridCol>
                <a:gridCol w="2915979">
                  <a:extLst>
                    <a:ext uri="{9D8B030D-6E8A-4147-A177-3AD203B41FA5}">
                      <a16:colId xmlns:a16="http://schemas.microsoft.com/office/drawing/2014/main" val="3278966675"/>
                    </a:ext>
                  </a:extLst>
                </a:gridCol>
                <a:gridCol w="2915979">
                  <a:extLst>
                    <a:ext uri="{9D8B030D-6E8A-4147-A177-3AD203B41FA5}">
                      <a16:colId xmlns:a16="http://schemas.microsoft.com/office/drawing/2014/main" val="3289667550"/>
                    </a:ext>
                  </a:extLst>
                </a:gridCol>
                <a:gridCol w="2915979">
                  <a:extLst>
                    <a:ext uri="{9D8B030D-6E8A-4147-A177-3AD203B41FA5}">
                      <a16:colId xmlns:a16="http://schemas.microsoft.com/office/drawing/2014/main" val="1342901460"/>
                    </a:ext>
                  </a:extLst>
                </a:gridCol>
              </a:tblGrid>
              <a:tr h="31259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15603"/>
                  </a:ext>
                </a:extLst>
              </a:tr>
              <a:tr h="31259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051465"/>
                  </a:ext>
                </a:extLst>
              </a:tr>
            </a:tbl>
          </a:graphicData>
        </a:graphic>
      </p:graphicFrame>
      <p:grpSp>
        <p:nvGrpSpPr>
          <p:cNvPr id="158" name="Group 157"/>
          <p:cNvGrpSpPr/>
          <p:nvPr/>
        </p:nvGrpSpPr>
        <p:grpSpPr>
          <a:xfrm>
            <a:off x="6655940" y="3607399"/>
            <a:ext cx="2209800" cy="2486669"/>
            <a:chOff x="7137868" y="3902750"/>
            <a:chExt cx="2209800" cy="2486669"/>
          </a:xfrm>
        </p:grpSpPr>
        <p:grpSp>
          <p:nvGrpSpPr>
            <p:cNvPr id="64" name="Group 63"/>
            <p:cNvGrpSpPr/>
            <p:nvPr/>
          </p:nvGrpSpPr>
          <p:grpSpPr>
            <a:xfrm>
              <a:off x="7137868" y="4958422"/>
              <a:ext cx="2209800" cy="1430997"/>
              <a:chOff x="4701540" y="4569129"/>
              <a:chExt cx="2209800" cy="143099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701540" y="4569129"/>
                <a:ext cx="2209800" cy="14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907280" y="4569129"/>
                <a:ext cx="1798320" cy="12471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88560" y="4569129"/>
                <a:ext cx="1625600" cy="1173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111240" y="3902750"/>
              <a:ext cx="252896" cy="1918299"/>
              <a:chOff x="9700325" y="3295688"/>
              <a:chExt cx="252896" cy="1918299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700325" y="3295688"/>
                <a:ext cx="252896" cy="1087783"/>
                <a:chOff x="8470900" y="3285434"/>
                <a:chExt cx="252896" cy="1087783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597348" y="3538330"/>
                  <a:ext cx="0" cy="8348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8470900" y="3285434"/>
                  <a:ext cx="252896" cy="25289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9716213" y="4350357"/>
                <a:ext cx="220870" cy="863630"/>
                <a:chOff x="9716213" y="4350357"/>
                <a:chExt cx="220870" cy="86363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9822298" y="4360840"/>
                  <a:ext cx="0" cy="834887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9716448" y="435035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9725384" y="449546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9716447" y="464057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9719347" y="4779978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9716446" y="490793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9716213" y="502902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9719231" y="516826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9" name="Group 18"/>
          <p:cNvGrpSpPr/>
          <p:nvPr/>
        </p:nvGrpSpPr>
        <p:grpSpPr>
          <a:xfrm>
            <a:off x="3633341" y="3475896"/>
            <a:ext cx="2209800" cy="2618172"/>
            <a:chOff x="7298618" y="749646"/>
            <a:chExt cx="2209800" cy="2618172"/>
          </a:xfrm>
        </p:grpSpPr>
        <p:grpSp>
          <p:nvGrpSpPr>
            <p:cNvPr id="22" name="Group 21"/>
            <p:cNvGrpSpPr/>
            <p:nvPr/>
          </p:nvGrpSpPr>
          <p:grpSpPr>
            <a:xfrm>
              <a:off x="8194479" y="749646"/>
              <a:ext cx="407504" cy="1187175"/>
              <a:chOff x="8388626" y="3285434"/>
              <a:chExt cx="407504" cy="1187175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8597348" y="3538330"/>
                <a:ext cx="0" cy="834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8470900" y="3285434"/>
                <a:ext cx="252896" cy="25289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388626" y="4373217"/>
                <a:ext cx="407504" cy="99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298618" y="1936821"/>
              <a:ext cx="2209800" cy="1430997"/>
              <a:chOff x="4701540" y="4569129"/>
              <a:chExt cx="2209800" cy="1430997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701540" y="4569129"/>
                <a:ext cx="2209800" cy="14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907280" y="4569129"/>
                <a:ext cx="1798320" cy="12471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988560" y="4569129"/>
                <a:ext cx="1625600" cy="1173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612537" y="535800"/>
            <a:ext cx="2209800" cy="2618172"/>
            <a:chOff x="4267874" y="749646"/>
            <a:chExt cx="2209800" cy="2618172"/>
          </a:xfrm>
        </p:grpSpPr>
        <p:grpSp>
          <p:nvGrpSpPr>
            <p:cNvPr id="66" name="Group 65"/>
            <p:cNvGrpSpPr/>
            <p:nvPr/>
          </p:nvGrpSpPr>
          <p:grpSpPr>
            <a:xfrm>
              <a:off x="4267874" y="1936821"/>
              <a:ext cx="2209800" cy="1430997"/>
              <a:chOff x="1750060" y="4569129"/>
              <a:chExt cx="2209800" cy="1430997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750060" y="4569129"/>
                <a:ext cx="2209800" cy="143099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960880" y="4569129"/>
                <a:ext cx="1798320" cy="12471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042160" y="4569129"/>
                <a:ext cx="1625600" cy="1173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169022" y="749646"/>
              <a:ext cx="407504" cy="1187175"/>
              <a:chOff x="8388626" y="3285434"/>
              <a:chExt cx="407504" cy="1187175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8597348" y="3538330"/>
                <a:ext cx="0" cy="834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8470900" y="3285434"/>
                <a:ext cx="252896" cy="25289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388626" y="4373217"/>
                <a:ext cx="407504" cy="99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595190" y="653777"/>
            <a:ext cx="2209800" cy="2486668"/>
            <a:chOff x="4186388" y="3902751"/>
            <a:chExt cx="2209800" cy="2486668"/>
          </a:xfrm>
        </p:grpSpPr>
        <p:grpSp>
          <p:nvGrpSpPr>
            <p:cNvPr id="65" name="Group 64"/>
            <p:cNvGrpSpPr/>
            <p:nvPr/>
          </p:nvGrpSpPr>
          <p:grpSpPr>
            <a:xfrm>
              <a:off x="4186388" y="4958422"/>
              <a:ext cx="2209800" cy="1430997"/>
              <a:chOff x="1750060" y="4569129"/>
              <a:chExt cx="2209800" cy="143099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50060" y="4569129"/>
                <a:ext cx="2209800" cy="143099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60880" y="4569129"/>
                <a:ext cx="1798320" cy="12471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42160" y="4569129"/>
                <a:ext cx="1625600" cy="1173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154455" y="3902751"/>
              <a:ext cx="252896" cy="1918299"/>
              <a:chOff x="9700325" y="3295688"/>
              <a:chExt cx="252896" cy="191829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9700325" y="3295688"/>
                <a:ext cx="252896" cy="1087783"/>
                <a:chOff x="8470900" y="3285434"/>
                <a:chExt cx="252896" cy="1087783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597348" y="3538330"/>
                  <a:ext cx="0" cy="8348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/>
                <p:cNvSpPr/>
                <p:nvPr/>
              </p:nvSpPr>
              <p:spPr>
                <a:xfrm>
                  <a:off x="8470900" y="3285434"/>
                  <a:ext cx="252896" cy="25289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9716213" y="4350357"/>
                <a:ext cx="220870" cy="863630"/>
                <a:chOff x="9716213" y="4350357"/>
                <a:chExt cx="220870" cy="86363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9822298" y="4360840"/>
                  <a:ext cx="0" cy="834887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81"/>
                <p:cNvGrpSpPr/>
                <p:nvPr/>
              </p:nvGrpSpPr>
              <p:grpSpPr>
                <a:xfrm>
                  <a:off x="9716448" y="435035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9725384" y="449546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9716447" y="464057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9719347" y="4779978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9716446" y="490793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9716213" y="502902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9719231" y="5168267"/>
                  <a:ext cx="211699" cy="45720"/>
                  <a:chOff x="10374702" y="4472608"/>
                  <a:chExt cx="211699" cy="4572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10374702" y="4472609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1045769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10540682" y="4472608"/>
                    <a:ext cx="45719" cy="45719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12" name="Group 111"/>
          <p:cNvGrpSpPr/>
          <p:nvPr/>
        </p:nvGrpSpPr>
        <p:grpSpPr>
          <a:xfrm>
            <a:off x="10495731" y="3578763"/>
            <a:ext cx="252896" cy="1918299"/>
            <a:chOff x="9700325" y="3295688"/>
            <a:chExt cx="252896" cy="1918299"/>
          </a:xfrm>
        </p:grpSpPr>
        <p:grpSp>
          <p:nvGrpSpPr>
            <p:cNvPr id="113" name="Group 112"/>
            <p:cNvGrpSpPr/>
            <p:nvPr/>
          </p:nvGrpSpPr>
          <p:grpSpPr>
            <a:xfrm>
              <a:off x="9700325" y="3295688"/>
              <a:ext cx="252896" cy="1087783"/>
              <a:chOff x="8470900" y="3285434"/>
              <a:chExt cx="252896" cy="108778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597348" y="3538330"/>
                <a:ext cx="0" cy="8348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Oval 144"/>
              <p:cNvSpPr/>
              <p:nvPr/>
            </p:nvSpPr>
            <p:spPr>
              <a:xfrm>
                <a:off x="8470900" y="3285434"/>
                <a:ext cx="252896" cy="25289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9716213" y="4350357"/>
              <a:ext cx="220870" cy="863630"/>
              <a:chOff x="9716213" y="4350357"/>
              <a:chExt cx="220870" cy="863630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9822298" y="4360840"/>
                <a:ext cx="0" cy="83488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oup 115"/>
              <p:cNvGrpSpPr/>
              <p:nvPr/>
            </p:nvGrpSpPr>
            <p:grpSpPr>
              <a:xfrm>
                <a:off x="9716448" y="4350357"/>
                <a:ext cx="211699" cy="45720"/>
                <a:chOff x="10374702" y="4472608"/>
                <a:chExt cx="211699" cy="4572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9725384" y="4495467"/>
                <a:ext cx="211699" cy="45720"/>
                <a:chOff x="10374702" y="4472608"/>
                <a:chExt cx="211699" cy="45720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9716447" y="4640577"/>
                <a:ext cx="211699" cy="45720"/>
                <a:chOff x="10374702" y="4472608"/>
                <a:chExt cx="211699" cy="4572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9719347" y="4779978"/>
                <a:ext cx="211699" cy="45720"/>
                <a:chOff x="10374702" y="4472608"/>
                <a:chExt cx="211699" cy="4572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>
                <a:off x="9716446" y="4907937"/>
                <a:ext cx="211699" cy="45720"/>
                <a:chOff x="10374702" y="4472608"/>
                <a:chExt cx="211699" cy="4572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9716213" y="5029027"/>
                <a:ext cx="211699" cy="45720"/>
                <a:chOff x="10374702" y="4472608"/>
                <a:chExt cx="211699" cy="4572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9719231" y="5168267"/>
                <a:ext cx="211699" cy="45720"/>
                <a:chOff x="10374702" y="4472608"/>
                <a:chExt cx="211699" cy="4572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10374702" y="4472609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1045769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10540682" y="4472608"/>
                  <a:ext cx="45719" cy="45719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46" name="Group 145"/>
          <p:cNvGrpSpPr/>
          <p:nvPr/>
        </p:nvGrpSpPr>
        <p:grpSpPr>
          <a:xfrm>
            <a:off x="10411678" y="612551"/>
            <a:ext cx="407504" cy="1187175"/>
            <a:chOff x="8388626" y="3285434"/>
            <a:chExt cx="407504" cy="1187175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8597348" y="3538330"/>
              <a:ext cx="0" cy="834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470900" y="3285434"/>
              <a:ext cx="252896" cy="25289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388626" y="4373217"/>
              <a:ext cx="407504" cy="9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6921" y="1699758"/>
            <a:ext cx="2209800" cy="1430997"/>
            <a:chOff x="1750060" y="4569129"/>
            <a:chExt cx="2209800" cy="1430997"/>
          </a:xfrm>
        </p:grpSpPr>
        <p:sp>
          <p:nvSpPr>
            <p:cNvPr id="151" name="Rectangle 150"/>
            <p:cNvSpPr/>
            <p:nvPr/>
          </p:nvSpPr>
          <p:spPr>
            <a:xfrm>
              <a:off x="1750060" y="4569129"/>
              <a:ext cx="2209800" cy="143099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960880" y="4569129"/>
              <a:ext cx="1798320" cy="1247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42160" y="4569129"/>
              <a:ext cx="1625600" cy="117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84011" y="4707787"/>
            <a:ext cx="2209800" cy="1430997"/>
            <a:chOff x="4701540" y="4569129"/>
            <a:chExt cx="2209800" cy="1430997"/>
          </a:xfrm>
        </p:grpSpPr>
        <p:sp>
          <p:nvSpPr>
            <p:cNvPr id="155" name="Rectangle 154"/>
            <p:cNvSpPr/>
            <p:nvPr/>
          </p:nvSpPr>
          <p:spPr>
            <a:xfrm>
              <a:off x="4701540" y="4569129"/>
              <a:ext cx="2209800" cy="14309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07280" y="4569129"/>
              <a:ext cx="1798320" cy="12471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988560" y="4569129"/>
              <a:ext cx="1625600" cy="1173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94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B01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Arduino</dc:creator>
  <cp:lastModifiedBy>Pedro Arduino</cp:lastModifiedBy>
  <cp:revision>4</cp:revision>
  <dcterms:created xsi:type="dcterms:W3CDTF">2024-04-22T22:25:05Z</dcterms:created>
  <dcterms:modified xsi:type="dcterms:W3CDTF">2024-04-22T23:21:56Z</dcterms:modified>
</cp:coreProperties>
</file>