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E91"/>
    <a:srgbClr val="AEBFC5"/>
    <a:srgbClr val="445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F9435-6C2E-457C-9655-29EB14F1EF1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CF84-DE95-4AE9-9C29-271888066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CF84-DE95-4AE9-9C29-271888066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68C3-128A-B49C-834E-8C2FD0A5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D145D-836E-02D8-9B32-F2C50892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0FBF-A2D5-92E0-3676-5741ECFC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3F60-7C08-46DF-FB7A-F2985C57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4AA5-2E1F-088E-B398-B9188654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970-8975-E694-CD4C-C074537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9A378-72C4-0C73-5A3E-F0CA23D7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10C5-949D-622C-F798-E6DA47E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0E94-74DA-C1DF-5502-906F19A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FA95-018F-9B2E-7805-785FE6C6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BC5B1-FA83-0094-ECD9-09A955D52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1C9D-9161-7544-51B4-689360C3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0306-AD3B-7D9A-286B-53A49CE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0520-7B66-04C4-767D-4A320C2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CB38-1B15-461F-B6D3-D222B3A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B922-5DEF-B7A7-338A-8ACE947A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6B51-E5F4-C46F-E04C-63E2B537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8794-BB0A-A61D-82F9-999024E1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871D-6AE9-4D0F-3D9D-97EC4178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0A52-2AE3-0E3D-D877-67DDDCB2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8A6-6749-6417-E683-030086B8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7868-A4E1-E513-9435-36D34259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0EA8-BFBF-72AE-83EA-7447E97D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759-E000-7560-2E27-FA8B89A4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F5D5-F0E5-6E50-AA0A-AE4CD91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C18F-E51D-071F-CE46-6A2D4C48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2225-B657-39BD-FB06-AB086BFE6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6556D-6168-063C-0B44-7DE0464F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7A921-5A15-A3FF-2D18-2A616BB5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AF1F-13FC-3305-A184-4336E39F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A23E-C3F6-7099-E020-45DBAAD5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0AE1-35A9-7F2F-A745-4B8B2E09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F4E9-DD52-E650-AA21-41DB021E6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D6307-FAA9-DA96-AE8B-F7256A0D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3F4C3-6779-FBE1-0C0A-07D4EF72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F5F32-50B8-B1FC-EE84-507E8416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B45A1-0A35-091E-3841-A887057D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D27FB-CE91-2513-4D57-D2A8AF51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C02F-4FFA-790D-4A24-BF10A1B4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629C-440E-F278-AAEE-9CC9ADBD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BC806-9D60-3A2A-9F1B-27F81F0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F5924-E7EC-89B8-D5D3-470AD0A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C362-6927-E541-DD05-1A8147E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BFE7D-6B8C-03AB-CE71-CDFC8B6E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69ACF-242A-F4EE-5715-B0DD0770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E043E-8911-C085-075B-56752F12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F8D2-E8B7-8F52-E104-CB8EB61B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7653-7432-9081-D048-7D1D91BF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4EA0-A337-49DD-9C24-BC5863A59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2FEB-6039-A086-FF06-ADC81D1E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520B-73D5-7C65-BF85-BCDB65BA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F5C0-D974-615E-3AA8-5EEEA9F7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D7C2-3015-E9CE-F583-DA4AA147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40B89-6C83-B0E7-792C-DD181F91F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A0A9-91D6-B980-8471-B8FDA291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7C4D-7943-A7D9-EF96-DED1AD2D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15FB7-83C6-5157-17F6-5CA9A08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57106-1782-443A-A4DC-B69E196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3367D-62D0-7296-5EC0-07A73C65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8F5E-61C3-9322-2696-3E45D322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9A0A-032E-3BC9-C6A2-098D8766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B27E1-EFD0-4E19-ABAE-F07896A5B49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1B95-ABCB-716C-BF2E-4564FDF5A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543E-2197-5F53-629A-8BF8FA13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EB4AA-A7C5-4B4E-BACF-80E4DAC9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700F-AC28-F944-D1AA-F275974F5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0619-E7C8-184D-A5D3-9D7C2E566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35722-189A-DDFC-5FB4-82405DD6BE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56E9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297" y="-165108"/>
            <a:ext cx="6502734" cy="6502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B959-B218-E0DB-9A84-6BD4C9C8E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031" y="0"/>
            <a:ext cx="3060857" cy="3086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F81AC-B31E-AD07-43BB-813B75813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25" y="1787162"/>
            <a:ext cx="58959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96ED-8DED-92AD-81FC-D0E60092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23C9-2A02-A3B2-F80A-6EC9DB92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49D8C-CEFA-ABC9-1F8A-FBF859CF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20" y="1502577"/>
            <a:ext cx="58959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 Pakzad</dc:creator>
  <cp:lastModifiedBy>Amin Pakzad</cp:lastModifiedBy>
  <cp:revision>1</cp:revision>
  <dcterms:created xsi:type="dcterms:W3CDTF">2024-10-15T12:23:28Z</dcterms:created>
  <dcterms:modified xsi:type="dcterms:W3CDTF">2024-10-15T12:51:17Z</dcterms:modified>
</cp:coreProperties>
</file>