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6" r:id="rId6"/>
    <p:sldId id="277" r:id="rId7"/>
    <p:sldId id="278" r:id="rId8"/>
    <p:sldId id="279" r:id="rId9"/>
    <p:sldId id="280" r:id="rId10"/>
    <p:sldId id="281" r:id="rId11"/>
    <p:sldId id="282" r:id="rId12"/>
    <p:sldId id="283" r:id="rId13"/>
    <p:sldId id="27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0F31041-2B90-4384-B734-77AD934DF87E}" type="datetimeFigureOut">
              <a:rPr lang="en-IN" smtClean="0"/>
              <a:t>05-05-2024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09C8448-BE59-4CFA-9FA9-71A20243DA5C}"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F31041-2B90-4384-B734-77AD934DF87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9C8448-BE59-4CFA-9FA9-71A20243DA5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F31041-2B90-4384-B734-77AD934DF87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9C8448-BE59-4CFA-9FA9-71A20243DA5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0F31041-2B90-4384-B734-77AD934DF87E}" type="datetimeFigureOut">
              <a:rPr lang="en-IN" smtClean="0"/>
              <a:t>05-05-2024</a:t>
            </a:fld>
            <a:endParaRPr lang="en-IN"/>
          </a:p>
        </p:txBody>
      </p:sp>
      <p:sp>
        <p:nvSpPr>
          <p:cNvPr id="9" name="Slide Number Placeholder 8"/>
          <p:cNvSpPr>
            <a:spLocks noGrp="1"/>
          </p:cNvSpPr>
          <p:nvPr>
            <p:ph type="sldNum" sz="quarter" idx="15"/>
          </p:nvPr>
        </p:nvSpPr>
        <p:spPr/>
        <p:txBody>
          <a:bodyPr rtlCol="0"/>
          <a:lstStyle/>
          <a:p>
            <a:fld id="{009C8448-BE59-4CFA-9FA9-71A20243DA5C}"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0F31041-2B90-4384-B734-77AD934DF87E}" type="datetimeFigureOut">
              <a:rPr lang="en-IN" smtClean="0"/>
              <a:t>05-05-2024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09C8448-BE59-4CFA-9FA9-71A20243DA5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0F31041-2B90-4384-B734-77AD934DF87E}"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9C8448-BE59-4CFA-9FA9-71A20243DA5C}"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0F31041-2B90-4384-B734-77AD934DF87E}" type="datetimeFigureOut">
              <a:rPr lang="en-IN" smtClean="0"/>
              <a:t>05-05-2024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9C8448-BE59-4CFA-9FA9-71A20243DA5C}"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0F31041-2B90-4384-B734-77AD934DF87E}" type="datetimeFigureOut">
              <a:rPr lang="en-IN" smtClean="0"/>
              <a:t>05-05-2024</a:t>
            </a:fld>
            <a:endParaRPr lang="en-IN"/>
          </a:p>
        </p:txBody>
      </p:sp>
      <p:sp>
        <p:nvSpPr>
          <p:cNvPr id="7" name="Slide Number Placeholder 6"/>
          <p:cNvSpPr>
            <a:spLocks noGrp="1"/>
          </p:cNvSpPr>
          <p:nvPr>
            <p:ph type="sldNum" sz="quarter" idx="11"/>
          </p:nvPr>
        </p:nvSpPr>
        <p:spPr/>
        <p:txBody>
          <a:bodyPr rtlCol="0"/>
          <a:lstStyle/>
          <a:p>
            <a:fld id="{009C8448-BE59-4CFA-9FA9-71A20243DA5C}"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31041-2B90-4384-B734-77AD934DF87E}" type="datetimeFigureOut">
              <a:rPr lang="en-IN" smtClean="0"/>
              <a:t>05-05-2024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9C8448-BE59-4CFA-9FA9-71A20243DA5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0F31041-2B90-4384-B734-77AD934DF87E}" type="datetimeFigureOut">
              <a:rPr lang="en-IN" smtClean="0"/>
              <a:t>05-05-2024</a:t>
            </a:fld>
            <a:endParaRPr lang="en-IN"/>
          </a:p>
        </p:txBody>
      </p:sp>
      <p:sp>
        <p:nvSpPr>
          <p:cNvPr id="22" name="Slide Number Placeholder 21"/>
          <p:cNvSpPr>
            <a:spLocks noGrp="1"/>
          </p:cNvSpPr>
          <p:nvPr>
            <p:ph type="sldNum" sz="quarter" idx="15"/>
          </p:nvPr>
        </p:nvSpPr>
        <p:spPr/>
        <p:txBody>
          <a:bodyPr rtlCol="0"/>
          <a:lstStyle/>
          <a:p>
            <a:fld id="{009C8448-BE59-4CFA-9FA9-71A20243DA5C}"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0F31041-2B90-4384-B734-77AD934DF87E}" type="datetimeFigureOut">
              <a:rPr lang="en-IN" smtClean="0"/>
              <a:t>05-05-2024</a:t>
            </a:fld>
            <a:endParaRPr lang="en-IN"/>
          </a:p>
        </p:txBody>
      </p:sp>
      <p:sp>
        <p:nvSpPr>
          <p:cNvPr id="18" name="Slide Number Placeholder 17"/>
          <p:cNvSpPr>
            <a:spLocks noGrp="1"/>
          </p:cNvSpPr>
          <p:nvPr>
            <p:ph type="sldNum" sz="quarter" idx="11"/>
          </p:nvPr>
        </p:nvSpPr>
        <p:spPr/>
        <p:txBody>
          <a:bodyPr rtlCol="0"/>
          <a:lstStyle/>
          <a:p>
            <a:fld id="{009C8448-BE59-4CFA-9FA9-71A20243DA5C}"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0F31041-2B90-4384-B734-77AD934DF87E}" type="datetimeFigureOut">
              <a:rPr lang="en-IN" smtClean="0"/>
              <a:t>05-05-2024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09C8448-BE59-4CFA-9FA9-71A20243DA5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7685" y="1844824"/>
            <a:ext cx="6172200" cy="1894362"/>
          </a:xfrm>
        </p:spPr>
        <p:txBody>
          <a:bodyPr/>
          <a:lstStyle/>
          <a:p>
            <a:r>
              <a:rPr lang="en-IN" u="sng" dirty="0" smtClean="0">
                <a:latin typeface="Times New Roman" pitchFamily="18" charset="0"/>
                <a:cs typeface="Times New Roman" pitchFamily="18" charset="0"/>
              </a:rPr>
              <a:t>Corona Virus Analysis</a:t>
            </a:r>
            <a:endParaRPr lang="en-IN" u="sng" dirty="0">
              <a:latin typeface="Times New Roman" pitchFamily="18" charset="0"/>
              <a:cs typeface="Times New Roman" pitchFamily="18" charset="0"/>
            </a:endParaRPr>
          </a:p>
        </p:txBody>
      </p:sp>
      <p:sp>
        <p:nvSpPr>
          <p:cNvPr id="3" name="Subtitle 2"/>
          <p:cNvSpPr>
            <a:spLocks noGrp="1"/>
          </p:cNvSpPr>
          <p:nvPr>
            <p:ph type="subTitle" idx="1"/>
          </p:nvPr>
        </p:nvSpPr>
        <p:spPr>
          <a:xfrm>
            <a:off x="2771800" y="4149080"/>
            <a:ext cx="6172200" cy="1371600"/>
          </a:xfrm>
        </p:spPr>
        <p:txBody>
          <a:bodyPr/>
          <a:lstStyle/>
          <a:p>
            <a:r>
              <a:rPr lang="en-US" dirty="0" smtClean="0">
                <a:latin typeface="Times New Roman" pitchFamily="18" charset="0"/>
                <a:cs typeface="Times New Roman" pitchFamily="18" charset="0"/>
              </a:rPr>
              <a:t>By </a:t>
            </a:r>
            <a:r>
              <a:rPr lang="en-US" dirty="0" err="1" smtClean="0">
                <a:latin typeface="Times New Roman" pitchFamily="18" charset="0"/>
                <a:cs typeface="Times New Roman" pitchFamily="18" charset="0"/>
              </a:rPr>
              <a:t>Aman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Srivastava</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Data Analyst Intern at </a:t>
            </a:r>
            <a:r>
              <a:rPr lang="en-US" dirty="0" err="1" smtClean="0">
                <a:latin typeface="Times New Roman" pitchFamily="18" charset="0"/>
                <a:cs typeface="Times New Roman" pitchFamily="18" charset="0"/>
              </a:rPr>
              <a:t>Mentorness</a:t>
            </a:r>
            <a:endParaRPr lang="en-US" dirty="0" smtClean="0">
              <a:latin typeface="Times New Roman" pitchFamily="18" charset="0"/>
              <a:cs typeface="Times New Roman" pitchFamily="18" charset="0"/>
            </a:endParaRPr>
          </a:p>
          <a:p>
            <a:r>
              <a:rPr lang="en-IN" dirty="0">
                <a:latin typeface="Times New Roman" pitchFamily="18" charset="0"/>
                <a:cs typeface="Times New Roman" pitchFamily="18" charset="0"/>
              </a:rPr>
              <a:t>Batch – MIP-DA-07</a:t>
            </a:r>
          </a:p>
        </p:txBody>
      </p:sp>
      <p:pic>
        <p:nvPicPr>
          <p:cNvPr id="1026" name="Picture 2" descr="C:\Users\Admin\Downloads\mentorness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8864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276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descr="C:\Users\Admin\Downloads\Q-6.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908720"/>
            <a:ext cx="7787208" cy="52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478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descr="C:\Users\Admin\Downloads\Q-7.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67544" y="980728"/>
            <a:ext cx="7776864"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548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descr="C:\Users\Admin\Downloads\Q-8.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340768"/>
            <a:ext cx="7715200" cy="4657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77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5362"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196752"/>
            <a:ext cx="7859216" cy="4940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198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itchFamily="18" charset="0"/>
                <a:cs typeface="Times New Roman" pitchFamily="18" charset="0"/>
              </a:rPr>
              <a:t>Contents</a:t>
            </a:r>
            <a:endParaRPr lang="en-IN" u="sng"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Objective</a:t>
            </a:r>
          </a:p>
          <a:p>
            <a:r>
              <a:rPr lang="en-US" dirty="0" smtClean="0">
                <a:latin typeface="Times New Roman" pitchFamily="18" charset="0"/>
                <a:cs typeface="Times New Roman" pitchFamily="18" charset="0"/>
              </a:rPr>
              <a:t>Code</a:t>
            </a:r>
          </a:p>
          <a:p>
            <a:r>
              <a:rPr lang="en-US" dirty="0" smtClean="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948512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itchFamily="18" charset="0"/>
                <a:cs typeface="Times New Roman" pitchFamily="18" charset="0"/>
              </a:rPr>
              <a:t>Introduction</a:t>
            </a:r>
            <a:endParaRPr lang="en-IN" u="sng"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"The COVID-19 pandemic has posed unprecedented public health challenges globally. As we continue to combat this virus, leveraging data has become crucial in understanding its spread and the effectiveness of strategies employed to mitigate it."</a:t>
            </a:r>
          </a:p>
          <a:p>
            <a:r>
              <a:rPr lang="en-US" dirty="0">
                <a:latin typeface="Times New Roman" pitchFamily="18" charset="0"/>
                <a:cs typeface="Times New Roman" pitchFamily="18" charset="0"/>
              </a:rPr>
              <a:t>"Today, I will share insights derived from an extensive dataset that tracks the progression and the impact of the virus. This analysis aims to provide a clearer picture of how COVID-19 has evolved and affected populations worldwide."</a:t>
            </a:r>
          </a:p>
          <a:p>
            <a:endParaRPr lang="en-IN" dirty="0"/>
          </a:p>
        </p:txBody>
      </p:sp>
    </p:spTree>
    <p:extLst>
      <p:ext uri="{BB962C8B-B14F-4D97-AF65-F5344CB8AC3E}">
        <p14:creationId xmlns:p14="http://schemas.microsoft.com/office/powerpoint/2010/main" val="3904536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itchFamily="18" charset="0"/>
                <a:cs typeface="Times New Roman" pitchFamily="18" charset="0"/>
              </a:rPr>
              <a:t>objective</a:t>
            </a:r>
            <a:endParaRPr lang="en-IN" u="sng"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a:latin typeface="Times New Roman" pitchFamily="18" charset="0"/>
                <a:cs typeface="Times New Roman" pitchFamily="18" charset="0"/>
              </a:rPr>
              <a:t>This project is designed to test </a:t>
            </a:r>
            <a:r>
              <a:rPr lang="en-US" dirty="0" smtClean="0">
                <a:latin typeface="Times New Roman" pitchFamily="18" charset="0"/>
                <a:cs typeface="Times New Roman" pitchFamily="18" charset="0"/>
              </a:rPr>
              <a:t>our </a:t>
            </a:r>
            <a:r>
              <a:rPr lang="en-US" dirty="0">
                <a:latin typeface="Times New Roman" pitchFamily="18" charset="0"/>
                <a:cs typeface="Times New Roman" pitchFamily="18" charset="0"/>
              </a:rPr>
              <a:t>SQL and data analysis skills in a real-world context</a:t>
            </a:r>
            <a:r>
              <a:rPr lang="en-US" dirty="0" smtClean="0">
                <a:latin typeface="Times New Roman" pitchFamily="18" charset="0"/>
                <a:cs typeface="Times New Roman" pitchFamily="18" charset="0"/>
              </a:rPr>
              <a:t>.</a:t>
            </a:r>
          </a:p>
          <a:p>
            <a:pPr marL="0" indent="0">
              <a:buNone/>
            </a:pPr>
            <a:r>
              <a:rPr lang="en-US" u="sng" dirty="0">
                <a:latin typeface="Times New Roman" pitchFamily="18" charset="0"/>
                <a:cs typeface="Times New Roman" pitchFamily="18" charset="0"/>
              </a:rPr>
              <a:t>Dataset:</a:t>
            </a:r>
          </a:p>
          <a:p>
            <a:pPr marL="0" indent="0">
              <a:buNone/>
            </a:pPr>
            <a:r>
              <a:rPr lang="en-US" dirty="0">
                <a:latin typeface="Times New Roman" pitchFamily="18" charset="0"/>
                <a:cs typeface="Times New Roman" pitchFamily="18" charset="0"/>
              </a:rPr>
              <a:t>Description of each column in dataset:</a:t>
            </a:r>
          </a:p>
          <a:p>
            <a:pPr marL="0" indent="0">
              <a:buNone/>
            </a:pPr>
            <a:r>
              <a:rPr lang="en-US" dirty="0">
                <a:latin typeface="Times New Roman" pitchFamily="18" charset="0"/>
                <a:cs typeface="Times New Roman" pitchFamily="18" charset="0"/>
              </a:rPr>
              <a:t>Province: Geographic subdivision within a country/region.</a:t>
            </a:r>
          </a:p>
          <a:p>
            <a:pPr marL="0" indent="0">
              <a:buNone/>
            </a:pPr>
            <a:r>
              <a:rPr lang="en-US" dirty="0">
                <a:latin typeface="Times New Roman" pitchFamily="18" charset="0"/>
                <a:cs typeface="Times New Roman" pitchFamily="18" charset="0"/>
              </a:rPr>
              <a:t>Country/Region: Geographic entity where data is recorded.</a:t>
            </a:r>
          </a:p>
          <a:p>
            <a:pPr marL="0" indent="0">
              <a:buNone/>
            </a:pPr>
            <a:r>
              <a:rPr lang="en-US" dirty="0">
                <a:latin typeface="Times New Roman" pitchFamily="18" charset="0"/>
                <a:cs typeface="Times New Roman" pitchFamily="18" charset="0"/>
              </a:rPr>
              <a:t>Latitude: North-south position on Earth's surface.</a:t>
            </a:r>
          </a:p>
          <a:p>
            <a:pPr marL="0" indent="0">
              <a:buNone/>
            </a:pPr>
            <a:r>
              <a:rPr lang="en-US" dirty="0">
                <a:latin typeface="Times New Roman" pitchFamily="18" charset="0"/>
                <a:cs typeface="Times New Roman" pitchFamily="18" charset="0"/>
              </a:rPr>
              <a:t>Longitude: East-west position on Earth's surface.</a:t>
            </a:r>
          </a:p>
          <a:p>
            <a:pPr marL="0" indent="0">
              <a:buNone/>
            </a:pPr>
            <a:r>
              <a:rPr lang="en-US" dirty="0">
                <a:latin typeface="Times New Roman" pitchFamily="18" charset="0"/>
                <a:cs typeface="Times New Roman" pitchFamily="18" charset="0"/>
              </a:rPr>
              <a:t>Date: Recorded date of CORONA VIRUS data.</a:t>
            </a:r>
          </a:p>
          <a:p>
            <a:pPr marL="0" indent="0">
              <a:buNone/>
            </a:pPr>
            <a:r>
              <a:rPr lang="en-US" dirty="0">
                <a:latin typeface="Times New Roman" pitchFamily="18" charset="0"/>
                <a:cs typeface="Times New Roman" pitchFamily="18" charset="0"/>
              </a:rPr>
              <a:t>Confirmed: Number of diagnosed CORONA VIRUS cases.</a:t>
            </a:r>
          </a:p>
          <a:p>
            <a:pPr marL="0" indent="0">
              <a:buNone/>
            </a:pPr>
            <a:r>
              <a:rPr lang="en-US" dirty="0">
                <a:latin typeface="Times New Roman" pitchFamily="18" charset="0"/>
                <a:cs typeface="Times New Roman" pitchFamily="18" charset="0"/>
              </a:rPr>
              <a:t>Deaths: Number of CORONA VIRUS related deaths.</a:t>
            </a:r>
          </a:p>
          <a:p>
            <a:pPr marL="0" indent="0">
              <a:buNone/>
            </a:pPr>
            <a:r>
              <a:rPr lang="en-US" dirty="0">
                <a:latin typeface="Times New Roman" pitchFamily="18" charset="0"/>
                <a:cs typeface="Times New Roman" pitchFamily="18" charset="0"/>
              </a:rPr>
              <a:t>Recovered: Number of recovered CORONA VIRUS cases.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716641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Code(Examples)</a:t>
            </a:r>
            <a:endParaRPr lang="en-IN" dirty="0"/>
          </a:p>
        </p:txBody>
      </p:sp>
      <p:pic>
        <p:nvPicPr>
          <p:cNvPr id="1026" name="Picture 2" descr="C:\Users\Admin\Downloads\Q-1.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2060848"/>
            <a:ext cx="7931224" cy="3960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60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US" dirty="0" smtClean="0"/>
          </a:p>
          <a:p>
            <a:endParaRPr lang="en-IN" dirty="0"/>
          </a:p>
        </p:txBody>
      </p:sp>
      <p:pic>
        <p:nvPicPr>
          <p:cNvPr id="2050" name="Picture 2" descr="C:\Users\Admin\Downloads\Q-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1340768"/>
            <a:ext cx="7560840"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05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C:\Users\Admin\Downloads\Q-3.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268760"/>
            <a:ext cx="7787208"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350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C:\Users\Admin\Downloads\Q-4.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03228" y="1052736"/>
            <a:ext cx="7525155" cy="5421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32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descr="C:\Users\Admin\Downloads\Q-5.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9552" y="764704"/>
            <a:ext cx="7704856"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954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127</TotalTime>
  <Words>198</Words>
  <Application>Microsoft Office PowerPoint</Application>
  <PresentationFormat>On-screen Show (4:3)</PresentationFormat>
  <Paragraphs>25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Corona Virus Analysis</vt:lpstr>
      <vt:lpstr>Contents</vt:lpstr>
      <vt:lpstr>Introduction</vt:lpstr>
      <vt:lpstr>objective</vt:lpstr>
      <vt:lpstr>Code(Examples)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Analysis</dc:title>
  <dc:creator>Admin</dc:creator>
  <cp:lastModifiedBy>Admin</cp:lastModifiedBy>
  <cp:revision>44</cp:revision>
  <dcterms:created xsi:type="dcterms:W3CDTF">2024-05-01T03:42:25Z</dcterms:created>
  <dcterms:modified xsi:type="dcterms:W3CDTF">2024-05-05T10:26:17Z</dcterms:modified>
</cp:coreProperties>
</file>