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F390DD2-DF80-43C6-B99C-DB720C61EF9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8DFCD79-273D-4CF9-A394-E2F1268D9DD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0DD2-DF80-43C6-B99C-DB720C61EF9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D79-273D-4CF9-A394-E2F1268D9D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0DD2-DF80-43C6-B99C-DB720C61EF9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D79-273D-4CF9-A394-E2F1268D9D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F390DD2-DF80-43C6-B99C-DB720C61EF9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8DFCD79-273D-4CF9-A394-E2F1268D9DD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F390DD2-DF80-43C6-B99C-DB720C61EF9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8DFCD79-273D-4CF9-A394-E2F1268D9DD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0DD2-DF80-43C6-B99C-DB720C61EF9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D79-273D-4CF9-A394-E2F1268D9DD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0DD2-DF80-43C6-B99C-DB720C61EF9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D79-273D-4CF9-A394-E2F1268D9DD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F390DD2-DF80-43C6-B99C-DB720C61EF9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DFCD79-273D-4CF9-A394-E2F1268D9DD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0DD2-DF80-43C6-B99C-DB720C61EF9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D79-273D-4CF9-A394-E2F1268D9D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F390DD2-DF80-43C6-B99C-DB720C61EF9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8DFCD79-273D-4CF9-A394-E2F1268D9DDF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F390DD2-DF80-43C6-B99C-DB720C61EF9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DFCD79-273D-4CF9-A394-E2F1268D9DDF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F390DD2-DF80-43C6-B99C-DB720C61EF9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DFCD79-273D-4CF9-A394-E2F1268D9DD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1844825"/>
            <a:ext cx="6172200" cy="1656184"/>
          </a:xfrm>
        </p:spPr>
        <p:txBody>
          <a:bodyPr/>
          <a:lstStyle/>
          <a:p>
            <a:r>
              <a:rPr lang="en-US" dirty="0" smtClean="0"/>
              <a:t>Hotel Aggregator Analysis with Power BI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789040"/>
            <a:ext cx="6351240" cy="280831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Aman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Srivastava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Analyst Intern at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Mentorness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Batch – MIP-DA-07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1" y="116632"/>
            <a:ext cx="1908175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Admin\Downloads\mentorness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8864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04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CONTENTS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Dashboard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79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introduction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This internship project aims to </a:t>
            </a:r>
            <a:r>
              <a:rPr lang="en-US" dirty="0" err="1"/>
              <a:t>analyse</a:t>
            </a:r>
            <a:r>
              <a:rPr lang="en-US" dirty="0"/>
              <a:t> a dataset of hotel aggregator listings using Power BI. The dataset</a:t>
            </a:r>
          </a:p>
          <a:p>
            <a:pPr marL="0" indent="0">
              <a:buNone/>
            </a:pPr>
            <a:r>
              <a:rPr lang="en-US" dirty="0"/>
              <a:t>comprises various attributes related to listings, hosts, reviews, and availability. The objective is to create</a:t>
            </a:r>
          </a:p>
          <a:p>
            <a:pPr marL="0" indent="0">
              <a:buNone/>
            </a:pPr>
            <a:r>
              <a:rPr lang="en-US" dirty="0"/>
              <a:t>comprehensive visualizations and insights that shed light on trends, patterns, and factors influencing the</a:t>
            </a:r>
          </a:p>
          <a:p>
            <a:pPr marL="0" indent="0">
              <a:buNone/>
            </a:pPr>
            <a:r>
              <a:rPr lang="en-US" dirty="0"/>
              <a:t>performance of listings. Through Power BI, interns will explore key metrics such as pricing, availability,</a:t>
            </a:r>
          </a:p>
          <a:p>
            <a:pPr marL="0" indent="0">
              <a:buNone/>
            </a:pPr>
            <a:r>
              <a:rPr lang="en-US" dirty="0"/>
              <a:t>host characteristics, and review scores to derive actionable insights for improving the overall quality and</a:t>
            </a:r>
          </a:p>
          <a:p>
            <a:pPr marL="0" indent="0">
              <a:buNone/>
            </a:pPr>
            <a:r>
              <a:rPr lang="en-US" dirty="0"/>
              <a:t>competitiveness of the listings.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07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Objectives:-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Visualize </a:t>
            </a:r>
            <a:r>
              <a:rPr lang="en-US" dirty="0"/>
              <a:t>the distribution of listings on a map to identify popular neighborhoods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/>
              <a:t>- Analyze pricing trends based on property types, room types, and accommodation capacity.</a:t>
            </a:r>
          </a:p>
          <a:p>
            <a:pPr>
              <a:buFontTx/>
              <a:buChar char="-"/>
            </a:pPr>
            <a:r>
              <a:rPr lang="en-US" dirty="0"/>
              <a:t>- Investigate the availability of listings over time and identify peak periods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/>
              <a:t>- Evaluate host characteristics, including </a:t>
            </a:r>
            <a:r>
              <a:rPr lang="en-US" dirty="0" err="1"/>
              <a:t>superhost</a:t>
            </a:r>
            <a:r>
              <a:rPr lang="en-US" dirty="0"/>
              <a:t> status, response times, and verification methods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/>
              <a:t>- </a:t>
            </a:r>
            <a:r>
              <a:rPr lang="en-US" dirty="0" err="1"/>
              <a:t>Analyse</a:t>
            </a:r>
            <a:r>
              <a:rPr lang="en-US" dirty="0"/>
              <a:t> the distribution of property types and room types.</a:t>
            </a:r>
          </a:p>
          <a:p>
            <a:pPr>
              <a:buFontTx/>
              <a:buChar char="-"/>
            </a:pPr>
            <a:r>
              <a:rPr lang="en-US" dirty="0"/>
              <a:t>- Explore trends in the popularity of specific accommodation setups.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63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Dashboards:-</a:t>
            </a:r>
            <a:endParaRPr lang="en-IN" b="1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16832"/>
            <a:ext cx="7342584" cy="414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64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56084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13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92088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24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74676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80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105</TotalTime>
  <Words>199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Hotel Aggregator Analysis with Power BI</vt:lpstr>
      <vt:lpstr>CONTENTS</vt:lpstr>
      <vt:lpstr>introduction</vt:lpstr>
      <vt:lpstr>Objectives:-</vt:lpstr>
      <vt:lpstr>Dashboards:-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Aggregator Analysis with Power BI</dc:title>
  <dc:creator>Admin</dc:creator>
  <cp:lastModifiedBy>Admin</cp:lastModifiedBy>
  <cp:revision>18</cp:revision>
  <dcterms:created xsi:type="dcterms:W3CDTF">2024-05-13T11:16:33Z</dcterms:created>
  <dcterms:modified xsi:type="dcterms:W3CDTF">2024-05-14T07:29:07Z</dcterms:modified>
</cp:coreProperties>
</file>