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359451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359451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962b509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962b509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5962b50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5962b50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5962b50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5962b50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962b509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962b509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962b509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962b509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962b509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962b509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3594513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3594513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35945136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35945136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3594513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3594513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DMCalc: Tutorial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Pratik Tarafdar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 A. Krishnakumar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to measure DM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Classically, Use 2-3 widely separated narrowband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Maximising the S/N - Not accurate as profiles are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Narrowband timing - DM and its variation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wide-band receivers: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frequency resolved templates (Liu et al. 2014; Tiburzi et al. 2019)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templates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accuracy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care of intrinsic profile evolution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wide-band technique (Pennucci et al. 2019; Alam et al. 2021)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templates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PCAs to model the profile evolution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ToA/band/observation - reduces data volume for PTA analysis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90850" y="2630575"/>
            <a:ext cx="7458600" cy="103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DMCalc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87900" y="1489825"/>
            <a:ext cx="83682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Python package to estimate DM (Krishnakumar et al. 2021)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Dependencies: PSRCHIVE (with Python bindings), TEMPO2, scikit-learn, etc.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it does?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Find/measure ToAs (using psrchive python bindings)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 large outliers (using Huber regression)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 for DM with TEMPO2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DM timeseries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ToAs with different PTA specific flags and parameter file with epoch dependent DM constraints (DMMODEL and DMX)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092450" y="4679400"/>
            <a:ext cx="687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 to Pratik for the hands-on exercise…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650" y="609600"/>
            <a:ext cx="5335424" cy="42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intro to DM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Pulsar signals are dispersed - Thanks to free electrons in ISM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delay is a strong function of frequency ~ 𝝂</a:t>
            </a:r>
            <a:r>
              <a:rPr baseline="30000" lang="en"/>
              <a:t>-2 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Dispersion Measure (DM) is the integrated column density of electrons between pulsar and observer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3329000"/>
            <a:ext cx="2158950" cy="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intro to DM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Pulsar signals are dispersed - Thanks to free electrons in 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delay is a strong function of frequency ~ 𝝂</a:t>
            </a:r>
            <a:r>
              <a:rPr baseline="30000" lang="en"/>
              <a:t>-2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Quantified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 - a measure of electron density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75" y="1144125"/>
            <a:ext cx="3483024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75" y="3195650"/>
            <a:ext cx="3483026" cy="3372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656225" y="41231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656225" y="20657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intro to DM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75" y="1144125"/>
            <a:ext cx="3483024" cy="369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6876400" y="2190950"/>
            <a:ext cx="28800" cy="227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6882100" y="3034525"/>
            <a:ext cx="38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6890800" y="3339325"/>
            <a:ext cx="5316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>
            <a:off x="6905200" y="3644125"/>
            <a:ext cx="745800" cy="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6912400" y="3872725"/>
            <a:ext cx="9672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flipH="1">
            <a:off x="6912400" y="4101325"/>
            <a:ext cx="1272000" cy="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6912400" y="4329925"/>
            <a:ext cx="15768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6882175" y="2801575"/>
            <a:ext cx="2169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5656225" y="20657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656225" y="41231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Pulsar signals are dispersed - Thanks to free electrons in 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delay is a strong function of frequency ~ 𝝂</a:t>
            </a:r>
            <a:r>
              <a:rPr baseline="30000" lang="en"/>
              <a:t>-2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Quantified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 - a measure of electron density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75" y="3195650"/>
            <a:ext cx="3483026" cy="33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intro to DM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75" y="1144125"/>
            <a:ext cx="3483024" cy="369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6876400" y="2190950"/>
            <a:ext cx="28800" cy="2270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/>
          <p:nvPr/>
        </p:nvCxnSpPr>
        <p:spPr>
          <a:xfrm rot="10800000">
            <a:off x="6882100" y="3034525"/>
            <a:ext cx="38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6890800" y="3339325"/>
            <a:ext cx="5316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/>
          <p:nvPr/>
        </p:nvCxnSpPr>
        <p:spPr>
          <a:xfrm flipH="1">
            <a:off x="6905200" y="3644125"/>
            <a:ext cx="745800" cy="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flipH="1">
            <a:off x="6912400" y="3872725"/>
            <a:ext cx="967200" cy="1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/>
          <p:nvPr/>
        </p:nvCxnSpPr>
        <p:spPr>
          <a:xfrm flipH="1">
            <a:off x="6912400" y="4101325"/>
            <a:ext cx="1272000" cy="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6912400" y="4329925"/>
            <a:ext cx="15768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6882175" y="2801575"/>
            <a:ext cx="216900" cy="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5656225" y="20657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656225" y="41231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87900" y="1489825"/>
            <a:ext cx="41841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Pulsar signals are dispersed - Thanks to free electrons in 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delay is a strong function of frequency ~ 𝝂</a:t>
            </a:r>
            <a:r>
              <a:rPr baseline="30000" lang="en"/>
              <a:t>-2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Quantified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 - a measure of electron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for the delay - dedispersion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75" y="3195650"/>
            <a:ext cx="3483026" cy="33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intro to DM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75" y="1144125"/>
            <a:ext cx="3520473" cy="36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87900" y="1489825"/>
            <a:ext cx="41841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Pulsar signals are dispersed - Thanks to free electrons in 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delay is a strong function of frequency ~ 𝝂</a:t>
            </a:r>
            <a:r>
              <a:rPr baseline="30000" lang="en"/>
              <a:t>-2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Quantified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 - a measure of electron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for the delay - dedispersion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75" y="3195650"/>
            <a:ext cx="3483026" cy="3372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5656225" y="20657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6225" y="4123100"/>
            <a:ext cx="3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𝝂</a:t>
            </a:r>
            <a:r>
              <a:rPr baseline="-25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244800" y="4705250"/>
            <a:ext cx="227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should we worry??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variations affecting ToAs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25" y="1099050"/>
            <a:ext cx="2970001" cy="20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025" y="3216805"/>
            <a:ext cx="3074150" cy="182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87900" y="1489825"/>
            <a:ext cx="48372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LOFAR observations (120 - 190 MHz) of PSR J2145-0750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ToAs follow DM variation very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in pulsar period (dP/dt) also show similar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DM correction will help model the other pulsar parameters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ultimately useful for PTAs to detect GWs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 variations affecting ToAs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25" y="1099050"/>
            <a:ext cx="2970001" cy="20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025" y="3216805"/>
            <a:ext cx="3074150" cy="182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87900" y="1489825"/>
            <a:ext cx="48372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LOFAR observations (120 - 190 MHz) of PSR J2145-0750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ToAs follow DM variation very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in pulsar period (dP/dt) also show similar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DM correction will help model the other pulsar parameters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 ultimately useful for PTAs to detect GWs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025" y="1099050"/>
            <a:ext cx="2969999" cy="20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frequency - better precision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DM delay scales as </a:t>
            </a:r>
            <a:r>
              <a:rPr lang="en" sz="1800"/>
              <a:t>𝝂</a:t>
            </a:r>
            <a:r>
              <a:rPr baseline="30000" lang="en" sz="1800"/>
              <a:t>-2</a:t>
            </a:r>
            <a:r>
              <a:rPr lang="en"/>
              <a:t> lower frequency wide-band receivers improve precision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Combining different telescope’s data across frequencies improves it further (plot shows data from LOFAR (120 - 190 MHz) - uGMRT (300 - 500 MHz) - NRT (1250 - 1750 MHz)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pulsars are visible below ~200 MHz – Importance of uGMRT bands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401" cy="329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