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59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CA8DC-27DE-A11F-2BFD-44DF1A56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Q</a:t>
            </a:r>
            <a:r>
              <a:rPr lang="en-AE" dirty="0"/>
              <a:t>8 – HW3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5A7B2-6E95-18D7-80EC-004CABAB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AE" dirty="0"/>
              <a:t>Alireza Abbasi - 403616204</a:t>
            </a:r>
            <a:endParaRPr lang="fa-IR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E507BCD2-E712-0FC2-E65B-F4BD0281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76" r="27218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42A-113A-05FD-F8B5-7A0C565C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First 6 episode Trajectories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960B6-065D-6111-A11C-8BF3AC86D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225" y="2971800"/>
            <a:ext cx="4584849" cy="3127375"/>
          </a:xfrm>
        </p:spPr>
      </p:pic>
    </p:spTree>
    <p:extLst>
      <p:ext uri="{BB962C8B-B14F-4D97-AF65-F5344CB8AC3E}">
        <p14:creationId xmlns:p14="http://schemas.microsoft.com/office/powerpoint/2010/main" val="264990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E38E-635B-15C8-B14E-E2B4458A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217F-7F73-CC36-7364-D096C8AC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Mean return after 50 episodes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5B9C9-663E-F576-F480-DEB9087B7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357" y="1647120"/>
            <a:ext cx="2480087" cy="48647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1C81A51-3A77-34EA-5CA1-80909E96EAB6}"/>
              </a:ext>
            </a:extLst>
          </p:cNvPr>
          <p:cNvSpPr txBox="1">
            <a:spLocks/>
          </p:cNvSpPr>
          <p:nvPr/>
        </p:nvSpPr>
        <p:spPr>
          <a:xfrm>
            <a:off x="1530096" y="210638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</a:t>
            </a:r>
            <a:r>
              <a:rPr lang="en-AE" dirty="0" err="1"/>
              <a:t>anually</a:t>
            </a:r>
            <a:r>
              <a:rPr lang="en-AE" dirty="0"/>
              <a:t> calculating values:</a:t>
            </a:r>
            <a:endParaRPr lang="fa-I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9E8E77-5C1C-36DD-85E9-15AA6EBD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9" y="2862072"/>
            <a:ext cx="4549534" cy="3368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84FE33-A533-C57B-A7A2-80D36D09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93" y="2862072"/>
            <a:ext cx="512870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8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Q8 – HW3</vt:lpstr>
      <vt:lpstr>First 6 episode Trajectories</vt:lpstr>
      <vt:lpstr>Mean return after 50 episodes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Abassi</dc:creator>
  <cp:lastModifiedBy>Alireza Abassi</cp:lastModifiedBy>
  <cp:revision>1</cp:revision>
  <dcterms:created xsi:type="dcterms:W3CDTF">2024-11-02T20:23:41Z</dcterms:created>
  <dcterms:modified xsi:type="dcterms:W3CDTF">2024-11-02T20:29:40Z</dcterms:modified>
</cp:coreProperties>
</file>