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4CD7-2220-3E82-967C-DF105794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8E440-0A03-E1D4-FA24-27A4F679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71E1-7440-B4CF-8A82-67154E71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AAD0-A701-7A98-2D10-215C36D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053D-5AAF-A3CD-3203-6AD4194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922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4955-6DCF-528B-B64A-A0A454D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FBB0-393D-AD22-A48B-7378AB1D8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A806-66A5-0300-2438-3091CB9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4DF8-CEF5-352D-E802-7BC343FD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1663-9B76-8F08-FC25-4F698FF2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0371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DAAFD-F425-F1A8-DDEB-C666F4D61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B9747-2CC2-8650-D08D-59F999ED0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293D-D8AA-5677-CE74-ED554CE1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C763-5950-E148-48CC-46769B3F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79C7-C6CD-F8A5-67AF-77C6ACB5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63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C677-5914-59F7-7C23-98EDE7A3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DA2B-8701-6BE9-5735-96DF839D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C022-511E-A052-4609-9AD5137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12C2-E009-D432-0B48-53A47DC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1A95-92A5-ABA1-4914-43922C39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31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9C1-49C1-3721-18D6-56D8EC13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F286-2396-B2B8-127D-90B974DB5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2193-B2C0-519E-1D94-899834B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025E-C2DE-22D3-2C9B-60F575E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8F74-CBA6-BBC0-5D00-B2152E0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55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4E0-BA95-C422-3CB0-E43AB66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8E76-9E74-7DBB-E6DD-917191E0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4B72E-6EE0-72CD-47BF-E7477387B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1D37-C3A4-29AB-B70D-3EBCF4C6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898E-5728-620E-716B-CEBBF43F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842A-CA5C-1114-2058-5C266D2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11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E5C5-7DBB-F619-4792-5AA8A1E2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906F-370D-2D73-F0AE-36588473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F761C-C9C2-29AE-17BE-BD6AC22D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A8F60-DB8F-7850-084A-1A289C0AC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6A0C-96DB-FC4D-08A1-62C614105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5407-0CFA-9782-9E56-DBB969A9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12EA2-B177-ED30-648B-4501CEDF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6FA67-E1AB-5A57-0E06-0C2A9C81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462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27D-CAA5-46BF-5D16-AE8154EF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51AB7-5921-65BB-3EEF-4C18E41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652D9-8D6A-5E74-D2F1-BDDA57CF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65CFD-3B6D-4E58-A980-B8F99254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94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87913-8C99-B93F-FF7A-FBE40758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7E261-D929-145B-62BA-B1AF1375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B11D-0AA2-FFB1-31B2-AEA5052E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34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0206-58A3-FDD1-6923-E42E2C3B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A5CF-7531-78C4-A41C-3CA803B1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76A8E-CEE8-B3AE-225B-D25E0EA8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2FC8C-8D7D-D145-7190-5CB739F0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C7B8-484D-812F-9201-331E7D75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1190-3291-B607-093C-41BCC68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81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3881-5DC8-05AA-ACEC-501F791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8097F-6E09-4507-6C7C-8353D9303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992A-231F-AD55-47E5-E7B55D9E2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30DE-7E55-62F7-BCAA-A1B5EB2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DA317-9C89-9046-2C7F-A2364504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FB49-136D-B6B4-6375-47A1BDD3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26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C56D6-3B62-DAC5-E045-83AC36D5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8037-A07B-A776-414A-568E863F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D41D-4385-41BE-0B29-65646161B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45796-02C2-46E6-8491-E7656A5A987F}" type="datetimeFigureOut">
              <a:rPr lang="fa-IR" smtClean="0"/>
              <a:t>22/05/1446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2D5C-08C4-6BD7-470C-876F1F21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A923-D429-3401-8588-ED166AE6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56F23-6BDE-446D-9BFB-D874BA99EF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13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EEF05-2184-E792-6678-C113B3A2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HCI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7FD57A-7489-A43A-A7B1-E7CB6BEAE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86" y="3067763"/>
            <a:ext cx="9083827" cy="1867062"/>
          </a:xfrm>
        </p:spPr>
      </p:pic>
    </p:spTree>
    <p:extLst>
      <p:ext uri="{BB962C8B-B14F-4D97-AF65-F5344CB8AC3E}">
        <p14:creationId xmlns:p14="http://schemas.microsoft.com/office/powerpoint/2010/main" val="275539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90CD3-08F3-FB93-208A-9038171E8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F0BA0-89E9-3E6A-8161-7DFE3729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HCI researchers roles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6A1DF-DF12-9223-0262-0D060B57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7" y="2629575"/>
            <a:ext cx="4915326" cy="1371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6F999-3212-4B32-0810-9C672E64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22" y="2454300"/>
            <a:ext cx="4930567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C2786-CD94-AA9A-51F2-F6E063B8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F4D47-2ACE-FA2A-F639-E15ECC37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IRL features</a:t>
            </a:r>
            <a:endParaRPr lang="fa-I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9882-8052-AB31-A786-1E5627F6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40" y="2349448"/>
            <a:ext cx="6515519" cy="29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E7F2-3086-DD5B-0082-CB91BC6CE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13AB-F92C-9745-F575-CD66FBFA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IRL testbeds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B0199-2524-5D1C-3D0B-B0914ECC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014" y="87686"/>
            <a:ext cx="4991533" cy="4381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F4E7C-E436-BAB0-2996-D64BC86F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0" y="4552702"/>
            <a:ext cx="1003641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B40B3-DAF3-B3EA-64C6-C7880B7DE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66A27-C726-BF3E-6789-D6AF21FC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Reward Shaping</a:t>
            </a:r>
            <a:endParaRPr lang="fa-I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B4BAE-DFFC-E7FD-26F4-ED5C0419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.</a:t>
            </a:r>
          </a:p>
          <a:p>
            <a:r>
              <a:rPr lang="en-AE" dirty="0"/>
              <a:t>Sometimes environmental feedbacks are not available</a:t>
            </a:r>
          </a:p>
          <a:p>
            <a:r>
              <a:rPr lang="en-AE" dirty="0"/>
              <a:t>Feedback can be the only source reward</a:t>
            </a:r>
          </a:p>
          <a:p>
            <a:r>
              <a:rPr lang="en-AE" dirty="0"/>
              <a:t>Environment might be very Stochastic</a:t>
            </a:r>
            <a:endParaRPr lang="fa-I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40B8B-A091-02EE-8BB5-70E54BDC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9" y="1949381"/>
            <a:ext cx="5435600" cy="2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75BE-A5B6-A7B1-F671-CB2EB0D8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37528-A520-5C72-B375-55D03171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Reward Shaping</a:t>
            </a:r>
            <a:endParaRPr lang="fa-I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B0032-021E-44C8-CC45-29042D66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7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AE" dirty="0"/>
              <a:t>.</a:t>
            </a:r>
          </a:p>
          <a:p>
            <a:r>
              <a:rPr lang="en-AE" dirty="0"/>
              <a:t>Sometimes environmental feedbacks are not available</a:t>
            </a:r>
          </a:p>
          <a:p>
            <a:r>
              <a:rPr lang="en-AE" dirty="0"/>
              <a:t>Feedback can be the only source reward</a:t>
            </a:r>
          </a:p>
          <a:p>
            <a:r>
              <a:rPr lang="en-AE" dirty="0"/>
              <a:t>Environment might be very Stochastic</a:t>
            </a:r>
          </a:p>
          <a:p>
            <a:endParaRPr lang="en-AE" dirty="0"/>
          </a:p>
          <a:p>
            <a:endParaRPr lang="en-AE" dirty="0"/>
          </a:p>
          <a:p>
            <a:r>
              <a:rPr lang="en-AE" dirty="0"/>
              <a:t>In state </a:t>
            </a:r>
            <a:r>
              <a:rPr lang="en-AE" b="1" dirty="0"/>
              <a:t>s</a:t>
            </a:r>
            <a:r>
              <a:rPr lang="en-AE" dirty="0"/>
              <a:t>, the action </a:t>
            </a:r>
            <a:r>
              <a:rPr lang="en-AE" b="1" dirty="0"/>
              <a:t>a</a:t>
            </a:r>
            <a:r>
              <a:rPr lang="en-AE" dirty="0"/>
              <a:t> is either good or bad. </a:t>
            </a:r>
            <a:r>
              <a:rPr lang="en-US" dirty="0"/>
              <a:t>I</a:t>
            </a:r>
            <a:r>
              <a:rPr lang="en-AE" dirty="0"/>
              <a:t>t is called </a:t>
            </a:r>
            <a:r>
              <a:rPr lang="en-AE" b="1" dirty="0"/>
              <a:t>Advise</a:t>
            </a:r>
            <a:r>
              <a:rPr lang="en-AE" dirty="0"/>
              <a:t>.</a:t>
            </a:r>
          </a:p>
          <a:p>
            <a:r>
              <a:rPr lang="en-US" dirty="0"/>
              <a:t>Which creates a bias in the action selection of the agent, not its policy.</a:t>
            </a:r>
            <a:endParaRPr lang="fa-I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0F727-7997-6975-C653-C621F8F6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57" y="1455248"/>
            <a:ext cx="5435600" cy="23544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EC2E6F97-384C-F250-8283-F29443238034}"/>
              </a:ext>
            </a:extLst>
          </p:cNvPr>
          <p:cNvSpPr txBox="1">
            <a:spLocks/>
          </p:cNvSpPr>
          <p:nvPr/>
        </p:nvSpPr>
        <p:spPr>
          <a:xfrm>
            <a:off x="838200" y="3076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E" dirty="0"/>
              <a:t>Policy shaping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789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HCI</vt:lpstr>
      <vt:lpstr>HCI researchers roles</vt:lpstr>
      <vt:lpstr>IRL features</vt:lpstr>
      <vt:lpstr>IRL testbeds</vt:lpstr>
      <vt:lpstr>Reward Shaping</vt:lpstr>
      <vt:lpstr>Reward Shaping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Abassi</dc:creator>
  <cp:lastModifiedBy>Alireza Abassi</cp:lastModifiedBy>
  <cp:revision>1</cp:revision>
  <dcterms:created xsi:type="dcterms:W3CDTF">2024-11-23T17:13:46Z</dcterms:created>
  <dcterms:modified xsi:type="dcterms:W3CDTF">2024-11-23T19:45:24Z</dcterms:modified>
</cp:coreProperties>
</file>