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7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5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D3E28F-E990-4EB1-BDE1-DEF2B7F98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orange vertical lines&#10;&#10;Description automatically generated">
            <a:extLst>
              <a:ext uri="{FF2B5EF4-FFF2-40B4-BE49-F238E27FC236}">
                <a16:creationId xmlns:a16="http://schemas.microsoft.com/office/drawing/2014/main" id="{32AA11C9-836D-F9CF-88C8-5E4FAFB3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45" b="15348"/>
          <a:stretch/>
        </p:blipFill>
        <p:spPr>
          <a:xfrm>
            <a:off x="20" y="1"/>
            <a:ext cx="12191980" cy="6861458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A07C1-041F-475C-9FC6-2E431653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022" y="343112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749E47-91E3-4256-A517-9E7E684EB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79" y="312630"/>
            <a:ext cx="5737538" cy="2989690"/>
          </a:xfrm>
          <a:custGeom>
            <a:avLst/>
            <a:gdLst>
              <a:gd name="connsiteX0" fmla="*/ 1289525 w 6745768"/>
              <a:gd name="connsiteY0" fmla="*/ 2301903 h 2794242"/>
              <a:gd name="connsiteX1" fmla="*/ 182620 w 6745768"/>
              <a:gd name="connsiteY1" fmla="*/ 1797161 h 2794242"/>
              <a:gd name="connsiteX2" fmla="*/ 12857 w 6745768"/>
              <a:gd name="connsiteY2" fmla="*/ 794567 h 2794242"/>
              <a:gd name="connsiteX3" fmla="*/ 697283 w 6745768"/>
              <a:gd name="connsiteY3" fmla="*/ 56263 h 2794242"/>
              <a:gd name="connsiteX4" fmla="*/ 6042476 w 6745768"/>
              <a:gd name="connsiteY4" fmla="*/ 156302 h 2794242"/>
              <a:gd name="connsiteX5" fmla="*/ 6744264 w 6745768"/>
              <a:gd name="connsiteY5" fmla="*/ 865255 h 2794242"/>
              <a:gd name="connsiteX6" fmla="*/ 6299463 w 6745768"/>
              <a:gd name="connsiteY6" fmla="*/ 2129659 h 2794242"/>
              <a:gd name="connsiteX7" fmla="*/ 1843321 w 6745768"/>
              <a:gd name="connsiteY7" fmla="*/ 2302040 h 2794242"/>
              <a:gd name="connsiteX8" fmla="*/ 1297241 w 6745768"/>
              <a:gd name="connsiteY8" fmla="*/ 2794243 h 2794242"/>
              <a:gd name="connsiteX9" fmla="*/ 1289525 w 6745768"/>
              <a:gd name="connsiteY9" fmla="*/ 2301903 h 2794242"/>
              <a:gd name="connsiteX0" fmla="*/ 1289525 w 6745768"/>
              <a:gd name="connsiteY0" fmla="*/ 2301903 h 2633547"/>
              <a:gd name="connsiteX1" fmla="*/ 182620 w 6745768"/>
              <a:gd name="connsiteY1" fmla="*/ 1797161 h 2633547"/>
              <a:gd name="connsiteX2" fmla="*/ 12857 w 6745768"/>
              <a:gd name="connsiteY2" fmla="*/ 794567 h 2633547"/>
              <a:gd name="connsiteX3" fmla="*/ 697283 w 6745768"/>
              <a:gd name="connsiteY3" fmla="*/ 56263 h 2633547"/>
              <a:gd name="connsiteX4" fmla="*/ 6042476 w 6745768"/>
              <a:gd name="connsiteY4" fmla="*/ 156302 h 2633547"/>
              <a:gd name="connsiteX5" fmla="*/ 6744264 w 6745768"/>
              <a:gd name="connsiteY5" fmla="*/ 865255 h 2633547"/>
              <a:gd name="connsiteX6" fmla="*/ 6299463 w 6745768"/>
              <a:gd name="connsiteY6" fmla="*/ 2129659 h 2633547"/>
              <a:gd name="connsiteX7" fmla="*/ 1843321 w 6745768"/>
              <a:gd name="connsiteY7" fmla="*/ 2302040 h 2633547"/>
              <a:gd name="connsiteX8" fmla="*/ 1297241 w 6745768"/>
              <a:gd name="connsiteY8" fmla="*/ 2633547 h 2633547"/>
              <a:gd name="connsiteX9" fmla="*/ 1289525 w 6745768"/>
              <a:gd name="connsiteY9" fmla="*/ 2301903 h 2633547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299463 w 6745768"/>
              <a:gd name="connsiteY6" fmla="*/ 2129659 h 2588909"/>
              <a:gd name="connsiteX7" fmla="*/ 1843321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813483"/>
              <a:gd name="connsiteY0" fmla="*/ 2301903 h 2588909"/>
              <a:gd name="connsiteX1" fmla="*/ 182620 w 6813483"/>
              <a:gd name="connsiteY1" fmla="*/ 1797161 h 2588909"/>
              <a:gd name="connsiteX2" fmla="*/ 12857 w 6813483"/>
              <a:gd name="connsiteY2" fmla="*/ 794567 h 2588909"/>
              <a:gd name="connsiteX3" fmla="*/ 697283 w 6813483"/>
              <a:gd name="connsiteY3" fmla="*/ 56263 h 2588909"/>
              <a:gd name="connsiteX4" fmla="*/ 6042476 w 6813483"/>
              <a:gd name="connsiteY4" fmla="*/ 156302 h 2588909"/>
              <a:gd name="connsiteX5" fmla="*/ 6744264 w 6813483"/>
              <a:gd name="connsiteY5" fmla="*/ 865255 h 2588909"/>
              <a:gd name="connsiteX6" fmla="*/ 6299463 w 6813483"/>
              <a:gd name="connsiteY6" fmla="*/ 2129659 h 2588909"/>
              <a:gd name="connsiteX7" fmla="*/ 1855346 w 6813483"/>
              <a:gd name="connsiteY7" fmla="*/ 2302040 h 2588909"/>
              <a:gd name="connsiteX8" fmla="*/ 1321290 w 6813483"/>
              <a:gd name="connsiteY8" fmla="*/ 2588909 h 2588909"/>
              <a:gd name="connsiteX9" fmla="*/ 1289525 w 6813483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6046952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88909"/>
              <a:gd name="connsiteX1" fmla="*/ 182620 w 6745768"/>
              <a:gd name="connsiteY1" fmla="*/ 1797161 h 2588909"/>
              <a:gd name="connsiteX2" fmla="*/ 12857 w 6745768"/>
              <a:gd name="connsiteY2" fmla="*/ 794567 h 2588909"/>
              <a:gd name="connsiteX3" fmla="*/ 697283 w 6745768"/>
              <a:gd name="connsiteY3" fmla="*/ 56263 h 2588909"/>
              <a:gd name="connsiteX4" fmla="*/ 6042476 w 6745768"/>
              <a:gd name="connsiteY4" fmla="*/ 156302 h 2588909"/>
              <a:gd name="connsiteX5" fmla="*/ 6744264 w 6745768"/>
              <a:gd name="connsiteY5" fmla="*/ 865255 h 2588909"/>
              <a:gd name="connsiteX6" fmla="*/ 5926709 w 6745768"/>
              <a:gd name="connsiteY6" fmla="*/ 2129659 h 2588909"/>
              <a:gd name="connsiteX7" fmla="*/ 1855346 w 6745768"/>
              <a:gd name="connsiteY7" fmla="*/ 2302040 h 2588909"/>
              <a:gd name="connsiteX8" fmla="*/ 1321290 w 6745768"/>
              <a:gd name="connsiteY8" fmla="*/ 2588909 h 2588909"/>
              <a:gd name="connsiteX9" fmla="*/ 1289525 w 6745768"/>
              <a:gd name="connsiteY9" fmla="*/ 2301903 h 2588909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55846"/>
              <a:gd name="connsiteX1" fmla="*/ 182620 w 6745768"/>
              <a:gd name="connsiteY1" fmla="*/ 1797161 h 2555846"/>
              <a:gd name="connsiteX2" fmla="*/ 12857 w 6745768"/>
              <a:gd name="connsiteY2" fmla="*/ 794567 h 2555846"/>
              <a:gd name="connsiteX3" fmla="*/ 697283 w 6745768"/>
              <a:gd name="connsiteY3" fmla="*/ 56263 h 2555846"/>
              <a:gd name="connsiteX4" fmla="*/ 6042476 w 6745768"/>
              <a:gd name="connsiteY4" fmla="*/ 156302 h 2555846"/>
              <a:gd name="connsiteX5" fmla="*/ 6744264 w 6745768"/>
              <a:gd name="connsiteY5" fmla="*/ 865255 h 2555846"/>
              <a:gd name="connsiteX6" fmla="*/ 5926709 w 6745768"/>
              <a:gd name="connsiteY6" fmla="*/ 2129659 h 2555846"/>
              <a:gd name="connsiteX7" fmla="*/ 1855346 w 6745768"/>
              <a:gd name="connsiteY7" fmla="*/ 2302040 h 2555846"/>
              <a:gd name="connsiteX8" fmla="*/ 1321290 w 6745768"/>
              <a:gd name="connsiteY8" fmla="*/ 2555846 h 2555846"/>
              <a:gd name="connsiteX9" fmla="*/ 1289525 w 6745768"/>
              <a:gd name="connsiteY9" fmla="*/ 2301903 h 2555846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1855346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22783"/>
              <a:gd name="connsiteX1" fmla="*/ 182620 w 6745768"/>
              <a:gd name="connsiteY1" fmla="*/ 1797161 h 2522783"/>
              <a:gd name="connsiteX2" fmla="*/ 12857 w 6745768"/>
              <a:gd name="connsiteY2" fmla="*/ 794567 h 2522783"/>
              <a:gd name="connsiteX3" fmla="*/ 697283 w 6745768"/>
              <a:gd name="connsiteY3" fmla="*/ 56263 h 2522783"/>
              <a:gd name="connsiteX4" fmla="*/ 6042476 w 6745768"/>
              <a:gd name="connsiteY4" fmla="*/ 156302 h 2522783"/>
              <a:gd name="connsiteX5" fmla="*/ 6744264 w 6745768"/>
              <a:gd name="connsiteY5" fmla="*/ 865255 h 2522783"/>
              <a:gd name="connsiteX6" fmla="*/ 5926709 w 6745768"/>
              <a:gd name="connsiteY6" fmla="*/ 2129659 h 2522783"/>
              <a:gd name="connsiteX7" fmla="*/ 2018095 w 6745768"/>
              <a:gd name="connsiteY7" fmla="*/ 2302040 h 2522783"/>
              <a:gd name="connsiteX8" fmla="*/ 1303420 w 6745768"/>
              <a:gd name="connsiteY8" fmla="*/ 2522783 h 2522783"/>
              <a:gd name="connsiteX9" fmla="*/ 1289525 w 6745768"/>
              <a:gd name="connsiteY9" fmla="*/ 2301903 h 2522783"/>
              <a:gd name="connsiteX0" fmla="*/ 1289525 w 6745768"/>
              <a:gd name="connsiteY0" fmla="*/ 2301903 h 2502083"/>
              <a:gd name="connsiteX1" fmla="*/ 182620 w 6745768"/>
              <a:gd name="connsiteY1" fmla="*/ 1797161 h 2502083"/>
              <a:gd name="connsiteX2" fmla="*/ 12857 w 6745768"/>
              <a:gd name="connsiteY2" fmla="*/ 794567 h 2502083"/>
              <a:gd name="connsiteX3" fmla="*/ 697283 w 6745768"/>
              <a:gd name="connsiteY3" fmla="*/ 56263 h 2502083"/>
              <a:gd name="connsiteX4" fmla="*/ 6042476 w 6745768"/>
              <a:gd name="connsiteY4" fmla="*/ 156302 h 2502083"/>
              <a:gd name="connsiteX5" fmla="*/ 6744264 w 6745768"/>
              <a:gd name="connsiteY5" fmla="*/ 865255 h 2502083"/>
              <a:gd name="connsiteX6" fmla="*/ 5926709 w 6745768"/>
              <a:gd name="connsiteY6" fmla="*/ 2129659 h 2502083"/>
              <a:gd name="connsiteX7" fmla="*/ 2018095 w 6745768"/>
              <a:gd name="connsiteY7" fmla="*/ 2302040 h 2502083"/>
              <a:gd name="connsiteX8" fmla="*/ 1303420 w 6745768"/>
              <a:gd name="connsiteY8" fmla="*/ 2502083 h 2502083"/>
              <a:gd name="connsiteX9" fmla="*/ 1289525 w 6745768"/>
              <a:gd name="connsiteY9" fmla="*/ 230190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98511 w 6749690"/>
              <a:gd name="connsiteY0" fmla="*/ 2291553 h 2502083"/>
              <a:gd name="connsiteX1" fmla="*/ 186542 w 6749690"/>
              <a:gd name="connsiteY1" fmla="*/ 1797161 h 2502083"/>
              <a:gd name="connsiteX2" fmla="*/ 16779 w 6749690"/>
              <a:gd name="connsiteY2" fmla="*/ 794567 h 2502083"/>
              <a:gd name="connsiteX3" fmla="*/ 701205 w 6749690"/>
              <a:gd name="connsiteY3" fmla="*/ 56263 h 2502083"/>
              <a:gd name="connsiteX4" fmla="*/ 6046398 w 6749690"/>
              <a:gd name="connsiteY4" fmla="*/ 156302 h 2502083"/>
              <a:gd name="connsiteX5" fmla="*/ 6748186 w 6749690"/>
              <a:gd name="connsiteY5" fmla="*/ 865255 h 2502083"/>
              <a:gd name="connsiteX6" fmla="*/ 5930631 w 6749690"/>
              <a:gd name="connsiteY6" fmla="*/ 2129659 h 2502083"/>
              <a:gd name="connsiteX7" fmla="*/ 2022017 w 6749690"/>
              <a:gd name="connsiteY7" fmla="*/ 2302040 h 2502083"/>
              <a:gd name="connsiteX8" fmla="*/ 1307342 w 6749690"/>
              <a:gd name="connsiteY8" fmla="*/ 2502083 h 2502083"/>
              <a:gd name="connsiteX9" fmla="*/ 1198511 w 6749690"/>
              <a:gd name="connsiteY9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8693 w 6739872"/>
              <a:gd name="connsiteY0" fmla="*/ 2291553 h 2502083"/>
              <a:gd name="connsiteX1" fmla="*/ 556806 w 6739872"/>
              <a:gd name="connsiteY1" fmla="*/ 2240036 h 2502083"/>
              <a:gd name="connsiteX2" fmla="*/ 176724 w 6739872"/>
              <a:gd name="connsiteY2" fmla="*/ 1797161 h 2502083"/>
              <a:gd name="connsiteX3" fmla="*/ 6961 w 6739872"/>
              <a:gd name="connsiteY3" fmla="*/ 794567 h 2502083"/>
              <a:gd name="connsiteX4" fmla="*/ 691387 w 6739872"/>
              <a:gd name="connsiteY4" fmla="*/ 56263 h 2502083"/>
              <a:gd name="connsiteX5" fmla="*/ 6036580 w 6739872"/>
              <a:gd name="connsiteY5" fmla="*/ 156302 h 2502083"/>
              <a:gd name="connsiteX6" fmla="*/ 6738368 w 6739872"/>
              <a:gd name="connsiteY6" fmla="*/ 865255 h 2502083"/>
              <a:gd name="connsiteX7" fmla="*/ 5920813 w 6739872"/>
              <a:gd name="connsiteY7" fmla="*/ 2129659 h 2502083"/>
              <a:gd name="connsiteX8" fmla="*/ 2012199 w 6739872"/>
              <a:gd name="connsiteY8" fmla="*/ 2302040 h 2502083"/>
              <a:gd name="connsiteX9" fmla="*/ 1297524 w 6739872"/>
              <a:gd name="connsiteY9" fmla="*/ 2502083 h 2502083"/>
              <a:gd name="connsiteX10" fmla="*/ 1188693 w 6739872"/>
              <a:gd name="connsiteY10" fmla="*/ 2291553 h 2502083"/>
              <a:gd name="connsiteX0" fmla="*/ 1187858 w 6739037"/>
              <a:gd name="connsiteY0" fmla="*/ 2291553 h 2502083"/>
              <a:gd name="connsiteX1" fmla="*/ 429511 w 6739037"/>
              <a:gd name="connsiteY1" fmla="*/ 2224594 h 2502083"/>
              <a:gd name="connsiteX2" fmla="*/ 175889 w 6739037"/>
              <a:gd name="connsiteY2" fmla="*/ 1797161 h 2502083"/>
              <a:gd name="connsiteX3" fmla="*/ 6126 w 6739037"/>
              <a:gd name="connsiteY3" fmla="*/ 794567 h 2502083"/>
              <a:gd name="connsiteX4" fmla="*/ 690552 w 6739037"/>
              <a:gd name="connsiteY4" fmla="*/ 56263 h 2502083"/>
              <a:gd name="connsiteX5" fmla="*/ 6035745 w 6739037"/>
              <a:gd name="connsiteY5" fmla="*/ 156302 h 2502083"/>
              <a:gd name="connsiteX6" fmla="*/ 6737533 w 6739037"/>
              <a:gd name="connsiteY6" fmla="*/ 865255 h 2502083"/>
              <a:gd name="connsiteX7" fmla="*/ 5919978 w 6739037"/>
              <a:gd name="connsiteY7" fmla="*/ 2129659 h 2502083"/>
              <a:gd name="connsiteX8" fmla="*/ 2011364 w 6739037"/>
              <a:gd name="connsiteY8" fmla="*/ 2302040 h 2502083"/>
              <a:gd name="connsiteX9" fmla="*/ 1296689 w 6739037"/>
              <a:gd name="connsiteY9" fmla="*/ 2502083 h 2502083"/>
              <a:gd name="connsiteX10" fmla="*/ 1187858 w 6739037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7716 w 6738895"/>
              <a:gd name="connsiteY0" fmla="*/ 2291553 h 2502083"/>
              <a:gd name="connsiteX1" fmla="*/ 404579 w 6738895"/>
              <a:gd name="connsiteY1" fmla="*/ 2177299 h 2502083"/>
              <a:gd name="connsiteX2" fmla="*/ 175747 w 6738895"/>
              <a:gd name="connsiteY2" fmla="*/ 1797161 h 2502083"/>
              <a:gd name="connsiteX3" fmla="*/ 5984 w 6738895"/>
              <a:gd name="connsiteY3" fmla="*/ 794567 h 2502083"/>
              <a:gd name="connsiteX4" fmla="*/ 690410 w 6738895"/>
              <a:gd name="connsiteY4" fmla="*/ 56263 h 2502083"/>
              <a:gd name="connsiteX5" fmla="*/ 6035603 w 6738895"/>
              <a:gd name="connsiteY5" fmla="*/ 156302 h 2502083"/>
              <a:gd name="connsiteX6" fmla="*/ 6737391 w 6738895"/>
              <a:gd name="connsiteY6" fmla="*/ 865255 h 2502083"/>
              <a:gd name="connsiteX7" fmla="*/ 5919836 w 6738895"/>
              <a:gd name="connsiteY7" fmla="*/ 2129659 h 2502083"/>
              <a:gd name="connsiteX8" fmla="*/ 2011222 w 6738895"/>
              <a:gd name="connsiteY8" fmla="*/ 2302040 h 2502083"/>
              <a:gd name="connsiteX9" fmla="*/ 1296547 w 6738895"/>
              <a:gd name="connsiteY9" fmla="*/ 2502083 h 2502083"/>
              <a:gd name="connsiteX10" fmla="*/ 1187716 w 6738895"/>
              <a:gd name="connsiteY10" fmla="*/ 2291553 h 2502083"/>
              <a:gd name="connsiteX0" fmla="*/ 1188071 w 6739250"/>
              <a:gd name="connsiteY0" fmla="*/ 2291553 h 2502083"/>
              <a:gd name="connsiteX1" fmla="*/ 464950 w 6739250"/>
              <a:gd name="connsiteY1" fmla="*/ 2162792 h 2502083"/>
              <a:gd name="connsiteX2" fmla="*/ 176102 w 6739250"/>
              <a:gd name="connsiteY2" fmla="*/ 1797161 h 2502083"/>
              <a:gd name="connsiteX3" fmla="*/ 6339 w 6739250"/>
              <a:gd name="connsiteY3" fmla="*/ 794567 h 2502083"/>
              <a:gd name="connsiteX4" fmla="*/ 690765 w 6739250"/>
              <a:gd name="connsiteY4" fmla="*/ 56263 h 2502083"/>
              <a:gd name="connsiteX5" fmla="*/ 6035958 w 6739250"/>
              <a:gd name="connsiteY5" fmla="*/ 156302 h 2502083"/>
              <a:gd name="connsiteX6" fmla="*/ 6737746 w 6739250"/>
              <a:gd name="connsiteY6" fmla="*/ 865255 h 2502083"/>
              <a:gd name="connsiteX7" fmla="*/ 5920191 w 6739250"/>
              <a:gd name="connsiteY7" fmla="*/ 2129659 h 2502083"/>
              <a:gd name="connsiteX8" fmla="*/ 2011577 w 6739250"/>
              <a:gd name="connsiteY8" fmla="*/ 2302040 h 2502083"/>
              <a:gd name="connsiteX9" fmla="*/ 1296902 w 6739250"/>
              <a:gd name="connsiteY9" fmla="*/ 2502083 h 2502083"/>
              <a:gd name="connsiteX10" fmla="*/ 1188071 w 6739250"/>
              <a:gd name="connsiteY10" fmla="*/ 2291553 h 2502083"/>
              <a:gd name="connsiteX0" fmla="*/ 1218613 w 6769792"/>
              <a:gd name="connsiteY0" fmla="*/ 2291553 h 2502083"/>
              <a:gd name="connsiteX1" fmla="*/ 495492 w 6769792"/>
              <a:gd name="connsiteY1" fmla="*/ 2162792 h 2502083"/>
              <a:gd name="connsiteX2" fmla="*/ 134625 w 6769792"/>
              <a:gd name="connsiteY2" fmla="*/ 1835847 h 2502083"/>
              <a:gd name="connsiteX3" fmla="*/ 36881 w 6769792"/>
              <a:gd name="connsiteY3" fmla="*/ 794567 h 2502083"/>
              <a:gd name="connsiteX4" fmla="*/ 721307 w 6769792"/>
              <a:gd name="connsiteY4" fmla="*/ 56263 h 2502083"/>
              <a:gd name="connsiteX5" fmla="*/ 6066500 w 6769792"/>
              <a:gd name="connsiteY5" fmla="*/ 156302 h 2502083"/>
              <a:gd name="connsiteX6" fmla="*/ 6768288 w 6769792"/>
              <a:gd name="connsiteY6" fmla="*/ 865255 h 2502083"/>
              <a:gd name="connsiteX7" fmla="*/ 5950733 w 6769792"/>
              <a:gd name="connsiteY7" fmla="*/ 2129659 h 2502083"/>
              <a:gd name="connsiteX8" fmla="*/ 2042119 w 6769792"/>
              <a:gd name="connsiteY8" fmla="*/ 2302040 h 2502083"/>
              <a:gd name="connsiteX9" fmla="*/ 1327444 w 6769792"/>
              <a:gd name="connsiteY9" fmla="*/ 2502083 h 2502083"/>
              <a:gd name="connsiteX10" fmla="*/ 1218613 w 6769792"/>
              <a:gd name="connsiteY10" fmla="*/ 2291553 h 2502083"/>
              <a:gd name="connsiteX0" fmla="*/ 1218613 w 6769097"/>
              <a:gd name="connsiteY0" fmla="*/ 2270200 h 2480730"/>
              <a:gd name="connsiteX1" fmla="*/ 495492 w 6769097"/>
              <a:gd name="connsiteY1" fmla="*/ 2141439 h 2480730"/>
              <a:gd name="connsiteX2" fmla="*/ 134625 w 6769097"/>
              <a:gd name="connsiteY2" fmla="*/ 1814494 h 2480730"/>
              <a:gd name="connsiteX3" fmla="*/ 36881 w 6769097"/>
              <a:gd name="connsiteY3" fmla="*/ 773214 h 2480730"/>
              <a:gd name="connsiteX4" fmla="*/ 721307 w 6769097"/>
              <a:gd name="connsiteY4" fmla="*/ 34910 h 2480730"/>
              <a:gd name="connsiteX5" fmla="*/ 5609353 w 6769097"/>
              <a:gd name="connsiteY5" fmla="*/ 127244 h 2480730"/>
              <a:gd name="connsiteX6" fmla="*/ 6768288 w 6769097"/>
              <a:gd name="connsiteY6" fmla="*/ 843902 h 2480730"/>
              <a:gd name="connsiteX7" fmla="*/ 5950733 w 6769097"/>
              <a:gd name="connsiteY7" fmla="*/ 2108306 h 2480730"/>
              <a:gd name="connsiteX8" fmla="*/ 2042119 w 6769097"/>
              <a:gd name="connsiteY8" fmla="*/ 2280687 h 2480730"/>
              <a:gd name="connsiteX9" fmla="*/ 1327444 w 6769097"/>
              <a:gd name="connsiteY9" fmla="*/ 2480730 h 2480730"/>
              <a:gd name="connsiteX10" fmla="*/ 1218613 w 6769097"/>
              <a:gd name="connsiteY10" fmla="*/ 2270200 h 2480730"/>
              <a:gd name="connsiteX0" fmla="*/ 1218613 w 6571897"/>
              <a:gd name="connsiteY0" fmla="*/ 2290477 h 2501007"/>
              <a:gd name="connsiteX1" fmla="*/ 495492 w 6571897"/>
              <a:gd name="connsiteY1" fmla="*/ 2161716 h 2501007"/>
              <a:gd name="connsiteX2" fmla="*/ 134625 w 6571897"/>
              <a:gd name="connsiteY2" fmla="*/ 1834771 h 2501007"/>
              <a:gd name="connsiteX3" fmla="*/ 36881 w 6571897"/>
              <a:gd name="connsiteY3" fmla="*/ 793491 h 2501007"/>
              <a:gd name="connsiteX4" fmla="*/ 721307 w 6571897"/>
              <a:gd name="connsiteY4" fmla="*/ 55187 h 2501007"/>
              <a:gd name="connsiteX5" fmla="*/ 5609353 w 6571897"/>
              <a:gd name="connsiteY5" fmla="*/ 147521 h 2501007"/>
              <a:gd name="connsiteX6" fmla="*/ 6563360 w 6571897"/>
              <a:gd name="connsiteY6" fmla="*/ 894996 h 2501007"/>
              <a:gd name="connsiteX7" fmla="*/ 5950733 w 6571897"/>
              <a:gd name="connsiteY7" fmla="*/ 2128583 h 2501007"/>
              <a:gd name="connsiteX8" fmla="*/ 2042119 w 6571897"/>
              <a:gd name="connsiteY8" fmla="*/ 2300964 h 2501007"/>
              <a:gd name="connsiteX9" fmla="*/ 1327444 w 6571897"/>
              <a:gd name="connsiteY9" fmla="*/ 2501007 h 2501007"/>
              <a:gd name="connsiteX10" fmla="*/ 1218613 w 6571897"/>
              <a:gd name="connsiteY10" fmla="*/ 2290477 h 2501007"/>
              <a:gd name="connsiteX0" fmla="*/ 1218613 w 6567563"/>
              <a:gd name="connsiteY0" fmla="*/ 2246415 h 2456945"/>
              <a:gd name="connsiteX1" fmla="*/ 495492 w 6567563"/>
              <a:gd name="connsiteY1" fmla="*/ 2117654 h 2456945"/>
              <a:gd name="connsiteX2" fmla="*/ 134625 w 6567563"/>
              <a:gd name="connsiteY2" fmla="*/ 1790709 h 2456945"/>
              <a:gd name="connsiteX3" fmla="*/ 36881 w 6567563"/>
              <a:gd name="connsiteY3" fmla="*/ 749429 h 2456945"/>
              <a:gd name="connsiteX4" fmla="*/ 721307 w 6567563"/>
              <a:gd name="connsiteY4" fmla="*/ 11125 h 2456945"/>
              <a:gd name="connsiteX5" fmla="*/ 5483243 w 6567563"/>
              <a:gd name="connsiteY5" fmla="*/ 342289 h 2456945"/>
              <a:gd name="connsiteX6" fmla="*/ 6563360 w 6567563"/>
              <a:gd name="connsiteY6" fmla="*/ 850934 h 2456945"/>
              <a:gd name="connsiteX7" fmla="*/ 5950733 w 6567563"/>
              <a:gd name="connsiteY7" fmla="*/ 2084521 h 2456945"/>
              <a:gd name="connsiteX8" fmla="*/ 2042119 w 6567563"/>
              <a:gd name="connsiteY8" fmla="*/ 2256902 h 2456945"/>
              <a:gd name="connsiteX9" fmla="*/ 1327444 w 6567563"/>
              <a:gd name="connsiteY9" fmla="*/ 2456945 h 2456945"/>
              <a:gd name="connsiteX10" fmla="*/ 1218613 w 6567563"/>
              <a:gd name="connsiteY10" fmla="*/ 2246415 h 2456945"/>
              <a:gd name="connsiteX0" fmla="*/ 1261070 w 6608712"/>
              <a:gd name="connsiteY0" fmla="*/ 2071877 h 2282407"/>
              <a:gd name="connsiteX1" fmla="*/ 537949 w 6608712"/>
              <a:gd name="connsiteY1" fmla="*/ 1943116 h 2282407"/>
              <a:gd name="connsiteX2" fmla="*/ 177082 w 6608712"/>
              <a:gd name="connsiteY2" fmla="*/ 1616171 h 2282407"/>
              <a:gd name="connsiteX3" fmla="*/ 79338 w 6608712"/>
              <a:gd name="connsiteY3" fmla="*/ 574891 h 2282407"/>
              <a:gd name="connsiteX4" fmla="*/ 1347021 w 6608712"/>
              <a:gd name="connsiteY4" fmla="*/ 21487 h 2282407"/>
              <a:gd name="connsiteX5" fmla="*/ 5525700 w 6608712"/>
              <a:gd name="connsiteY5" fmla="*/ 167751 h 2282407"/>
              <a:gd name="connsiteX6" fmla="*/ 6605817 w 6608712"/>
              <a:gd name="connsiteY6" fmla="*/ 676396 h 2282407"/>
              <a:gd name="connsiteX7" fmla="*/ 5993190 w 6608712"/>
              <a:gd name="connsiteY7" fmla="*/ 1909983 h 2282407"/>
              <a:gd name="connsiteX8" fmla="*/ 2084576 w 6608712"/>
              <a:gd name="connsiteY8" fmla="*/ 2082364 h 2282407"/>
              <a:gd name="connsiteX9" fmla="*/ 1369901 w 6608712"/>
              <a:gd name="connsiteY9" fmla="*/ 2282407 h 2282407"/>
              <a:gd name="connsiteX10" fmla="*/ 1261070 w 6608712"/>
              <a:gd name="connsiteY10" fmla="*/ 2071877 h 2282407"/>
              <a:gd name="connsiteX0" fmla="*/ 1223256 w 6570898"/>
              <a:gd name="connsiteY0" fmla="*/ 2072393 h 2282923"/>
              <a:gd name="connsiteX1" fmla="*/ 500135 w 6570898"/>
              <a:gd name="connsiteY1" fmla="*/ 1943632 h 2282923"/>
              <a:gd name="connsiteX2" fmla="*/ 139268 w 6570898"/>
              <a:gd name="connsiteY2" fmla="*/ 1616687 h 2282923"/>
              <a:gd name="connsiteX3" fmla="*/ 88816 w 6570898"/>
              <a:gd name="connsiteY3" fmla="*/ 583111 h 2282923"/>
              <a:gd name="connsiteX4" fmla="*/ 1309207 w 6570898"/>
              <a:gd name="connsiteY4" fmla="*/ 22003 h 2282923"/>
              <a:gd name="connsiteX5" fmla="*/ 5487886 w 6570898"/>
              <a:gd name="connsiteY5" fmla="*/ 168267 h 2282923"/>
              <a:gd name="connsiteX6" fmla="*/ 6568003 w 6570898"/>
              <a:gd name="connsiteY6" fmla="*/ 676912 h 2282923"/>
              <a:gd name="connsiteX7" fmla="*/ 5955376 w 6570898"/>
              <a:gd name="connsiteY7" fmla="*/ 1910499 h 2282923"/>
              <a:gd name="connsiteX8" fmla="*/ 2046762 w 6570898"/>
              <a:gd name="connsiteY8" fmla="*/ 2082880 h 2282923"/>
              <a:gd name="connsiteX9" fmla="*/ 1332087 w 6570898"/>
              <a:gd name="connsiteY9" fmla="*/ 2282923 h 2282923"/>
              <a:gd name="connsiteX10" fmla="*/ 1223256 w 6570898"/>
              <a:gd name="connsiteY10" fmla="*/ 2072393 h 2282923"/>
              <a:gd name="connsiteX0" fmla="*/ 1223256 w 6602187"/>
              <a:gd name="connsiteY0" fmla="*/ 2076033 h 2286563"/>
              <a:gd name="connsiteX1" fmla="*/ 500135 w 6602187"/>
              <a:gd name="connsiteY1" fmla="*/ 1947272 h 2286563"/>
              <a:gd name="connsiteX2" fmla="*/ 139268 w 6602187"/>
              <a:gd name="connsiteY2" fmla="*/ 1620327 h 2286563"/>
              <a:gd name="connsiteX3" fmla="*/ 88816 w 6602187"/>
              <a:gd name="connsiteY3" fmla="*/ 586751 h 2286563"/>
              <a:gd name="connsiteX4" fmla="*/ 1309207 w 6602187"/>
              <a:gd name="connsiteY4" fmla="*/ 25643 h 2286563"/>
              <a:gd name="connsiteX5" fmla="*/ 5487886 w 6602187"/>
              <a:gd name="connsiteY5" fmla="*/ 171907 h 2286563"/>
              <a:gd name="connsiteX6" fmla="*/ 6599531 w 6602187"/>
              <a:gd name="connsiteY6" fmla="*/ 850044 h 2286563"/>
              <a:gd name="connsiteX7" fmla="*/ 5955376 w 6602187"/>
              <a:gd name="connsiteY7" fmla="*/ 1914139 h 2286563"/>
              <a:gd name="connsiteX8" fmla="*/ 2046762 w 6602187"/>
              <a:gd name="connsiteY8" fmla="*/ 2086520 h 2286563"/>
              <a:gd name="connsiteX9" fmla="*/ 1332087 w 6602187"/>
              <a:gd name="connsiteY9" fmla="*/ 2286563 h 2286563"/>
              <a:gd name="connsiteX10" fmla="*/ 1223256 w 6602187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23012"/>
              <a:gd name="connsiteY0" fmla="*/ 2076033 h 2286563"/>
              <a:gd name="connsiteX1" fmla="*/ 500135 w 6623012"/>
              <a:gd name="connsiteY1" fmla="*/ 1947272 h 2286563"/>
              <a:gd name="connsiteX2" fmla="*/ 139268 w 6623012"/>
              <a:gd name="connsiteY2" fmla="*/ 1620327 h 2286563"/>
              <a:gd name="connsiteX3" fmla="*/ 88816 w 6623012"/>
              <a:gd name="connsiteY3" fmla="*/ 586751 h 2286563"/>
              <a:gd name="connsiteX4" fmla="*/ 1309207 w 6623012"/>
              <a:gd name="connsiteY4" fmla="*/ 25643 h 2286563"/>
              <a:gd name="connsiteX5" fmla="*/ 5487886 w 6623012"/>
              <a:gd name="connsiteY5" fmla="*/ 171907 h 2286563"/>
              <a:gd name="connsiteX6" fmla="*/ 6599531 w 6623012"/>
              <a:gd name="connsiteY6" fmla="*/ 850044 h 2286563"/>
              <a:gd name="connsiteX7" fmla="*/ 5955376 w 6623012"/>
              <a:gd name="connsiteY7" fmla="*/ 1914139 h 2286563"/>
              <a:gd name="connsiteX8" fmla="*/ 2046762 w 6623012"/>
              <a:gd name="connsiteY8" fmla="*/ 2086520 h 2286563"/>
              <a:gd name="connsiteX9" fmla="*/ 1332087 w 6623012"/>
              <a:gd name="connsiteY9" fmla="*/ 2286563 h 2286563"/>
              <a:gd name="connsiteX10" fmla="*/ 1223256 w 6623012"/>
              <a:gd name="connsiteY10" fmla="*/ 2076033 h 2286563"/>
              <a:gd name="connsiteX0" fmla="*/ 1223256 w 6600330"/>
              <a:gd name="connsiteY0" fmla="*/ 2076033 h 2286563"/>
              <a:gd name="connsiteX1" fmla="*/ 500135 w 6600330"/>
              <a:gd name="connsiteY1" fmla="*/ 1947272 h 2286563"/>
              <a:gd name="connsiteX2" fmla="*/ 139268 w 6600330"/>
              <a:gd name="connsiteY2" fmla="*/ 1620327 h 2286563"/>
              <a:gd name="connsiteX3" fmla="*/ 88816 w 6600330"/>
              <a:gd name="connsiteY3" fmla="*/ 586751 h 2286563"/>
              <a:gd name="connsiteX4" fmla="*/ 1309207 w 6600330"/>
              <a:gd name="connsiteY4" fmla="*/ 25643 h 2286563"/>
              <a:gd name="connsiteX5" fmla="*/ 5487886 w 6600330"/>
              <a:gd name="connsiteY5" fmla="*/ 171907 h 2286563"/>
              <a:gd name="connsiteX6" fmla="*/ 6599531 w 6600330"/>
              <a:gd name="connsiteY6" fmla="*/ 850044 h 2286563"/>
              <a:gd name="connsiteX7" fmla="*/ 5955376 w 6600330"/>
              <a:gd name="connsiteY7" fmla="*/ 1914139 h 2286563"/>
              <a:gd name="connsiteX8" fmla="*/ 2046762 w 6600330"/>
              <a:gd name="connsiteY8" fmla="*/ 2086520 h 2286563"/>
              <a:gd name="connsiteX9" fmla="*/ 1332087 w 6600330"/>
              <a:gd name="connsiteY9" fmla="*/ 2286563 h 2286563"/>
              <a:gd name="connsiteX10" fmla="*/ 1223256 w 6600330"/>
              <a:gd name="connsiteY10" fmla="*/ 2076033 h 2286563"/>
              <a:gd name="connsiteX0" fmla="*/ 1223256 w 6600330"/>
              <a:gd name="connsiteY0" fmla="*/ 2077382 h 2287912"/>
              <a:gd name="connsiteX1" fmla="*/ 500135 w 6600330"/>
              <a:gd name="connsiteY1" fmla="*/ 1948621 h 2287912"/>
              <a:gd name="connsiteX2" fmla="*/ 139268 w 6600330"/>
              <a:gd name="connsiteY2" fmla="*/ 1621676 h 2287912"/>
              <a:gd name="connsiteX3" fmla="*/ 88816 w 6600330"/>
              <a:gd name="connsiteY3" fmla="*/ 588100 h 2287912"/>
              <a:gd name="connsiteX4" fmla="*/ 1309207 w 6600330"/>
              <a:gd name="connsiteY4" fmla="*/ 26992 h 2287912"/>
              <a:gd name="connsiteX5" fmla="*/ 5487886 w 6600330"/>
              <a:gd name="connsiteY5" fmla="*/ 173256 h 2287912"/>
              <a:gd name="connsiteX6" fmla="*/ 6599531 w 6600330"/>
              <a:gd name="connsiteY6" fmla="*/ 905322 h 2287912"/>
              <a:gd name="connsiteX7" fmla="*/ 5955376 w 6600330"/>
              <a:gd name="connsiteY7" fmla="*/ 1915488 h 2287912"/>
              <a:gd name="connsiteX8" fmla="*/ 2046762 w 6600330"/>
              <a:gd name="connsiteY8" fmla="*/ 2087869 h 2287912"/>
              <a:gd name="connsiteX9" fmla="*/ 1332087 w 6600330"/>
              <a:gd name="connsiteY9" fmla="*/ 2287912 h 2287912"/>
              <a:gd name="connsiteX10" fmla="*/ 1223256 w 6600330"/>
              <a:gd name="connsiteY10" fmla="*/ 2077382 h 2287912"/>
              <a:gd name="connsiteX0" fmla="*/ 1236982 w 6614056"/>
              <a:gd name="connsiteY0" fmla="*/ 2077382 h 2287912"/>
              <a:gd name="connsiteX1" fmla="*/ 513861 w 6614056"/>
              <a:gd name="connsiteY1" fmla="*/ 1948621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236982 w 6614056"/>
              <a:gd name="connsiteY0" fmla="*/ 2077382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236982 w 6614056"/>
              <a:gd name="connsiteY10" fmla="*/ 2077382 h 2287912"/>
              <a:gd name="connsiteX0" fmla="*/ 1325239 w 6614056"/>
              <a:gd name="connsiteY0" fmla="*/ 2062693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25239 w 6614056"/>
              <a:gd name="connsiteY10" fmla="*/ 2062693 h 2287912"/>
              <a:gd name="connsiteX0" fmla="*/ 1350455 w 6614056"/>
              <a:gd name="connsiteY0" fmla="*/ 2033314 h 2287912"/>
              <a:gd name="connsiteX1" fmla="*/ 513862 w 6614056"/>
              <a:gd name="connsiteY1" fmla="*/ 1867830 h 2287912"/>
              <a:gd name="connsiteX2" fmla="*/ 115170 w 6614056"/>
              <a:gd name="connsiteY2" fmla="*/ 1423371 h 2287912"/>
              <a:gd name="connsiteX3" fmla="*/ 102542 w 6614056"/>
              <a:gd name="connsiteY3" fmla="*/ 588100 h 2287912"/>
              <a:gd name="connsiteX4" fmla="*/ 1322933 w 6614056"/>
              <a:gd name="connsiteY4" fmla="*/ 26992 h 2287912"/>
              <a:gd name="connsiteX5" fmla="*/ 5501612 w 6614056"/>
              <a:gd name="connsiteY5" fmla="*/ 173256 h 2287912"/>
              <a:gd name="connsiteX6" fmla="*/ 6613257 w 6614056"/>
              <a:gd name="connsiteY6" fmla="*/ 905322 h 2287912"/>
              <a:gd name="connsiteX7" fmla="*/ 5969102 w 6614056"/>
              <a:gd name="connsiteY7" fmla="*/ 1915488 h 2287912"/>
              <a:gd name="connsiteX8" fmla="*/ 2060488 w 6614056"/>
              <a:gd name="connsiteY8" fmla="*/ 2087869 h 2287912"/>
              <a:gd name="connsiteX9" fmla="*/ 1345813 w 6614056"/>
              <a:gd name="connsiteY9" fmla="*/ 2287912 h 2287912"/>
              <a:gd name="connsiteX10" fmla="*/ 1350455 w 661405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423371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1015 w 6614616"/>
              <a:gd name="connsiteY0" fmla="*/ 2033314 h 2287912"/>
              <a:gd name="connsiteX1" fmla="*/ 527030 w 6614616"/>
              <a:gd name="connsiteY1" fmla="*/ 1816418 h 2287912"/>
              <a:gd name="connsiteX2" fmla="*/ 115730 w 6614616"/>
              <a:gd name="connsiteY2" fmla="*/ 1342580 h 2287912"/>
              <a:gd name="connsiteX3" fmla="*/ 103102 w 6614616"/>
              <a:gd name="connsiteY3" fmla="*/ 588100 h 2287912"/>
              <a:gd name="connsiteX4" fmla="*/ 1323493 w 6614616"/>
              <a:gd name="connsiteY4" fmla="*/ 26992 h 2287912"/>
              <a:gd name="connsiteX5" fmla="*/ 5502172 w 6614616"/>
              <a:gd name="connsiteY5" fmla="*/ 173256 h 2287912"/>
              <a:gd name="connsiteX6" fmla="*/ 6613817 w 6614616"/>
              <a:gd name="connsiteY6" fmla="*/ 905322 h 2287912"/>
              <a:gd name="connsiteX7" fmla="*/ 5969662 w 6614616"/>
              <a:gd name="connsiteY7" fmla="*/ 1915488 h 2287912"/>
              <a:gd name="connsiteX8" fmla="*/ 2061048 w 6614616"/>
              <a:gd name="connsiteY8" fmla="*/ 2087869 h 2287912"/>
              <a:gd name="connsiteX9" fmla="*/ 1346373 w 6614616"/>
              <a:gd name="connsiteY9" fmla="*/ 2287912 h 2287912"/>
              <a:gd name="connsiteX10" fmla="*/ 1351015 w 6614616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8038 w 6621639"/>
              <a:gd name="connsiteY0" fmla="*/ 2033314 h 2287912"/>
              <a:gd name="connsiteX1" fmla="*/ 534053 w 6621639"/>
              <a:gd name="connsiteY1" fmla="*/ 1816418 h 2287912"/>
              <a:gd name="connsiteX2" fmla="*/ 122753 w 6621639"/>
              <a:gd name="connsiteY2" fmla="*/ 1342580 h 2287912"/>
              <a:gd name="connsiteX3" fmla="*/ 110125 w 6621639"/>
              <a:gd name="connsiteY3" fmla="*/ 588100 h 2287912"/>
              <a:gd name="connsiteX4" fmla="*/ 1330516 w 6621639"/>
              <a:gd name="connsiteY4" fmla="*/ 26992 h 2287912"/>
              <a:gd name="connsiteX5" fmla="*/ 5509195 w 6621639"/>
              <a:gd name="connsiteY5" fmla="*/ 173256 h 2287912"/>
              <a:gd name="connsiteX6" fmla="*/ 6620840 w 6621639"/>
              <a:gd name="connsiteY6" fmla="*/ 905322 h 2287912"/>
              <a:gd name="connsiteX7" fmla="*/ 5976685 w 6621639"/>
              <a:gd name="connsiteY7" fmla="*/ 1915488 h 2287912"/>
              <a:gd name="connsiteX8" fmla="*/ 2068071 w 6621639"/>
              <a:gd name="connsiteY8" fmla="*/ 2087869 h 2287912"/>
              <a:gd name="connsiteX9" fmla="*/ 1353396 w 6621639"/>
              <a:gd name="connsiteY9" fmla="*/ 2287912 h 2287912"/>
              <a:gd name="connsiteX10" fmla="*/ 1358038 w 6621639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060489 w 6614057"/>
              <a:gd name="connsiteY8" fmla="*/ 2087869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123530 w 6614057"/>
              <a:gd name="connsiteY8" fmla="*/ 2058491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5969103 w 6614057"/>
              <a:gd name="connsiteY7" fmla="*/ 191548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6451"/>
              <a:gd name="connsiteY0" fmla="*/ 2033314 h 2287912"/>
              <a:gd name="connsiteX1" fmla="*/ 513863 w 6616451"/>
              <a:gd name="connsiteY1" fmla="*/ 1765006 h 2287912"/>
              <a:gd name="connsiteX2" fmla="*/ 115171 w 6616451"/>
              <a:gd name="connsiteY2" fmla="*/ 1342580 h 2287912"/>
              <a:gd name="connsiteX3" fmla="*/ 102543 w 6616451"/>
              <a:gd name="connsiteY3" fmla="*/ 588100 h 2287912"/>
              <a:gd name="connsiteX4" fmla="*/ 1322934 w 6616451"/>
              <a:gd name="connsiteY4" fmla="*/ 26992 h 2287912"/>
              <a:gd name="connsiteX5" fmla="*/ 5501613 w 6616451"/>
              <a:gd name="connsiteY5" fmla="*/ 173256 h 2287912"/>
              <a:gd name="connsiteX6" fmla="*/ 6613258 w 6616451"/>
              <a:gd name="connsiteY6" fmla="*/ 905322 h 2287912"/>
              <a:gd name="connsiteX7" fmla="*/ 6032145 w 6616451"/>
              <a:gd name="connsiteY7" fmla="*/ 1856731 h 2287912"/>
              <a:gd name="connsiteX8" fmla="*/ 2224395 w 6616451"/>
              <a:gd name="connsiteY8" fmla="*/ 2029112 h 2287912"/>
              <a:gd name="connsiteX9" fmla="*/ 1345814 w 6616451"/>
              <a:gd name="connsiteY9" fmla="*/ 2287912 h 2287912"/>
              <a:gd name="connsiteX10" fmla="*/ 1350456 w 6616451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32145 w 6614057"/>
              <a:gd name="connsiteY7" fmla="*/ 1856731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4057"/>
              <a:gd name="connsiteY0" fmla="*/ 2033314 h 2287912"/>
              <a:gd name="connsiteX1" fmla="*/ 513863 w 6614057"/>
              <a:gd name="connsiteY1" fmla="*/ 1765006 h 2287912"/>
              <a:gd name="connsiteX2" fmla="*/ 115171 w 6614057"/>
              <a:gd name="connsiteY2" fmla="*/ 1342580 h 2287912"/>
              <a:gd name="connsiteX3" fmla="*/ 102543 w 6614057"/>
              <a:gd name="connsiteY3" fmla="*/ 588100 h 2287912"/>
              <a:gd name="connsiteX4" fmla="*/ 1322934 w 6614057"/>
              <a:gd name="connsiteY4" fmla="*/ 26992 h 2287912"/>
              <a:gd name="connsiteX5" fmla="*/ 5501613 w 6614057"/>
              <a:gd name="connsiteY5" fmla="*/ 173256 h 2287912"/>
              <a:gd name="connsiteX6" fmla="*/ 6613258 w 6614057"/>
              <a:gd name="connsiteY6" fmla="*/ 905322 h 2287912"/>
              <a:gd name="connsiteX7" fmla="*/ 6019537 w 6614057"/>
              <a:gd name="connsiteY7" fmla="*/ 1805318 h 2287912"/>
              <a:gd name="connsiteX8" fmla="*/ 2224395 w 6614057"/>
              <a:gd name="connsiteY8" fmla="*/ 2029112 h 2287912"/>
              <a:gd name="connsiteX9" fmla="*/ 1345814 w 6614057"/>
              <a:gd name="connsiteY9" fmla="*/ 2287912 h 2287912"/>
              <a:gd name="connsiteX10" fmla="*/ 1350456 w 6614057"/>
              <a:gd name="connsiteY10" fmla="*/ 2033314 h 2287912"/>
              <a:gd name="connsiteX0" fmla="*/ 1350456 w 6613258"/>
              <a:gd name="connsiteY0" fmla="*/ 2033314 h 2287912"/>
              <a:gd name="connsiteX1" fmla="*/ 513863 w 6613258"/>
              <a:gd name="connsiteY1" fmla="*/ 1765006 h 2287912"/>
              <a:gd name="connsiteX2" fmla="*/ 115171 w 6613258"/>
              <a:gd name="connsiteY2" fmla="*/ 1342580 h 2287912"/>
              <a:gd name="connsiteX3" fmla="*/ 102543 w 6613258"/>
              <a:gd name="connsiteY3" fmla="*/ 588100 h 2287912"/>
              <a:gd name="connsiteX4" fmla="*/ 1322934 w 6613258"/>
              <a:gd name="connsiteY4" fmla="*/ 26992 h 2287912"/>
              <a:gd name="connsiteX5" fmla="*/ 5501613 w 6613258"/>
              <a:gd name="connsiteY5" fmla="*/ 173256 h 2287912"/>
              <a:gd name="connsiteX6" fmla="*/ 6613258 w 6613258"/>
              <a:gd name="connsiteY6" fmla="*/ 905322 h 2287912"/>
              <a:gd name="connsiteX7" fmla="*/ 6019537 w 6613258"/>
              <a:gd name="connsiteY7" fmla="*/ 1805318 h 2287912"/>
              <a:gd name="connsiteX8" fmla="*/ 2224395 w 6613258"/>
              <a:gd name="connsiteY8" fmla="*/ 2029112 h 2287912"/>
              <a:gd name="connsiteX9" fmla="*/ 1345814 w 6613258"/>
              <a:gd name="connsiteY9" fmla="*/ 2287912 h 2287912"/>
              <a:gd name="connsiteX10" fmla="*/ 1350456 w 6613258"/>
              <a:gd name="connsiteY10" fmla="*/ 2033314 h 2287912"/>
              <a:gd name="connsiteX0" fmla="*/ 1352720 w 6615522"/>
              <a:gd name="connsiteY0" fmla="*/ 2033314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52720 w 6615522"/>
              <a:gd name="connsiteY10" fmla="*/ 2033314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0545 w 6615522"/>
              <a:gd name="connsiteY0" fmla="*/ 2011281 h 2287912"/>
              <a:gd name="connsiteX1" fmla="*/ 566558 w 6615522"/>
              <a:gd name="connsiteY1" fmla="*/ 1742972 h 2287912"/>
              <a:gd name="connsiteX2" fmla="*/ 117435 w 6615522"/>
              <a:gd name="connsiteY2" fmla="*/ 1342580 h 2287912"/>
              <a:gd name="connsiteX3" fmla="*/ 104807 w 6615522"/>
              <a:gd name="connsiteY3" fmla="*/ 588100 h 2287912"/>
              <a:gd name="connsiteX4" fmla="*/ 1325198 w 6615522"/>
              <a:gd name="connsiteY4" fmla="*/ 26992 h 2287912"/>
              <a:gd name="connsiteX5" fmla="*/ 5503877 w 6615522"/>
              <a:gd name="connsiteY5" fmla="*/ 173256 h 2287912"/>
              <a:gd name="connsiteX6" fmla="*/ 6615522 w 6615522"/>
              <a:gd name="connsiteY6" fmla="*/ 905322 h 2287912"/>
              <a:gd name="connsiteX7" fmla="*/ 6021801 w 6615522"/>
              <a:gd name="connsiteY7" fmla="*/ 1805318 h 2287912"/>
              <a:gd name="connsiteX8" fmla="*/ 2226659 w 6615522"/>
              <a:gd name="connsiteY8" fmla="*/ 2029112 h 2287912"/>
              <a:gd name="connsiteX9" fmla="*/ 1348078 w 6615522"/>
              <a:gd name="connsiteY9" fmla="*/ 2287912 h 2287912"/>
              <a:gd name="connsiteX10" fmla="*/ 1390545 w 6615522"/>
              <a:gd name="connsiteY10" fmla="*/ 2011281 h 2287912"/>
              <a:gd name="connsiteX0" fmla="*/ 1392284 w 6617261"/>
              <a:gd name="connsiteY0" fmla="*/ 2011281 h 2287912"/>
              <a:gd name="connsiteX1" fmla="*/ 606122 w 6617261"/>
              <a:gd name="connsiteY1" fmla="*/ 1728283 h 2287912"/>
              <a:gd name="connsiteX2" fmla="*/ 119174 w 6617261"/>
              <a:gd name="connsiteY2" fmla="*/ 1342580 h 2287912"/>
              <a:gd name="connsiteX3" fmla="*/ 106546 w 6617261"/>
              <a:gd name="connsiteY3" fmla="*/ 588100 h 2287912"/>
              <a:gd name="connsiteX4" fmla="*/ 1326937 w 6617261"/>
              <a:gd name="connsiteY4" fmla="*/ 26992 h 2287912"/>
              <a:gd name="connsiteX5" fmla="*/ 5505616 w 6617261"/>
              <a:gd name="connsiteY5" fmla="*/ 173256 h 2287912"/>
              <a:gd name="connsiteX6" fmla="*/ 6617261 w 6617261"/>
              <a:gd name="connsiteY6" fmla="*/ 905322 h 2287912"/>
              <a:gd name="connsiteX7" fmla="*/ 6023540 w 6617261"/>
              <a:gd name="connsiteY7" fmla="*/ 1805318 h 2287912"/>
              <a:gd name="connsiteX8" fmla="*/ 2228398 w 6617261"/>
              <a:gd name="connsiteY8" fmla="*/ 2029112 h 2287912"/>
              <a:gd name="connsiteX9" fmla="*/ 1349817 w 6617261"/>
              <a:gd name="connsiteY9" fmla="*/ 2287912 h 2287912"/>
              <a:gd name="connsiteX10" fmla="*/ 1392284 w 6617261"/>
              <a:gd name="connsiteY10" fmla="*/ 2011281 h 2287912"/>
              <a:gd name="connsiteX0" fmla="*/ 1382461 w 6607438"/>
              <a:gd name="connsiteY0" fmla="*/ 2011281 h 2287912"/>
              <a:gd name="connsiteX1" fmla="*/ 596299 w 6607438"/>
              <a:gd name="connsiteY1" fmla="*/ 1728283 h 2287912"/>
              <a:gd name="connsiteX2" fmla="*/ 134568 w 6607438"/>
              <a:gd name="connsiteY2" fmla="*/ 1291168 h 2287912"/>
              <a:gd name="connsiteX3" fmla="*/ 96723 w 6607438"/>
              <a:gd name="connsiteY3" fmla="*/ 588100 h 2287912"/>
              <a:gd name="connsiteX4" fmla="*/ 1317114 w 6607438"/>
              <a:gd name="connsiteY4" fmla="*/ 26992 h 2287912"/>
              <a:gd name="connsiteX5" fmla="*/ 5495793 w 6607438"/>
              <a:gd name="connsiteY5" fmla="*/ 173256 h 2287912"/>
              <a:gd name="connsiteX6" fmla="*/ 6607438 w 6607438"/>
              <a:gd name="connsiteY6" fmla="*/ 905322 h 2287912"/>
              <a:gd name="connsiteX7" fmla="*/ 6013717 w 6607438"/>
              <a:gd name="connsiteY7" fmla="*/ 1805318 h 2287912"/>
              <a:gd name="connsiteX8" fmla="*/ 2218575 w 6607438"/>
              <a:gd name="connsiteY8" fmla="*/ 2029112 h 2287912"/>
              <a:gd name="connsiteX9" fmla="*/ 1339994 w 6607438"/>
              <a:gd name="connsiteY9" fmla="*/ 2287912 h 2287912"/>
              <a:gd name="connsiteX10" fmla="*/ 1382461 w 6607438"/>
              <a:gd name="connsiteY10" fmla="*/ 2011281 h 2287912"/>
              <a:gd name="connsiteX0" fmla="*/ 1346619 w 6571596"/>
              <a:gd name="connsiteY0" fmla="*/ 2009705 h 2286336"/>
              <a:gd name="connsiteX1" fmla="*/ 560457 w 6571596"/>
              <a:gd name="connsiteY1" fmla="*/ 1726707 h 2286336"/>
              <a:gd name="connsiteX2" fmla="*/ 98726 w 6571596"/>
              <a:gd name="connsiteY2" fmla="*/ 1289592 h 2286336"/>
              <a:gd name="connsiteX3" fmla="*/ 111313 w 6571596"/>
              <a:gd name="connsiteY3" fmla="*/ 564490 h 2286336"/>
              <a:gd name="connsiteX4" fmla="*/ 1281272 w 6571596"/>
              <a:gd name="connsiteY4" fmla="*/ 25416 h 2286336"/>
              <a:gd name="connsiteX5" fmla="*/ 5459951 w 6571596"/>
              <a:gd name="connsiteY5" fmla="*/ 171680 h 2286336"/>
              <a:gd name="connsiteX6" fmla="*/ 6571596 w 6571596"/>
              <a:gd name="connsiteY6" fmla="*/ 903746 h 2286336"/>
              <a:gd name="connsiteX7" fmla="*/ 5977875 w 6571596"/>
              <a:gd name="connsiteY7" fmla="*/ 1803742 h 2286336"/>
              <a:gd name="connsiteX8" fmla="*/ 2182733 w 6571596"/>
              <a:gd name="connsiteY8" fmla="*/ 2027536 h 2286336"/>
              <a:gd name="connsiteX9" fmla="*/ 1304152 w 6571596"/>
              <a:gd name="connsiteY9" fmla="*/ 2286336 h 2286336"/>
              <a:gd name="connsiteX10" fmla="*/ 1346619 w 6571596"/>
              <a:gd name="connsiteY10" fmla="*/ 2009705 h 2286336"/>
              <a:gd name="connsiteX0" fmla="*/ 1335993 w 6560970"/>
              <a:gd name="connsiteY0" fmla="*/ 2009705 h 2286336"/>
              <a:gd name="connsiteX1" fmla="*/ 549831 w 6560970"/>
              <a:gd name="connsiteY1" fmla="*/ 1726707 h 2286336"/>
              <a:gd name="connsiteX2" fmla="*/ 88100 w 6560970"/>
              <a:gd name="connsiteY2" fmla="*/ 1289592 h 2286336"/>
              <a:gd name="connsiteX3" fmla="*/ 100687 w 6560970"/>
              <a:gd name="connsiteY3" fmla="*/ 564490 h 2286336"/>
              <a:gd name="connsiteX4" fmla="*/ 1270646 w 6560970"/>
              <a:gd name="connsiteY4" fmla="*/ 25416 h 2286336"/>
              <a:gd name="connsiteX5" fmla="*/ 5449325 w 6560970"/>
              <a:gd name="connsiteY5" fmla="*/ 171680 h 2286336"/>
              <a:gd name="connsiteX6" fmla="*/ 6560970 w 6560970"/>
              <a:gd name="connsiteY6" fmla="*/ 903746 h 2286336"/>
              <a:gd name="connsiteX7" fmla="*/ 5967249 w 6560970"/>
              <a:gd name="connsiteY7" fmla="*/ 1803742 h 2286336"/>
              <a:gd name="connsiteX8" fmla="*/ 2172107 w 6560970"/>
              <a:gd name="connsiteY8" fmla="*/ 2027536 h 2286336"/>
              <a:gd name="connsiteX9" fmla="*/ 1293526 w 6560970"/>
              <a:gd name="connsiteY9" fmla="*/ 2286336 h 2286336"/>
              <a:gd name="connsiteX10" fmla="*/ 1335993 w 6560970"/>
              <a:gd name="connsiteY10" fmla="*/ 2009705 h 2286336"/>
              <a:gd name="connsiteX0" fmla="*/ 1320449 w 6545426"/>
              <a:gd name="connsiteY0" fmla="*/ 2009705 h 2286336"/>
              <a:gd name="connsiteX1" fmla="*/ 534287 w 6545426"/>
              <a:gd name="connsiteY1" fmla="*/ 1726707 h 2286336"/>
              <a:gd name="connsiteX2" fmla="*/ 72556 w 6545426"/>
              <a:gd name="connsiteY2" fmla="*/ 1289592 h 2286336"/>
              <a:gd name="connsiteX3" fmla="*/ 85143 w 6545426"/>
              <a:gd name="connsiteY3" fmla="*/ 564490 h 2286336"/>
              <a:gd name="connsiteX4" fmla="*/ 1255102 w 6545426"/>
              <a:gd name="connsiteY4" fmla="*/ 25416 h 2286336"/>
              <a:gd name="connsiteX5" fmla="*/ 5433781 w 6545426"/>
              <a:gd name="connsiteY5" fmla="*/ 171680 h 2286336"/>
              <a:gd name="connsiteX6" fmla="*/ 6545426 w 6545426"/>
              <a:gd name="connsiteY6" fmla="*/ 903746 h 2286336"/>
              <a:gd name="connsiteX7" fmla="*/ 5951705 w 6545426"/>
              <a:gd name="connsiteY7" fmla="*/ 1803742 h 2286336"/>
              <a:gd name="connsiteX8" fmla="*/ 2156563 w 6545426"/>
              <a:gd name="connsiteY8" fmla="*/ 2027536 h 2286336"/>
              <a:gd name="connsiteX9" fmla="*/ 1277982 w 6545426"/>
              <a:gd name="connsiteY9" fmla="*/ 2286336 h 2286336"/>
              <a:gd name="connsiteX10" fmla="*/ 1320449 w 6545426"/>
              <a:gd name="connsiteY10" fmla="*/ 2009705 h 2286336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350191 w 6575168"/>
              <a:gd name="connsiteY0" fmla="*/ 2028838 h 2305469"/>
              <a:gd name="connsiteX1" fmla="*/ 564029 w 6575168"/>
              <a:gd name="connsiteY1" fmla="*/ 1745840 h 2305469"/>
              <a:gd name="connsiteX2" fmla="*/ 102298 w 6575168"/>
              <a:gd name="connsiteY2" fmla="*/ 1308725 h 2305469"/>
              <a:gd name="connsiteX3" fmla="*/ 114885 w 6575168"/>
              <a:gd name="connsiteY3" fmla="*/ 583623 h 2305469"/>
              <a:gd name="connsiteX4" fmla="*/ 1335277 w 6575168"/>
              <a:gd name="connsiteY4" fmla="*/ 22515 h 2305469"/>
              <a:gd name="connsiteX5" fmla="*/ 5463523 w 6575168"/>
              <a:gd name="connsiteY5" fmla="*/ 190813 h 2305469"/>
              <a:gd name="connsiteX6" fmla="*/ 6575168 w 6575168"/>
              <a:gd name="connsiteY6" fmla="*/ 922879 h 2305469"/>
              <a:gd name="connsiteX7" fmla="*/ 5981447 w 6575168"/>
              <a:gd name="connsiteY7" fmla="*/ 1822875 h 2305469"/>
              <a:gd name="connsiteX8" fmla="*/ 2186305 w 6575168"/>
              <a:gd name="connsiteY8" fmla="*/ 2046669 h 2305469"/>
              <a:gd name="connsiteX9" fmla="*/ 1307724 w 6575168"/>
              <a:gd name="connsiteY9" fmla="*/ 2305469 h 2305469"/>
              <a:gd name="connsiteX10" fmla="*/ 1350191 w 6575168"/>
              <a:gd name="connsiteY10" fmla="*/ 2028838 h 2305469"/>
              <a:gd name="connsiteX0" fmla="*/ 1261706 w 6486683"/>
              <a:gd name="connsiteY0" fmla="*/ 2028838 h 2305469"/>
              <a:gd name="connsiteX1" fmla="*/ 475544 w 6486683"/>
              <a:gd name="connsiteY1" fmla="*/ 1745840 h 2305469"/>
              <a:gd name="connsiteX2" fmla="*/ 26400 w 6486683"/>
              <a:gd name="connsiteY2" fmla="*/ 583623 h 2305469"/>
              <a:gd name="connsiteX3" fmla="*/ 1246792 w 6486683"/>
              <a:gd name="connsiteY3" fmla="*/ 22515 h 2305469"/>
              <a:gd name="connsiteX4" fmla="*/ 5375038 w 6486683"/>
              <a:gd name="connsiteY4" fmla="*/ 190813 h 2305469"/>
              <a:gd name="connsiteX5" fmla="*/ 6486683 w 6486683"/>
              <a:gd name="connsiteY5" fmla="*/ 922879 h 2305469"/>
              <a:gd name="connsiteX6" fmla="*/ 5892962 w 6486683"/>
              <a:gd name="connsiteY6" fmla="*/ 1822875 h 2305469"/>
              <a:gd name="connsiteX7" fmla="*/ 2097820 w 6486683"/>
              <a:gd name="connsiteY7" fmla="*/ 2046669 h 2305469"/>
              <a:gd name="connsiteX8" fmla="*/ 1219239 w 6486683"/>
              <a:gd name="connsiteY8" fmla="*/ 2305469 h 2305469"/>
              <a:gd name="connsiteX9" fmla="*/ 1261706 w 6486683"/>
              <a:gd name="connsiteY9" fmla="*/ 2028838 h 2305469"/>
              <a:gd name="connsiteX0" fmla="*/ 1278912 w 6503889"/>
              <a:gd name="connsiteY0" fmla="*/ 2028838 h 2305469"/>
              <a:gd name="connsiteX1" fmla="*/ 366669 w 6503889"/>
              <a:gd name="connsiteY1" fmla="*/ 1650360 h 2305469"/>
              <a:gd name="connsiteX2" fmla="*/ 43606 w 6503889"/>
              <a:gd name="connsiteY2" fmla="*/ 583623 h 2305469"/>
              <a:gd name="connsiteX3" fmla="*/ 1263998 w 6503889"/>
              <a:gd name="connsiteY3" fmla="*/ 22515 h 2305469"/>
              <a:gd name="connsiteX4" fmla="*/ 5392244 w 6503889"/>
              <a:gd name="connsiteY4" fmla="*/ 190813 h 2305469"/>
              <a:gd name="connsiteX5" fmla="*/ 6503889 w 6503889"/>
              <a:gd name="connsiteY5" fmla="*/ 922879 h 2305469"/>
              <a:gd name="connsiteX6" fmla="*/ 5910168 w 6503889"/>
              <a:gd name="connsiteY6" fmla="*/ 1822875 h 2305469"/>
              <a:gd name="connsiteX7" fmla="*/ 2115026 w 6503889"/>
              <a:gd name="connsiteY7" fmla="*/ 2046669 h 2305469"/>
              <a:gd name="connsiteX8" fmla="*/ 1236445 w 6503889"/>
              <a:gd name="connsiteY8" fmla="*/ 2305469 h 2305469"/>
              <a:gd name="connsiteX9" fmla="*/ 1278912 w 6503889"/>
              <a:gd name="connsiteY9" fmla="*/ 2028838 h 2305469"/>
              <a:gd name="connsiteX0" fmla="*/ 1306915 w 6531892"/>
              <a:gd name="connsiteY0" fmla="*/ 2028838 h 2305469"/>
              <a:gd name="connsiteX1" fmla="*/ 268591 w 6531892"/>
              <a:gd name="connsiteY1" fmla="*/ 1643015 h 2305469"/>
              <a:gd name="connsiteX2" fmla="*/ 71609 w 6531892"/>
              <a:gd name="connsiteY2" fmla="*/ 583623 h 2305469"/>
              <a:gd name="connsiteX3" fmla="*/ 1292001 w 6531892"/>
              <a:gd name="connsiteY3" fmla="*/ 22515 h 2305469"/>
              <a:gd name="connsiteX4" fmla="*/ 5420247 w 6531892"/>
              <a:gd name="connsiteY4" fmla="*/ 190813 h 2305469"/>
              <a:gd name="connsiteX5" fmla="*/ 6531892 w 6531892"/>
              <a:gd name="connsiteY5" fmla="*/ 922879 h 2305469"/>
              <a:gd name="connsiteX6" fmla="*/ 5938171 w 6531892"/>
              <a:gd name="connsiteY6" fmla="*/ 1822875 h 2305469"/>
              <a:gd name="connsiteX7" fmla="*/ 2143029 w 6531892"/>
              <a:gd name="connsiteY7" fmla="*/ 2046669 h 2305469"/>
              <a:gd name="connsiteX8" fmla="*/ 1264448 w 6531892"/>
              <a:gd name="connsiteY8" fmla="*/ 2305469 h 2305469"/>
              <a:gd name="connsiteX9" fmla="*/ 1306915 w 6531892"/>
              <a:gd name="connsiteY9" fmla="*/ 2028838 h 2305469"/>
              <a:gd name="connsiteX0" fmla="*/ 1322733 w 6547710"/>
              <a:gd name="connsiteY0" fmla="*/ 2028838 h 2305469"/>
              <a:gd name="connsiteX1" fmla="*/ 284409 w 6547710"/>
              <a:gd name="connsiteY1" fmla="*/ 1643015 h 2305469"/>
              <a:gd name="connsiteX2" fmla="*/ 87427 w 6547710"/>
              <a:gd name="connsiteY2" fmla="*/ 583623 h 2305469"/>
              <a:gd name="connsiteX3" fmla="*/ 1307819 w 6547710"/>
              <a:gd name="connsiteY3" fmla="*/ 22515 h 2305469"/>
              <a:gd name="connsiteX4" fmla="*/ 5436065 w 6547710"/>
              <a:gd name="connsiteY4" fmla="*/ 190813 h 2305469"/>
              <a:gd name="connsiteX5" fmla="*/ 6547710 w 6547710"/>
              <a:gd name="connsiteY5" fmla="*/ 922879 h 2305469"/>
              <a:gd name="connsiteX6" fmla="*/ 5953989 w 6547710"/>
              <a:gd name="connsiteY6" fmla="*/ 1822875 h 2305469"/>
              <a:gd name="connsiteX7" fmla="*/ 2158847 w 6547710"/>
              <a:gd name="connsiteY7" fmla="*/ 2046669 h 2305469"/>
              <a:gd name="connsiteX8" fmla="*/ 1280266 w 6547710"/>
              <a:gd name="connsiteY8" fmla="*/ 2305469 h 2305469"/>
              <a:gd name="connsiteX9" fmla="*/ 1322733 w 6547710"/>
              <a:gd name="connsiteY9" fmla="*/ 2028838 h 2305469"/>
              <a:gd name="connsiteX0" fmla="*/ 1350725 w 6575702"/>
              <a:gd name="connsiteY0" fmla="*/ 2028838 h 2305469"/>
              <a:gd name="connsiteX1" fmla="*/ 312401 w 6575702"/>
              <a:gd name="connsiteY1" fmla="*/ 1643015 h 2305469"/>
              <a:gd name="connsiteX2" fmla="*/ 115419 w 6575702"/>
              <a:gd name="connsiteY2" fmla="*/ 583623 h 2305469"/>
              <a:gd name="connsiteX3" fmla="*/ 1335811 w 6575702"/>
              <a:gd name="connsiteY3" fmla="*/ 22515 h 2305469"/>
              <a:gd name="connsiteX4" fmla="*/ 5464057 w 6575702"/>
              <a:gd name="connsiteY4" fmla="*/ 190813 h 2305469"/>
              <a:gd name="connsiteX5" fmla="*/ 6575702 w 6575702"/>
              <a:gd name="connsiteY5" fmla="*/ 922879 h 2305469"/>
              <a:gd name="connsiteX6" fmla="*/ 5981981 w 6575702"/>
              <a:gd name="connsiteY6" fmla="*/ 1822875 h 2305469"/>
              <a:gd name="connsiteX7" fmla="*/ 2186839 w 6575702"/>
              <a:gd name="connsiteY7" fmla="*/ 2046669 h 2305469"/>
              <a:gd name="connsiteX8" fmla="*/ 1308258 w 6575702"/>
              <a:gd name="connsiteY8" fmla="*/ 2305469 h 2305469"/>
              <a:gd name="connsiteX9" fmla="*/ 1350725 w 6575702"/>
              <a:gd name="connsiteY9" fmla="*/ 2028838 h 2305469"/>
              <a:gd name="connsiteX0" fmla="*/ 1334698 w 6559675"/>
              <a:gd name="connsiteY0" fmla="*/ 2033414 h 2310045"/>
              <a:gd name="connsiteX1" fmla="*/ 296374 w 6559675"/>
              <a:gd name="connsiteY1" fmla="*/ 1647591 h 2310045"/>
              <a:gd name="connsiteX2" fmla="*/ 99392 w 6559675"/>
              <a:gd name="connsiteY2" fmla="*/ 654301 h 2310045"/>
              <a:gd name="connsiteX3" fmla="*/ 1319784 w 6559675"/>
              <a:gd name="connsiteY3" fmla="*/ 27091 h 2310045"/>
              <a:gd name="connsiteX4" fmla="*/ 5448030 w 6559675"/>
              <a:gd name="connsiteY4" fmla="*/ 195389 h 2310045"/>
              <a:gd name="connsiteX5" fmla="*/ 6559675 w 6559675"/>
              <a:gd name="connsiteY5" fmla="*/ 927455 h 2310045"/>
              <a:gd name="connsiteX6" fmla="*/ 5965954 w 6559675"/>
              <a:gd name="connsiteY6" fmla="*/ 1827451 h 2310045"/>
              <a:gd name="connsiteX7" fmla="*/ 2170812 w 6559675"/>
              <a:gd name="connsiteY7" fmla="*/ 2051245 h 2310045"/>
              <a:gd name="connsiteX8" fmla="*/ 1292231 w 6559675"/>
              <a:gd name="connsiteY8" fmla="*/ 2310045 h 2310045"/>
              <a:gd name="connsiteX9" fmla="*/ 1334698 w 6559675"/>
              <a:gd name="connsiteY9" fmla="*/ 2033414 h 2310045"/>
              <a:gd name="connsiteX0" fmla="*/ 1387100 w 6612077"/>
              <a:gd name="connsiteY0" fmla="*/ 2036495 h 2313126"/>
              <a:gd name="connsiteX1" fmla="*/ 348776 w 6612077"/>
              <a:gd name="connsiteY1" fmla="*/ 1650672 h 2313126"/>
              <a:gd name="connsiteX2" fmla="*/ 88753 w 6612077"/>
              <a:gd name="connsiteY2" fmla="*/ 701450 h 2313126"/>
              <a:gd name="connsiteX3" fmla="*/ 1372186 w 6612077"/>
              <a:gd name="connsiteY3" fmla="*/ 30172 h 2313126"/>
              <a:gd name="connsiteX4" fmla="*/ 5500432 w 6612077"/>
              <a:gd name="connsiteY4" fmla="*/ 198470 h 2313126"/>
              <a:gd name="connsiteX5" fmla="*/ 6612077 w 6612077"/>
              <a:gd name="connsiteY5" fmla="*/ 930536 h 2313126"/>
              <a:gd name="connsiteX6" fmla="*/ 6018356 w 6612077"/>
              <a:gd name="connsiteY6" fmla="*/ 1830532 h 2313126"/>
              <a:gd name="connsiteX7" fmla="*/ 2223214 w 6612077"/>
              <a:gd name="connsiteY7" fmla="*/ 2054326 h 2313126"/>
              <a:gd name="connsiteX8" fmla="*/ 1344633 w 6612077"/>
              <a:gd name="connsiteY8" fmla="*/ 2313126 h 2313126"/>
              <a:gd name="connsiteX9" fmla="*/ 1387100 w 6612077"/>
              <a:gd name="connsiteY9" fmla="*/ 2036495 h 2313126"/>
              <a:gd name="connsiteX0" fmla="*/ 1391247 w 6616224"/>
              <a:gd name="connsiteY0" fmla="*/ 2036495 h 2313126"/>
              <a:gd name="connsiteX1" fmla="*/ 352923 w 6616224"/>
              <a:gd name="connsiteY1" fmla="*/ 1650672 h 2313126"/>
              <a:gd name="connsiteX2" fmla="*/ 92900 w 6616224"/>
              <a:gd name="connsiteY2" fmla="*/ 701450 h 2313126"/>
              <a:gd name="connsiteX3" fmla="*/ 1376333 w 6616224"/>
              <a:gd name="connsiteY3" fmla="*/ 30172 h 2313126"/>
              <a:gd name="connsiteX4" fmla="*/ 5504579 w 6616224"/>
              <a:gd name="connsiteY4" fmla="*/ 198470 h 2313126"/>
              <a:gd name="connsiteX5" fmla="*/ 6616224 w 6616224"/>
              <a:gd name="connsiteY5" fmla="*/ 930536 h 2313126"/>
              <a:gd name="connsiteX6" fmla="*/ 6022503 w 6616224"/>
              <a:gd name="connsiteY6" fmla="*/ 1830532 h 2313126"/>
              <a:gd name="connsiteX7" fmla="*/ 2227361 w 6616224"/>
              <a:gd name="connsiteY7" fmla="*/ 2054326 h 2313126"/>
              <a:gd name="connsiteX8" fmla="*/ 1348780 w 6616224"/>
              <a:gd name="connsiteY8" fmla="*/ 2313126 h 2313126"/>
              <a:gd name="connsiteX9" fmla="*/ 1391247 w 6616224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389139 w 6614116"/>
              <a:gd name="connsiteY0" fmla="*/ 2036495 h 2313126"/>
              <a:gd name="connsiteX1" fmla="*/ 350815 w 6614116"/>
              <a:gd name="connsiteY1" fmla="*/ 1650672 h 2313126"/>
              <a:gd name="connsiteX2" fmla="*/ 90792 w 6614116"/>
              <a:gd name="connsiteY2" fmla="*/ 701450 h 2313126"/>
              <a:gd name="connsiteX3" fmla="*/ 1374225 w 6614116"/>
              <a:gd name="connsiteY3" fmla="*/ 30172 h 2313126"/>
              <a:gd name="connsiteX4" fmla="*/ 5502471 w 6614116"/>
              <a:gd name="connsiteY4" fmla="*/ 198470 h 2313126"/>
              <a:gd name="connsiteX5" fmla="*/ 6614116 w 6614116"/>
              <a:gd name="connsiteY5" fmla="*/ 930536 h 2313126"/>
              <a:gd name="connsiteX6" fmla="*/ 6020395 w 6614116"/>
              <a:gd name="connsiteY6" fmla="*/ 1830532 h 2313126"/>
              <a:gd name="connsiteX7" fmla="*/ 2225253 w 6614116"/>
              <a:gd name="connsiteY7" fmla="*/ 2054326 h 2313126"/>
              <a:gd name="connsiteX8" fmla="*/ 1346672 w 6614116"/>
              <a:gd name="connsiteY8" fmla="*/ 2313126 h 2313126"/>
              <a:gd name="connsiteX9" fmla="*/ 1389139 w 6614116"/>
              <a:gd name="connsiteY9" fmla="*/ 2036495 h 2313126"/>
              <a:gd name="connsiteX0" fmla="*/ 1438885 w 6613429"/>
              <a:gd name="connsiteY0" fmla="*/ 2029150 h 2313126"/>
              <a:gd name="connsiteX1" fmla="*/ 350128 w 6613429"/>
              <a:gd name="connsiteY1" fmla="*/ 1650672 h 2313126"/>
              <a:gd name="connsiteX2" fmla="*/ 90105 w 6613429"/>
              <a:gd name="connsiteY2" fmla="*/ 701450 h 2313126"/>
              <a:gd name="connsiteX3" fmla="*/ 1373538 w 6613429"/>
              <a:gd name="connsiteY3" fmla="*/ 30172 h 2313126"/>
              <a:gd name="connsiteX4" fmla="*/ 5501784 w 6613429"/>
              <a:gd name="connsiteY4" fmla="*/ 198470 h 2313126"/>
              <a:gd name="connsiteX5" fmla="*/ 6613429 w 6613429"/>
              <a:gd name="connsiteY5" fmla="*/ 930536 h 2313126"/>
              <a:gd name="connsiteX6" fmla="*/ 6019708 w 6613429"/>
              <a:gd name="connsiteY6" fmla="*/ 1830532 h 2313126"/>
              <a:gd name="connsiteX7" fmla="*/ 2224566 w 6613429"/>
              <a:gd name="connsiteY7" fmla="*/ 2054326 h 2313126"/>
              <a:gd name="connsiteX8" fmla="*/ 1345985 w 6613429"/>
              <a:gd name="connsiteY8" fmla="*/ 2313126 h 2313126"/>
              <a:gd name="connsiteX9" fmla="*/ 1438885 w 6613429"/>
              <a:gd name="connsiteY9" fmla="*/ 2029150 h 2313126"/>
              <a:gd name="connsiteX0" fmla="*/ 1411781 w 6586325"/>
              <a:gd name="connsiteY0" fmla="*/ 2029150 h 2313126"/>
              <a:gd name="connsiteX1" fmla="*/ 323024 w 6586325"/>
              <a:gd name="connsiteY1" fmla="*/ 1650672 h 2313126"/>
              <a:gd name="connsiteX2" fmla="*/ 63001 w 6586325"/>
              <a:gd name="connsiteY2" fmla="*/ 701450 h 2313126"/>
              <a:gd name="connsiteX3" fmla="*/ 1346434 w 6586325"/>
              <a:gd name="connsiteY3" fmla="*/ 30172 h 2313126"/>
              <a:gd name="connsiteX4" fmla="*/ 5474680 w 6586325"/>
              <a:gd name="connsiteY4" fmla="*/ 198470 h 2313126"/>
              <a:gd name="connsiteX5" fmla="*/ 6586325 w 6586325"/>
              <a:gd name="connsiteY5" fmla="*/ 930536 h 2313126"/>
              <a:gd name="connsiteX6" fmla="*/ 5992604 w 6586325"/>
              <a:gd name="connsiteY6" fmla="*/ 1830532 h 2313126"/>
              <a:gd name="connsiteX7" fmla="*/ 2197462 w 6586325"/>
              <a:gd name="connsiteY7" fmla="*/ 2054326 h 2313126"/>
              <a:gd name="connsiteX8" fmla="*/ 1318881 w 6586325"/>
              <a:gd name="connsiteY8" fmla="*/ 2313126 h 2313126"/>
              <a:gd name="connsiteX9" fmla="*/ 1411781 w 6586325"/>
              <a:gd name="connsiteY9" fmla="*/ 2029150 h 2313126"/>
              <a:gd name="connsiteX0" fmla="*/ 1422251 w 6596795"/>
              <a:gd name="connsiteY0" fmla="*/ 2029150 h 2313126"/>
              <a:gd name="connsiteX1" fmla="*/ 333494 w 6596795"/>
              <a:gd name="connsiteY1" fmla="*/ 1650672 h 2313126"/>
              <a:gd name="connsiteX2" fmla="*/ 73471 w 6596795"/>
              <a:gd name="connsiteY2" fmla="*/ 701450 h 2313126"/>
              <a:gd name="connsiteX3" fmla="*/ 1356904 w 6596795"/>
              <a:gd name="connsiteY3" fmla="*/ 30172 h 2313126"/>
              <a:gd name="connsiteX4" fmla="*/ 5485150 w 6596795"/>
              <a:gd name="connsiteY4" fmla="*/ 198470 h 2313126"/>
              <a:gd name="connsiteX5" fmla="*/ 6596795 w 6596795"/>
              <a:gd name="connsiteY5" fmla="*/ 930536 h 2313126"/>
              <a:gd name="connsiteX6" fmla="*/ 6003074 w 6596795"/>
              <a:gd name="connsiteY6" fmla="*/ 1830532 h 2313126"/>
              <a:gd name="connsiteX7" fmla="*/ 2207932 w 6596795"/>
              <a:gd name="connsiteY7" fmla="*/ 2054326 h 2313126"/>
              <a:gd name="connsiteX8" fmla="*/ 1329351 w 6596795"/>
              <a:gd name="connsiteY8" fmla="*/ 2313126 h 2313126"/>
              <a:gd name="connsiteX9" fmla="*/ 1422251 w 6596795"/>
              <a:gd name="connsiteY9" fmla="*/ 2029150 h 2313126"/>
              <a:gd name="connsiteX0" fmla="*/ 1427107 w 6601651"/>
              <a:gd name="connsiteY0" fmla="*/ 2029150 h 2313126"/>
              <a:gd name="connsiteX1" fmla="*/ 338350 w 6601651"/>
              <a:gd name="connsiteY1" fmla="*/ 1650672 h 2313126"/>
              <a:gd name="connsiteX2" fmla="*/ 78327 w 6601651"/>
              <a:gd name="connsiteY2" fmla="*/ 701450 h 2313126"/>
              <a:gd name="connsiteX3" fmla="*/ 1361760 w 6601651"/>
              <a:gd name="connsiteY3" fmla="*/ 30172 h 2313126"/>
              <a:gd name="connsiteX4" fmla="*/ 5490006 w 6601651"/>
              <a:gd name="connsiteY4" fmla="*/ 198470 h 2313126"/>
              <a:gd name="connsiteX5" fmla="*/ 6601651 w 6601651"/>
              <a:gd name="connsiteY5" fmla="*/ 930536 h 2313126"/>
              <a:gd name="connsiteX6" fmla="*/ 6007930 w 6601651"/>
              <a:gd name="connsiteY6" fmla="*/ 1830532 h 2313126"/>
              <a:gd name="connsiteX7" fmla="*/ 2212788 w 6601651"/>
              <a:gd name="connsiteY7" fmla="*/ 2054326 h 2313126"/>
              <a:gd name="connsiteX8" fmla="*/ 1334207 w 6601651"/>
              <a:gd name="connsiteY8" fmla="*/ 2313126 h 2313126"/>
              <a:gd name="connsiteX9" fmla="*/ 1427107 w 6601651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38040 w 6612584"/>
              <a:gd name="connsiteY0" fmla="*/ 2029150 h 2313126"/>
              <a:gd name="connsiteX1" fmla="*/ 349283 w 6612584"/>
              <a:gd name="connsiteY1" fmla="*/ 1650672 h 2313126"/>
              <a:gd name="connsiteX2" fmla="*/ 89260 w 6612584"/>
              <a:gd name="connsiteY2" fmla="*/ 701450 h 2313126"/>
              <a:gd name="connsiteX3" fmla="*/ 1372693 w 6612584"/>
              <a:gd name="connsiteY3" fmla="*/ 30172 h 2313126"/>
              <a:gd name="connsiteX4" fmla="*/ 5500939 w 6612584"/>
              <a:gd name="connsiteY4" fmla="*/ 198470 h 2313126"/>
              <a:gd name="connsiteX5" fmla="*/ 6612584 w 6612584"/>
              <a:gd name="connsiteY5" fmla="*/ 930536 h 2313126"/>
              <a:gd name="connsiteX6" fmla="*/ 6018863 w 6612584"/>
              <a:gd name="connsiteY6" fmla="*/ 1830532 h 2313126"/>
              <a:gd name="connsiteX7" fmla="*/ 2223721 w 6612584"/>
              <a:gd name="connsiteY7" fmla="*/ 2054326 h 2313126"/>
              <a:gd name="connsiteX8" fmla="*/ 1345140 w 6612584"/>
              <a:gd name="connsiteY8" fmla="*/ 2313126 h 2313126"/>
              <a:gd name="connsiteX9" fmla="*/ 1438040 w 6612584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89345 w 6588239"/>
              <a:gd name="connsiteY0" fmla="*/ 2029150 h 2313126"/>
              <a:gd name="connsiteX1" fmla="*/ 324938 w 6588239"/>
              <a:gd name="connsiteY1" fmla="*/ 1650672 h 2313126"/>
              <a:gd name="connsiteX2" fmla="*/ 64915 w 6588239"/>
              <a:gd name="connsiteY2" fmla="*/ 701450 h 2313126"/>
              <a:gd name="connsiteX3" fmla="*/ 1348348 w 6588239"/>
              <a:gd name="connsiteY3" fmla="*/ 30172 h 2313126"/>
              <a:gd name="connsiteX4" fmla="*/ 5476594 w 6588239"/>
              <a:gd name="connsiteY4" fmla="*/ 198470 h 2313126"/>
              <a:gd name="connsiteX5" fmla="*/ 6588239 w 6588239"/>
              <a:gd name="connsiteY5" fmla="*/ 930536 h 2313126"/>
              <a:gd name="connsiteX6" fmla="*/ 5994518 w 6588239"/>
              <a:gd name="connsiteY6" fmla="*/ 1830532 h 2313126"/>
              <a:gd name="connsiteX7" fmla="*/ 2199376 w 6588239"/>
              <a:gd name="connsiteY7" fmla="*/ 2054326 h 2313126"/>
              <a:gd name="connsiteX8" fmla="*/ 1320795 w 6588239"/>
              <a:gd name="connsiteY8" fmla="*/ 2313126 h 2313126"/>
              <a:gd name="connsiteX9" fmla="*/ 1489345 w 6588239"/>
              <a:gd name="connsiteY9" fmla="*/ 2029150 h 2313126"/>
              <a:gd name="connsiteX0" fmla="*/ 1498750 w 6597644"/>
              <a:gd name="connsiteY0" fmla="*/ 2029150 h 2313126"/>
              <a:gd name="connsiteX1" fmla="*/ 298554 w 6597644"/>
              <a:gd name="connsiteY1" fmla="*/ 1654147 h 2313126"/>
              <a:gd name="connsiteX2" fmla="*/ 74320 w 6597644"/>
              <a:gd name="connsiteY2" fmla="*/ 701450 h 2313126"/>
              <a:gd name="connsiteX3" fmla="*/ 1357753 w 6597644"/>
              <a:gd name="connsiteY3" fmla="*/ 30172 h 2313126"/>
              <a:gd name="connsiteX4" fmla="*/ 5485999 w 6597644"/>
              <a:gd name="connsiteY4" fmla="*/ 198470 h 2313126"/>
              <a:gd name="connsiteX5" fmla="*/ 6597644 w 6597644"/>
              <a:gd name="connsiteY5" fmla="*/ 930536 h 2313126"/>
              <a:gd name="connsiteX6" fmla="*/ 6003923 w 6597644"/>
              <a:gd name="connsiteY6" fmla="*/ 1830532 h 2313126"/>
              <a:gd name="connsiteX7" fmla="*/ 2208781 w 6597644"/>
              <a:gd name="connsiteY7" fmla="*/ 2054326 h 2313126"/>
              <a:gd name="connsiteX8" fmla="*/ 1330200 w 6597644"/>
              <a:gd name="connsiteY8" fmla="*/ 2313126 h 2313126"/>
              <a:gd name="connsiteX9" fmla="*/ 1498750 w 65976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499850 w 6598744"/>
              <a:gd name="connsiteY0" fmla="*/ 2029150 h 2313126"/>
              <a:gd name="connsiteX1" fmla="*/ 299654 w 6598744"/>
              <a:gd name="connsiteY1" fmla="*/ 1654147 h 2313126"/>
              <a:gd name="connsiteX2" fmla="*/ 75420 w 6598744"/>
              <a:gd name="connsiteY2" fmla="*/ 701450 h 2313126"/>
              <a:gd name="connsiteX3" fmla="*/ 1358853 w 6598744"/>
              <a:gd name="connsiteY3" fmla="*/ 30172 h 2313126"/>
              <a:gd name="connsiteX4" fmla="*/ 5487099 w 6598744"/>
              <a:gd name="connsiteY4" fmla="*/ 198470 h 2313126"/>
              <a:gd name="connsiteX5" fmla="*/ 6598744 w 6598744"/>
              <a:gd name="connsiteY5" fmla="*/ 930536 h 2313126"/>
              <a:gd name="connsiteX6" fmla="*/ 6005023 w 6598744"/>
              <a:gd name="connsiteY6" fmla="*/ 1830532 h 2313126"/>
              <a:gd name="connsiteX7" fmla="*/ 2209881 w 6598744"/>
              <a:gd name="connsiteY7" fmla="*/ 2054326 h 2313126"/>
              <a:gd name="connsiteX8" fmla="*/ 1331300 w 6598744"/>
              <a:gd name="connsiteY8" fmla="*/ 2313126 h 2313126"/>
              <a:gd name="connsiteX9" fmla="*/ 1499850 w 6598744"/>
              <a:gd name="connsiteY9" fmla="*/ 2029150 h 2313126"/>
              <a:gd name="connsiteX0" fmla="*/ 1506919 w 6605813"/>
              <a:gd name="connsiteY0" fmla="*/ 2029150 h 2313126"/>
              <a:gd name="connsiteX1" fmla="*/ 306723 w 6605813"/>
              <a:gd name="connsiteY1" fmla="*/ 1654147 h 2313126"/>
              <a:gd name="connsiteX2" fmla="*/ 82489 w 6605813"/>
              <a:gd name="connsiteY2" fmla="*/ 701450 h 2313126"/>
              <a:gd name="connsiteX3" fmla="*/ 1365922 w 6605813"/>
              <a:gd name="connsiteY3" fmla="*/ 30172 h 2313126"/>
              <a:gd name="connsiteX4" fmla="*/ 5494168 w 6605813"/>
              <a:gd name="connsiteY4" fmla="*/ 198470 h 2313126"/>
              <a:gd name="connsiteX5" fmla="*/ 6605813 w 6605813"/>
              <a:gd name="connsiteY5" fmla="*/ 930536 h 2313126"/>
              <a:gd name="connsiteX6" fmla="*/ 6012092 w 6605813"/>
              <a:gd name="connsiteY6" fmla="*/ 1830532 h 2313126"/>
              <a:gd name="connsiteX7" fmla="*/ 2216950 w 6605813"/>
              <a:gd name="connsiteY7" fmla="*/ 2054326 h 2313126"/>
              <a:gd name="connsiteX8" fmla="*/ 1338369 w 6605813"/>
              <a:gd name="connsiteY8" fmla="*/ 2313126 h 2313126"/>
              <a:gd name="connsiteX9" fmla="*/ 1506919 w 6605813"/>
              <a:gd name="connsiteY9" fmla="*/ 2029150 h 231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5813" h="2313126">
                <a:moveTo>
                  <a:pt x="1506919" y="2029150"/>
                </a:moveTo>
                <a:cubicBezTo>
                  <a:pt x="1417504" y="1839150"/>
                  <a:pt x="585881" y="1896278"/>
                  <a:pt x="306723" y="1654147"/>
                </a:cubicBezTo>
                <a:cubicBezTo>
                  <a:pt x="27565" y="1412016"/>
                  <a:pt x="-94044" y="972113"/>
                  <a:pt x="82489" y="701450"/>
                </a:cubicBezTo>
                <a:cubicBezTo>
                  <a:pt x="259022" y="430788"/>
                  <a:pt x="463975" y="114002"/>
                  <a:pt x="1365922" y="30172"/>
                </a:cubicBezTo>
                <a:cubicBezTo>
                  <a:pt x="2267869" y="-53658"/>
                  <a:pt x="4620853" y="48409"/>
                  <a:pt x="5494168" y="198470"/>
                </a:cubicBezTo>
                <a:cubicBezTo>
                  <a:pt x="6367483" y="348531"/>
                  <a:pt x="6547059" y="600421"/>
                  <a:pt x="6605813" y="930536"/>
                </a:cubicBezTo>
                <a:cubicBezTo>
                  <a:pt x="6583958" y="1261451"/>
                  <a:pt x="6667921" y="1584477"/>
                  <a:pt x="6012092" y="1830532"/>
                </a:cubicBezTo>
                <a:cubicBezTo>
                  <a:pt x="5356263" y="2076587"/>
                  <a:pt x="2425296" y="2046334"/>
                  <a:pt x="2216950" y="2054326"/>
                </a:cubicBezTo>
                <a:cubicBezTo>
                  <a:pt x="1882633" y="2207554"/>
                  <a:pt x="1465597" y="2294989"/>
                  <a:pt x="1338369" y="2313126"/>
                </a:cubicBezTo>
                <a:cubicBezTo>
                  <a:pt x="1524676" y="2124221"/>
                  <a:pt x="1506919" y="2029150"/>
                  <a:pt x="1506919" y="202915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CA9AA-85C4-B6A5-3635-9D0992354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965" y="613455"/>
            <a:ext cx="4628759" cy="2083242"/>
          </a:xfrm>
        </p:spPr>
        <p:txBody>
          <a:bodyPr>
            <a:normAutofit/>
          </a:bodyPr>
          <a:lstStyle/>
          <a:p>
            <a:r>
              <a:rPr lang="en-AE" dirty="0"/>
              <a:t>HW4</a:t>
            </a:r>
            <a:endParaRPr lang="fa-IR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54E502-E41E-47D5-8AB9-683E3D3EE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45898" y="25325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47E52-2093-C328-43B1-5DD796F3E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998" y="618510"/>
            <a:ext cx="3397611" cy="1256326"/>
          </a:xfrm>
        </p:spPr>
        <p:txBody>
          <a:bodyPr>
            <a:normAutofit/>
          </a:bodyPr>
          <a:lstStyle/>
          <a:p>
            <a:pPr algn="ctr"/>
            <a:r>
              <a:rPr lang="en-AE" dirty="0"/>
              <a:t>Alireza Abbasi</a:t>
            </a:r>
            <a:endParaRPr lang="en-AE"/>
          </a:p>
          <a:p>
            <a:pPr algn="ctr"/>
            <a:r>
              <a:rPr lang="en-AE" dirty="0"/>
              <a:t>403616204</a:t>
            </a:r>
            <a:endParaRPr lang="fa-IR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CBF8AE-1318-4240-B3C3-A276ADFA5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4884" flipH="1">
            <a:off x="5612130" y="-2961"/>
            <a:ext cx="3856838" cy="2114365"/>
          </a:xfrm>
          <a:custGeom>
            <a:avLst/>
            <a:gdLst>
              <a:gd name="connsiteX0" fmla="*/ 986774 w 5065355"/>
              <a:gd name="connsiteY0" fmla="*/ 0 h 3864077"/>
              <a:gd name="connsiteX1" fmla="*/ 1598492 w 5065355"/>
              <a:gd name="connsiteY1" fmla="*/ 571743 h 3864077"/>
              <a:gd name="connsiteX2" fmla="*/ 4623587 w 5065355"/>
              <a:gd name="connsiteY2" fmla="*/ 815032 h 3864077"/>
              <a:gd name="connsiteX3" fmla="*/ 5045794 w 5065355"/>
              <a:gd name="connsiteY3" fmla="*/ 2583837 h 3864077"/>
              <a:gd name="connsiteX4" fmla="*/ 5065097 w 5065355"/>
              <a:gd name="connsiteY4" fmla="*/ 3007422 h 3864077"/>
              <a:gd name="connsiteX5" fmla="*/ 5064540 w 5065355"/>
              <a:gd name="connsiteY5" fmla="*/ 3083457 h 3864077"/>
              <a:gd name="connsiteX6" fmla="*/ 5065355 w 5065355"/>
              <a:gd name="connsiteY6" fmla="*/ 3093208 h 3864077"/>
              <a:gd name="connsiteX7" fmla="*/ 5059336 w 5065355"/>
              <a:gd name="connsiteY7" fmla="*/ 3165214 h 3864077"/>
              <a:gd name="connsiteX8" fmla="*/ 5058896 w 5065355"/>
              <a:gd name="connsiteY8" fmla="*/ 3171406 h 3864077"/>
              <a:gd name="connsiteX9" fmla="*/ 5058773 w 5065355"/>
              <a:gd name="connsiteY9" fmla="*/ 3171941 h 3864077"/>
              <a:gd name="connsiteX10" fmla="*/ 5057188 w 5065355"/>
              <a:gd name="connsiteY10" fmla="*/ 3190910 h 3864077"/>
              <a:gd name="connsiteX11" fmla="*/ 5033762 w 5065355"/>
              <a:gd name="connsiteY11" fmla="*/ 3281910 h 3864077"/>
              <a:gd name="connsiteX12" fmla="*/ 5033487 w 5065355"/>
              <a:gd name="connsiteY12" fmla="*/ 3282522 h 3864077"/>
              <a:gd name="connsiteX13" fmla="*/ 5027369 w 5065355"/>
              <a:gd name="connsiteY13" fmla="*/ 3309275 h 3864077"/>
              <a:gd name="connsiteX14" fmla="*/ 4908386 w 5065355"/>
              <a:gd name="connsiteY14" fmla="*/ 3476562 h 3864077"/>
              <a:gd name="connsiteX15" fmla="*/ 4902444 w 5065355"/>
              <a:gd name="connsiteY15" fmla="*/ 3480940 h 3864077"/>
              <a:gd name="connsiteX16" fmla="*/ 4888108 w 5065355"/>
              <a:gd name="connsiteY16" fmla="*/ 3495204 h 3864077"/>
              <a:gd name="connsiteX17" fmla="*/ 4819819 w 5065355"/>
              <a:gd name="connsiteY17" fmla="*/ 3539901 h 3864077"/>
              <a:gd name="connsiteX18" fmla="*/ 4806748 w 5065355"/>
              <a:gd name="connsiteY18" fmla="*/ 3544794 h 3864077"/>
              <a:gd name="connsiteX19" fmla="*/ 4765129 w 5065355"/>
              <a:gd name="connsiteY19" fmla="*/ 3568040 h 3864077"/>
              <a:gd name="connsiteX20" fmla="*/ 4426673 w 5065355"/>
              <a:gd name="connsiteY20" fmla="*/ 3685984 h 3864077"/>
              <a:gd name="connsiteX21" fmla="*/ 534075 w 5065355"/>
              <a:gd name="connsiteY21" fmla="*/ 3761757 h 3864077"/>
              <a:gd name="connsiteX22" fmla="*/ 451805 w 5065355"/>
              <a:gd name="connsiteY22" fmla="*/ 3738960 h 3864077"/>
              <a:gd name="connsiteX23" fmla="*/ 417467 w 5065355"/>
              <a:gd name="connsiteY23" fmla="*/ 3743134 h 3864077"/>
              <a:gd name="connsiteX24" fmla="*/ 47039 w 5065355"/>
              <a:gd name="connsiteY24" fmla="*/ 3447046 h 3864077"/>
              <a:gd name="connsiteX25" fmla="*/ 38763 w 5065355"/>
              <a:gd name="connsiteY25" fmla="*/ 3414896 h 3864077"/>
              <a:gd name="connsiteX26" fmla="*/ 28376 w 5065355"/>
              <a:gd name="connsiteY26" fmla="*/ 3388641 h 3864077"/>
              <a:gd name="connsiteX27" fmla="*/ 14642 w 5065355"/>
              <a:gd name="connsiteY27" fmla="*/ 2681940 h 3864077"/>
              <a:gd name="connsiteX28" fmla="*/ 141525 w 5065355"/>
              <a:gd name="connsiteY28" fmla="*/ 1290513 h 3864077"/>
              <a:gd name="connsiteX29" fmla="*/ 968842 w 5065355"/>
              <a:gd name="connsiteY29" fmla="*/ 590018 h 3864077"/>
              <a:gd name="connsiteX30" fmla="*/ 986774 w 5065355"/>
              <a:gd name="connsiteY30" fmla="*/ 0 h 3864077"/>
              <a:gd name="connsiteX0" fmla="*/ 986774 w 5065355"/>
              <a:gd name="connsiteY0" fmla="*/ 0 h 3852421"/>
              <a:gd name="connsiteX1" fmla="*/ 1598492 w 5065355"/>
              <a:gd name="connsiteY1" fmla="*/ 571743 h 3852421"/>
              <a:gd name="connsiteX2" fmla="*/ 4623587 w 5065355"/>
              <a:gd name="connsiteY2" fmla="*/ 815032 h 3852421"/>
              <a:gd name="connsiteX3" fmla="*/ 5045794 w 5065355"/>
              <a:gd name="connsiteY3" fmla="*/ 2583837 h 3852421"/>
              <a:gd name="connsiteX4" fmla="*/ 5065097 w 5065355"/>
              <a:gd name="connsiteY4" fmla="*/ 3007422 h 3852421"/>
              <a:gd name="connsiteX5" fmla="*/ 5064540 w 5065355"/>
              <a:gd name="connsiteY5" fmla="*/ 3083457 h 3852421"/>
              <a:gd name="connsiteX6" fmla="*/ 5065355 w 5065355"/>
              <a:gd name="connsiteY6" fmla="*/ 3093208 h 3852421"/>
              <a:gd name="connsiteX7" fmla="*/ 5059336 w 5065355"/>
              <a:gd name="connsiteY7" fmla="*/ 3165214 h 3852421"/>
              <a:gd name="connsiteX8" fmla="*/ 5058896 w 5065355"/>
              <a:gd name="connsiteY8" fmla="*/ 3171406 h 3852421"/>
              <a:gd name="connsiteX9" fmla="*/ 5058773 w 5065355"/>
              <a:gd name="connsiteY9" fmla="*/ 3171941 h 3852421"/>
              <a:gd name="connsiteX10" fmla="*/ 5057188 w 5065355"/>
              <a:gd name="connsiteY10" fmla="*/ 3190910 h 3852421"/>
              <a:gd name="connsiteX11" fmla="*/ 5033762 w 5065355"/>
              <a:gd name="connsiteY11" fmla="*/ 3281910 h 3852421"/>
              <a:gd name="connsiteX12" fmla="*/ 5033487 w 5065355"/>
              <a:gd name="connsiteY12" fmla="*/ 3282522 h 3852421"/>
              <a:gd name="connsiteX13" fmla="*/ 5027369 w 5065355"/>
              <a:gd name="connsiteY13" fmla="*/ 3309275 h 3852421"/>
              <a:gd name="connsiteX14" fmla="*/ 4908386 w 5065355"/>
              <a:gd name="connsiteY14" fmla="*/ 3476562 h 3852421"/>
              <a:gd name="connsiteX15" fmla="*/ 4902444 w 5065355"/>
              <a:gd name="connsiteY15" fmla="*/ 3480940 h 3852421"/>
              <a:gd name="connsiteX16" fmla="*/ 4888108 w 5065355"/>
              <a:gd name="connsiteY16" fmla="*/ 3495204 h 3852421"/>
              <a:gd name="connsiteX17" fmla="*/ 4819819 w 5065355"/>
              <a:gd name="connsiteY17" fmla="*/ 3539901 h 3852421"/>
              <a:gd name="connsiteX18" fmla="*/ 4806748 w 5065355"/>
              <a:gd name="connsiteY18" fmla="*/ 3544794 h 3852421"/>
              <a:gd name="connsiteX19" fmla="*/ 4765129 w 5065355"/>
              <a:gd name="connsiteY19" fmla="*/ 3568040 h 3852421"/>
              <a:gd name="connsiteX20" fmla="*/ 4426673 w 5065355"/>
              <a:gd name="connsiteY20" fmla="*/ 3685984 h 3852421"/>
              <a:gd name="connsiteX21" fmla="*/ 904564 w 5065355"/>
              <a:gd name="connsiteY21" fmla="*/ 3793288 h 3852421"/>
              <a:gd name="connsiteX22" fmla="*/ 451805 w 5065355"/>
              <a:gd name="connsiteY22" fmla="*/ 3738960 h 3852421"/>
              <a:gd name="connsiteX23" fmla="*/ 417467 w 5065355"/>
              <a:gd name="connsiteY23" fmla="*/ 3743134 h 3852421"/>
              <a:gd name="connsiteX24" fmla="*/ 47039 w 5065355"/>
              <a:gd name="connsiteY24" fmla="*/ 3447046 h 3852421"/>
              <a:gd name="connsiteX25" fmla="*/ 38763 w 5065355"/>
              <a:gd name="connsiteY25" fmla="*/ 3414896 h 3852421"/>
              <a:gd name="connsiteX26" fmla="*/ 28376 w 5065355"/>
              <a:gd name="connsiteY26" fmla="*/ 3388641 h 3852421"/>
              <a:gd name="connsiteX27" fmla="*/ 14642 w 5065355"/>
              <a:gd name="connsiteY27" fmla="*/ 2681940 h 3852421"/>
              <a:gd name="connsiteX28" fmla="*/ 141525 w 5065355"/>
              <a:gd name="connsiteY28" fmla="*/ 1290513 h 3852421"/>
              <a:gd name="connsiteX29" fmla="*/ 968842 w 5065355"/>
              <a:gd name="connsiteY29" fmla="*/ 590018 h 3852421"/>
              <a:gd name="connsiteX30" fmla="*/ 986774 w 5065355"/>
              <a:gd name="connsiteY30" fmla="*/ 0 h 3852421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765129 w 5065355"/>
              <a:gd name="connsiteY19" fmla="*/ 3568040 h 3899315"/>
              <a:gd name="connsiteX20" fmla="*/ 4229604 w 5065355"/>
              <a:gd name="connsiteY20" fmla="*/ 3851522 h 3899315"/>
              <a:gd name="connsiteX21" fmla="*/ 904564 w 5065355"/>
              <a:gd name="connsiteY21" fmla="*/ 3793288 h 3899315"/>
              <a:gd name="connsiteX22" fmla="*/ 451805 w 5065355"/>
              <a:gd name="connsiteY22" fmla="*/ 3738960 h 3899315"/>
              <a:gd name="connsiteX23" fmla="*/ 417467 w 5065355"/>
              <a:gd name="connsiteY23" fmla="*/ 3743134 h 3899315"/>
              <a:gd name="connsiteX24" fmla="*/ 47039 w 5065355"/>
              <a:gd name="connsiteY24" fmla="*/ 3447046 h 3899315"/>
              <a:gd name="connsiteX25" fmla="*/ 38763 w 5065355"/>
              <a:gd name="connsiteY25" fmla="*/ 3414896 h 3899315"/>
              <a:gd name="connsiteX26" fmla="*/ 28376 w 5065355"/>
              <a:gd name="connsiteY26" fmla="*/ 3388641 h 3899315"/>
              <a:gd name="connsiteX27" fmla="*/ 14642 w 5065355"/>
              <a:gd name="connsiteY27" fmla="*/ 2681940 h 3899315"/>
              <a:gd name="connsiteX28" fmla="*/ 141525 w 5065355"/>
              <a:gd name="connsiteY28" fmla="*/ 1290513 h 3899315"/>
              <a:gd name="connsiteX29" fmla="*/ 968842 w 5065355"/>
              <a:gd name="connsiteY29" fmla="*/ 590018 h 3899315"/>
              <a:gd name="connsiteX30" fmla="*/ 986774 w 5065355"/>
              <a:gd name="connsiteY30" fmla="*/ 0 h 3899315"/>
              <a:gd name="connsiteX0" fmla="*/ 986774 w 5065355"/>
              <a:gd name="connsiteY0" fmla="*/ 0 h 3899315"/>
              <a:gd name="connsiteX1" fmla="*/ 1598492 w 5065355"/>
              <a:gd name="connsiteY1" fmla="*/ 571743 h 3899315"/>
              <a:gd name="connsiteX2" fmla="*/ 4623587 w 5065355"/>
              <a:gd name="connsiteY2" fmla="*/ 815032 h 3899315"/>
              <a:gd name="connsiteX3" fmla="*/ 5045794 w 5065355"/>
              <a:gd name="connsiteY3" fmla="*/ 2583837 h 3899315"/>
              <a:gd name="connsiteX4" fmla="*/ 5065097 w 5065355"/>
              <a:gd name="connsiteY4" fmla="*/ 3007422 h 3899315"/>
              <a:gd name="connsiteX5" fmla="*/ 5064540 w 5065355"/>
              <a:gd name="connsiteY5" fmla="*/ 3083457 h 3899315"/>
              <a:gd name="connsiteX6" fmla="*/ 5065355 w 5065355"/>
              <a:gd name="connsiteY6" fmla="*/ 3093208 h 3899315"/>
              <a:gd name="connsiteX7" fmla="*/ 5059336 w 5065355"/>
              <a:gd name="connsiteY7" fmla="*/ 3165214 h 3899315"/>
              <a:gd name="connsiteX8" fmla="*/ 5058896 w 5065355"/>
              <a:gd name="connsiteY8" fmla="*/ 3171406 h 3899315"/>
              <a:gd name="connsiteX9" fmla="*/ 5058773 w 5065355"/>
              <a:gd name="connsiteY9" fmla="*/ 3171941 h 3899315"/>
              <a:gd name="connsiteX10" fmla="*/ 5057188 w 5065355"/>
              <a:gd name="connsiteY10" fmla="*/ 3190910 h 3899315"/>
              <a:gd name="connsiteX11" fmla="*/ 5033762 w 5065355"/>
              <a:gd name="connsiteY11" fmla="*/ 3281910 h 3899315"/>
              <a:gd name="connsiteX12" fmla="*/ 5033487 w 5065355"/>
              <a:gd name="connsiteY12" fmla="*/ 3282522 h 3899315"/>
              <a:gd name="connsiteX13" fmla="*/ 5027369 w 5065355"/>
              <a:gd name="connsiteY13" fmla="*/ 3309275 h 3899315"/>
              <a:gd name="connsiteX14" fmla="*/ 4908386 w 5065355"/>
              <a:gd name="connsiteY14" fmla="*/ 3476562 h 3899315"/>
              <a:gd name="connsiteX15" fmla="*/ 4902444 w 5065355"/>
              <a:gd name="connsiteY15" fmla="*/ 3480940 h 3899315"/>
              <a:gd name="connsiteX16" fmla="*/ 4888108 w 5065355"/>
              <a:gd name="connsiteY16" fmla="*/ 3495204 h 3899315"/>
              <a:gd name="connsiteX17" fmla="*/ 4819819 w 5065355"/>
              <a:gd name="connsiteY17" fmla="*/ 3539901 h 3899315"/>
              <a:gd name="connsiteX18" fmla="*/ 4806748 w 5065355"/>
              <a:gd name="connsiteY18" fmla="*/ 3544794 h 3899315"/>
              <a:gd name="connsiteX19" fmla="*/ 4229604 w 5065355"/>
              <a:gd name="connsiteY19" fmla="*/ 3851522 h 3899315"/>
              <a:gd name="connsiteX20" fmla="*/ 904564 w 5065355"/>
              <a:gd name="connsiteY20" fmla="*/ 3793288 h 3899315"/>
              <a:gd name="connsiteX21" fmla="*/ 451805 w 5065355"/>
              <a:gd name="connsiteY21" fmla="*/ 3738960 h 3899315"/>
              <a:gd name="connsiteX22" fmla="*/ 417467 w 5065355"/>
              <a:gd name="connsiteY22" fmla="*/ 3743134 h 3899315"/>
              <a:gd name="connsiteX23" fmla="*/ 47039 w 5065355"/>
              <a:gd name="connsiteY23" fmla="*/ 3447046 h 3899315"/>
              <a:gd name="connsiteX24" fmla="*/ 38763 w 5065355"/>
              <a:gd name="connsiteY24" fmla="*/ 3414896 h 3899315"/>
              <a:gd name="connsiteX25" fmla="*/ 28376 w 5065355"/>
              <a:gd name="connsiteY25" fmla="*/ 3388641 h 3899315"/>
              <a:gd name="connsiteX26" fmla="*/ 14642 w 5065355"/>
              <a:gd name="connsiteY26" fmla="*/ 2681940 h 3899315"/>
              <a:gd name="connsiteX27" fmla="*/ 141525 w 5065355"/>
              <a:gd name="connsiteY27" fmla="*/ 1290513 h 3899315"/>
              <a:gd name="connsiteX28" fmla="*/ 968842 w 5065355"/>
              <a:gd name="connsiteY28" fmla="*/ 590018 h 3899315"/>
              <a:gd name="connsiteX29" fmla="*/ 986774 w 5065355"/>
              <a:gd name="connsiteY29" fmla="*/ 0 h 3899315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88108 w 5065355"/>
              <a:gd name="connsiteY16" fmla="*/ 3495204 h 3885853"/>
              <a:gd name="connsiteX17" fmla="*/ 4819819 w 5065355"/>
              <a:gd name="connsiteY17" fmla="*/ 3539901 h 3885853"/>
              <a:gd name="connsiteX18" fmla="*/ 4735804 w 5065355"/>
              <a:gd name="connsiteY18" fmla="*/ 3804925 h 3885853"/>
              <a:gd name="connsiteX19" fmla="*/ 4229604 w 5065355"/>
              <a:gd name="connsiteY19" fmla="*/ 3851522 h 3885853"/>
              <a:gd name="connsiteX20" fmla="*/ 904564 w 5065355"/>
              <a:gd name="connsiteY20" fmla="*/ 3793288 h 3885853"/>
              <a:gd name="connsiteX21" fmla="*/ 451805 w 5065355"/>
              <a:gd name="connsiteY21" fmla="*/ 3738960 h 3885853"/>
              <a:gd name="connsiteX22" fmla="*/ 417467 w 5065355"/>
              <a:gd name="connsiteY22" fmla="*/ 3743134 h 3885853"/>
              <a:gd name="connsiteX23" fmla="*/ 47039 w 5065355"/>
              <a:gd name="connsiteY23" fmla="*/ 3447046 h 3885853"/>
              <a:gd name="connsiteX24" fmla="*/ 38763 w 5065355"/>
              <a:gd name="connsiteY24" fmla="*/ 3414896 h 3885853"/>
              <a:gd name="connsiteX25" fmla="*/ 28376 w 5065355"/>
              <a:gd name="connsiteY25" fmla="*/ 3388641 h 3885853"/>
              <a:gd name="connsiteX26" fmla="*/ 14642 w 5065355"/>
              <a:gd name="connsiteY26" fmla="*/ 2681940 h 3885853"/>
              <a:gd name="connsiteX27" fmla="*/ 141525 w 5065355"/>
              <a:gd name="connsiteY27" fmla="*/ 1290513 h 3885853"/>
              <a:gd name="connsiteX28" fmla="*/ 968842 w 5065355"/>
              <a:gd name="connsiteY28" fmla="*/ 590018 h 3885853"/>
              <a:gd name="connsiteX29" fmla="*/ 986774 w 5065355"/>
              <a:gd name="connsiteY29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5027369 w 5065355"/>
              <a:gd name="connsiteY13" fmla="*/ 3309275 h 3885853"/>
              <a:gd name="connsiteX14" fmla="*/ 4908386 w 5065355"/>
              <a:gd name="connsiteY14" fmla="*/ 3476562 h 3885853"/>
              <a:gd name="connsiteX15" fmla="*/ 4902444 w 5065355"/>
              <a:gd name="connsiteY15" fmla="*/ 3480940 h 3885853"/>
              <a:gd name="connsiteX16" fmla="*/ 4819819 w 5065355"/>
              <a:gd name="connsiteY16" fmla="*/ 3539901 h 3885853"/>
              <a:gd name="connsiteX17" fmla="*/ 4735804 w 5065355"/>
              <a:gd name="connsiteY17" fmla="*/ 3804925 h 3885853"/>
              <a:gd name="connsiteX18" fmla="*/ 4229604 w 5065355"/>
              <a:gd name="connsiteY18" fmla="*/ 3851522 h 3885853"/>
              <a:gd name="connsiteX19" fmla="*/ 904564 w 5065355"/>
              <a:gd name="connsiteY19" fmla="*/ 3793288 h 3885853"/>
              <a:gd name="connsiteX20" fmla="*/ 451805 w 5065355"/>
              <a:gd name="connsiteY20" fmla="*/ 3738960 h 3885853"/>
              <a:gd name="connsiteX21" fmla="*/ 417467 w 5065355"/>
              <a:gd name="connsiteY21" fmla="*/ 3743134 h 3885853"/>
              <a:gd name="connsiteX22" fmla="*/ 47039 w 5065355"/>
              <a:gd name="connsiteY22" fmla="*/ 3447046 h 3885853"/>
              <a:gd name="connsiteX23" fmla="*/ 38763 w 5065355"/>
              <a:gd name="connsiteY23" fmla="*/ 3414896 h 3885853"/>
              <a:gd name="connsiteX24" fmla="*/ 28376 w 5065355"/>
              <a:gd name="connsiteY24" fmla="*/ 3388641 h 3885853"/>
              <a:gd name="connsiteX25" fmla="*/ 14642 w 5065355"/>
              <a:gd name="connsiteY25" fmla="*/ 2681940 h 3885853"/>
              <a:gd name="connsiteX26" fmla="*/ 141525 w 5065355"/>
              <a:gd name="connsiteY26" fmla="*/ 1290513 h 3885853"/>
              <a:gd name="connsiteX27" fmla="*/ 968842 w 5065355"/>
              <a:gd name="connsiteY27" fmla="*/ 590018 h 3885853"/>
              <a:gd name="connsiteX28" fmla="*/ 986774 w 5065355"/>
              <a:gd name="connsiteY28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5033487 w 5065355"/>
              <a:gd name="connsiteY12" fmla="*/ 3282522 h 3885853"/>
              <a:gd name="connsiteX13" fmla="*/ 4908386 w 5065355"/>
              <a:gd name="connsiteY13" fmla="*/ 3476562 h 3885853"/>
              <a:gd name="connsiteX14" fmla="*/ 4902444 w 5065355"/>
              <a:gd name="connsiteY14" fmla="*/ 3480940 h 3885853"/>
              <a:gd name="connsiteX15" fmla="*/ 4819819 w 5065355"/>
              <a:gd name="connsiteY15" fmla="*/ 3539901 h 3885853"/>
              <a:gd name="connsiteX16" fmla="*/ 4735804 w 5065355"/>
              <a:gd name="connsiteY16" fmla="*/ 3804925 h 3885853"/>
              <a:gd name="connsiteX17" fmla="*/ 4229604 w 5065355"/>
              <a:gd name="connsiteY17" fmla="*/ 3851522 h 3885853"/>
              <a:gd name="connsiteX18" fmla="*/ 904564 w 5065355"/>
              <a:gd name="connsiteY18" fmla="*/ 3793288 h 3885853"/>
              <a:gd name="connsiteX19" fmla="*/ 451805 w 5065355"/>
              <a:gd name="connsiteY19" fmla="*/ 3738960 h 3885853"/>
              <a:gd name="connsiteX20" fmla="*/ 417467 w 5065355"/>
              <a:gd name="connsiteY20" fmla="*/ 3743134 h 3885853"/>
              <a:gd name="connsiteX21" fmla="*/ 47039 w 5065355"/>
              <a:gd name="connsiteY21" fmla="*/ 3447046 h 3885853"/>
              <a:gd name="connsiteX22" fmla="*/ 38763 w 5065355"/>
              <a:gd name="connsiteY22" fmla="*/ 3414896 h 3885853"/>
              <a:gd name="connsiteX23" fmla="*/ 28376 w 5065355"/>
              <a:gd name="connsiteY23" fmla="*/ 3388641 h 3885853"/>
              <a:gd name="connsiteX24" fmla="*/ 14642 w 5065355"/>
              <a:gd name="connsiteY24" fmla="*/ 2681940 h 3885853"/>
              <a:gd name="connsiteX25" fmla="*/ 141525 w 5065355"/>
              <a:gd name="connsiteY25" fmla="*/ 1290513 h 3885853"/>
              <a:gd name="connsiteX26" fmla="*/ 968842 w 5065355"/>
              <a:gd name="connsiteY26" fmla="*/ 590018 h 3885853"/>
              <a:gd name="connsiteX27" fmla="*/ 986774 w 5065355"/>
              <a:gd name="connsiteY27" fmla="*/ 0 h 3885853"/>
              <a:gd name="connsiteX0" fmla="*/ 986774 w 5065355"/>
              <a:gd name="connsiteY0" fmla="*/ 0 h 3885853"/>
              <a:gd name="connsiteX1" fmla="*/ 1598492 w 5065355"/>
              <a:gd name="connsiteY1" fmla="*/ 571743 h 3885853"/>
              <a:gd name="connsiteX2" fmla="*/ 4623587 w 5065355"/>
              <a:gd name="connsiteY2" fmla="*/ 815032 h 3885853"/>
              <a:gd name="connsiteX3" fmla="*/ 5045794 w 5065355"/>
              <a:gd name="connsiteY3" fmla="*/ 2583837 h 3885853"/>
              <a:gd name="connsiteX4" fmla="*/ 5065097 w 5065355"/>
              <a:gd name="connsiteY4" fmla="*/ 3007422 h 3885853"/>
              <a:gd name="connsiteX5" fmla="*/ 5064540 w 5065355"/>
              <a:gd name="connsiteY5" fmla="*/ 3083457 h 3885853"/>
              <a:gd name="connsiteX6" fmla="*/ 5065355 w 5065355"/>
              <a:gd name="connsiteY6" fmla="*/ 3093208 h 3885853"/>
              <a:gd name="connsiteX7" fmla="*/ 5059336 w 5065355"/>
              <a:gd name="connsiteY7" fmla="*/ 3165214 h 3885853"/>
              <a:gd name="connsiteX8" fmla="*/ 5058896 w 5065355"/>
              <a:gd name="connsiteY8" fmla="*/ 3171406 h 3885853"/>
              <a:gd name="connsiteX9" fmla="*/ 5058773 w 5065355"/>
              <a:gd name="connsiteY9" fmla="*/ 3171941 h 3885853"/>
              <a:gd name="connsiteX10" fmla="*/ 5057188 w 5065355"/>
              <a:gd name="connsiteY10" fmla="*/ 3190910 h 3885853"/>
              <a:gd name="connsiteX11" fmla="*/ 5033762 w 5065355"/>
              <a:gd name="connsiteY11" fmla="*/ 3281910 h 3885853"/>
              <a:gd name="connsiteX12" fmla="*/ 4908386 w 5065355"/>
              <a:gd name="connsiteY12" fmla="*/ 3476562 h 3885853"/>
              <a:gd name="connsiteX13" fmla="*/ 4902444 w 5065355"/>
              <a:gd name="connsiteY13" fmla="*/ 3480940 h 3885853"/>
              <a:gd name="connsiteX14" fmla="*/ 4819819 w 5065355"/>
              <a:gd name="connsiteY14" fmla="*/ 3539901 h 3885853"/>
              <a:gd name="connsiteX15" fmla="*/ 4735804 w 5065355"/>
              <a:gd name="connsiteY15" fmla="*/ 3804925 h 3885853"/>
              <a:gd name="connsiteX16" fmla="*/ 4229604 w 5065355"/>
              <a:gd name="connsiteY16" fmla="*/ 3851522 h 3885853"/>
              <a:gd name="connsiteX17" fmla="*/ 904564 w 5065355"/>
              <a:gd name="connsiteY17" fmla="*/ 3793288 h 3885853"/>
              <a:gd name="connsiteX18" fmla="*/ 451805 w 5065355"/>
              <a:gd name="connsiteY18" fmla="*/ 3738960 h 3885853"/>
              <a:gd name="connsiteX19" fmla="*/ 417467 w 5065355"/>
              <a:gd name="connsiteY19" fmla="*/ 3743134 h 3885853"/>
              <a:gd name="connsiteX20" fmla="*/ 47039 w 5065355"/>
              <a:gd name="connsiteY20" fmla="*/ 3447046 h 3885853"/>
              <a:gd name="connsiteX21" fmla="*/ 38763 w 5065355"/>
              <a:gd name="connsiteY21" fmla="*/ 3414896 h 3885853"/>
              <a:gd name="connsiteX22" fmla="*/ 28376 w 5065355"/>
              <a:gd name="connsiteY22" fmla="*/ 3388641 h 3885853"/>
              <a:gd name="connsiteX23" fmla="*/ 14642 w 5065355"/>
              <a:gd name="connsiteY23" fmla="*/ 2681940 h 3885853"/>
              <a:gd name="connsiteX24" fmla="*/ 141525 w 5065355"/>
              <a:gd name="connsiteY24" fmla="*/ 1290513 h 3885853"/>
              <a:gd name="connsiteX25" fmla="*/ 968842 w 5065355"/>
              <a:gd name="connsiteY25" fmla="*/ 590018 h 3885853"/>
              <a:gd name="connsiteX26" fmla="*/ 986774 w 5065355"/>
              <a:gd name="connsiteY26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57188 w 5065097"/>
              <a:gd name="connsiteY9" fmla="*/ 3190910 h 3885853"/>
              <a:gd name="connsiteX10" fmla="*/ 5033762 w 5065097"/>
              <a:gd name="connsiteY10" fmla="*/ 3281910 h 3885853"/>
              <a:gd name="connsiteX11" fmla="*/ 4908386 w 5065097"/>
              <a:gd name="connsiteY11" fmla="*/ 3476562 h 3885853"/>
              <a:gd name="connsiteX12" fmla="*/ 4902444 w 5065097"/>
              <a:gd name="connsiteY12" fmla="*/ 3480940 h 3885853"/>
              <a:gd name="connsiteX13" fmla="*/ 4819819 w 5065097"/>
              <a:gd name="connsiteY13" fmla="*/ 3539901 h 3885853"/>
              <a:gd name="connsiteX14" fmla="*/ 4735804 w 5065097"/>
              <a:gd name="connsiteY14" fmla="*/ 3804925 h 3885853"/>
              <a:gd name="connsiteX15" fmla="*/ 4229604 w 5065097"/>
              <a:gd name="connsiteY15" fmla="*/ 3851522 h 3885853"/>
              <a:gd name="connsiteX16" fmla="*/ 904564 w 5065097"/>
              <a:gd name="connsiteY16" fmla="*/ 3793288 h 3885853"/>
              <a:gd name="connsiteX17" fmla="*/ 451805 w 5065097"/>
              <a:gd name="connsiteY17" fmla="*/ 3738960 h 3885853"/>
              <a:gd name="connsiteX18" fmla="*/ 417467 w 5065097"/>
              <a:gd name="connsiteY18" fmla="*/ 3743134 h 3885853"/>
              <a:gd name="connsiteX19" fmla="*/ 47039 w 5065097"/>
              <a:gd name="connsiteY19" fmla="*/ 3447046 h 3885853"/>
              <a:gd name="connsiteX20" fmla="*/ 38763 w 5065097"/>
              <a:gd name="connsiteY20" fmla="*/ 3414896 h 3885853"/>
              <a:gd name="connsiteX21" fmla="*/ 28376 w 5065097"/>
              <a:gd name="connsiteY21" fmla="*/ 3388641 h 3885853"/>
              <a:gd name="connsiteX22" fmla="*/ 14642 w 5065097"/>
              <a:gd name="connsiteY22" fmla="*/ 2681940 h 3885853"/>
              <a:gd name="connsiteX23" fmla="*/ 141525 w 5065097"/>
              <a:gd name="connsiteY23" fmla="*/ 1290513 h 3885853"/>
              <a:gd name="connsiteX24" fmla="*/ 968842 w 5065097"/>
              <a:gd name="connsiteY24" fmla="*/ 590018 h 3885853"/>
              <a:gd name="connsiteX25" fmla="*/ 986774 w 5065097"/>
              <a:gd name="connsiteY25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58773 w 5065097"/>
              <a:gd name="connsiteY8" fmla="*/ 3171941 h 3885853"/>
              <a:gd name="connsiteX9" fmla="*/ 5033762 w 5065097"/>
              <a:gd name="connsiteY9" fmla="*/ 3281910 h 3885853"/>
              <a:gd name="connsiteX10" fmla="*/ 4908386 w 5065097"/>
              <a:gd name="connsiteY10" fmla="*/ 3476562 h 3885853"/>
              <a:gd name="connsiteX11" fmla="*/ 4902444 w 5065097"/>
              <a:gd name="connsiteY11" fmla="*/ 3480940 h 3885853"/>
              <a:gd name="connsiteX12" fmla="*/ 4819819 w 5065097"/>
              <a:gd name="connsiteY12" fmla="*/ 3539901 h 3885853"/>
              <a:gd name="connsiteX13" fmla="*/ 4735804 w 5065097"/>
              <a:gd name="connsiteY13" fmla="*/ 3804925 h 3885853"/>
              <a:gd name="connsiteX14" fmla="*/ 4229604 w 5065097"/>
              <a:gd name="connsiteY14" fmla="*/ 3851522 h 3885853"/>
              <a:gd name="connsiteX15" fmla="*/ 904564 w 5065097"/>
              <a:gd name="connsiteY15" fmla="*/ 3793288 h 3885853"/>
              <a:gd name="connsiteX16" fmla="*/ 451805 w 5065097"/>
              <a:gd name="connsiteY16" fmla="*/ 3738960 h 3885853"/>
              <a:gd name="connsiteX17" fmla="*/ 417467 w 5065097"/>
              <a:gd name="connsiteY17" fmla="*/ 3743134 h 3885853"/>
              <a:gd name="connsiteX18" fmla="*/ 47039 w 5065097"/>
              <a:gd name="connsiteY18" fmla="*/ 3447046 h 3885853"/>
              <a:gd name="connsiteX19" fmla="*/ 38763 w 5065097"/>
              <a:gd name="connsiteY19" fmla="*/ 3414896 h 3885853"/>
              <a:gd name="connsiteX20" fmla="*/ 28376 w 5065097"/>
              <a:gd name="connsiteY20" fmla="*/ 3388641 h 3885853"/>
              <a:gd name="connsiteX21" fmla="*/ 14642 w 5065097"/>
              <a:gd name="connsiteY21" fmla="*/ 2681940 h 3885853"/>
              <a:gd name="connsiteX22" fmla="*/ 141525 w 5065097"/>
              <a:gd name="connsiteY22" fmla="*/ 1290513 h 3885853"/>
              <a:gd name="connsiteX23" fmla="*/ 968842 w 5065097"/>
              <a:gd name="connsiteY23" fmla="*/ 590018 h 3885853"/>
              <a:gd name="connsiteX24" fmla="*/ 986774 w 5065097"/>
              <a:gd name="connsiteY24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902444 w 5065097"/>
              <a:gd name="connsiteY10" fmla="*/ 3480940 h 3885853"/>
              <a:gd name="connsiteX11" fmla="*/ 4819819 w 5065097"/>
              <a:gd name="connsiteY11" fmla="*/ 3539901 h 3885853"/>
              <a:gd name="connsiteX12" fmla="*/ 4735804 w 5065097"/>
              <a:gd name="connsiteY12" fmla="*/ 3804925 h 3885853"/>
              <a:gd name="connsiteX13" fmla="*/ 4229604 w 5065097"/>
              <a:gd name="connsiteY13" fmla="*/ 3851522 h 3885853"/>
              <a:gd name="connsiteX14" fmla="*/ 904564 w 5065097"/>
              <a:gd name="connsiteY14" fmla="*/ 3793288 h 3885853"/>
              <a:gd name="connsiteX15" fmla="*/ 451805 w 5065097"/>
              <a:gd name="connsiteY15" fmla="*/ 3738960 h 3885853"/>
              <a:gd name="connsiteX16" fmla="*/ 417467 w 5065097"/>
              <a:gd name="connsiteY16" fmla="*/ 3743134 h 3885853"/>
              <a:gd name="connsiteX17" fmla="*/ 47039 w 5065097"/>
              <a:gd name="connsiteY17" fmla="*/ 3447046 h 3885853"/>
              <a:gd name="connsiteX18" fmla="*/ 38763 w 5065097"/>
              <a:gd name="connsiteY18" fmla="*/ 3414896 h 3885853"/>
              <a:gd name="connsiteX19" fmla="*/ 28376 w 5065097"/>
              <a:gd name="connsiteY19" fmla="*/ 3388641 h 3885853"/>
              <a:gd name="connsiteX20" fmla="*/ 14642 w 5065097"/>
              <a:gd name="connsiteY20" fmla="*/ 2681940 h 3885853"/>
              <a:gd name="connsiteX21" fmla="*/ 141525 w 5065097"/>
              <a:gd name="connsiteY21" fmla="*/ 1290513 h 3885853"/>
              <a:gd name="connsiteX22" fmla="*/ 968842 w 5065097"/>
              <a:gd name="connsiteY22" fmla="*/ 590018 h 3885853"/>
              <a:gd name="connsiteX23" fmla="*/ 986774 w 5065097"/>
              <a:gd name="connsiteY23" fmla="*/ 0 h 3885853"/>
              <a:gd name="connsiteX0" fmla="*/ 986774 w 5065097"/>
              <a:gd name="connsiteY0" fmla="*/ 0 h 3885853"/>
              <a:gd name="connsiteX1" fmla="*/ 1598492 w 5065097"/>
              <a:gd name="connsiteY1" fmla="*/ 571743 h 3885853"/>
              <a:gd name="connsiteX2" fmla="*/ 4623587 w 5065097"/>
              <a:gd name="connsiteY2" fmla="*/ 815032 h 3885853"/>
              <a:gd name="connsiteX3" fmla="*/ 5045794 w 5065097"/>
              <a:gd name="connsiteY3" fmla="*/ 2583837 h 3885853"/>
              <a:gd name="connsiteX4" fmla="*/ 5065097 w 5065097"/>
              <a:gd name="connsiteY4" fmla="*/ 3007422 h 3885853"/>
              <a:gd name="connsiteX5" fmla="*/ 5064540 w 5065097"/>
              <a:gd name="connsiteY5" fmla="*/ 3083457 h 3885853"/>
              <a:gd name="connsiteX6" fmla="*/ 5059336 w 5065097"/>
              <a:gd name="connsiteY6" fmla="*/ 3165214 h 3885853"/>
              <a:gd name="connsiteX7" fmla="*/ 5058896 w 5065097"/>
              <a:gd name="connsiteY7" fmla="*/ 3171406 h 3885853"/>
              <a:gd name="connsiteX8" fmla="*/ 5033762 w 5065097"/>
              <a:gd name="connsiteY8" fmla="*/ 3281910 h 3885853"/>
              <a:gd name="connsiteX9" fmla="*/ 4908386 w 5065097"/>
              <a:gd name="connsiteY9" fmla="*/ 3476562 h 3885853"/>
              <a:gd name="connsiteX10" fmla="*/ 4819819 w 5065097"/>
              <a:gd name="connsiteY10" fmla="*/ 3539901 h 3885853"/>
              <a:gd name="connsiteX11" fmla="*/ 4735804 w 5065097"/>
              <a:gd name="connsiteY11" fmla="*/ 3804925 h 3885853"/>
              <a:gd name="connsiteX12" fmla="*/ 4229604 w 5065097"/>
              <a:gd name="connsiteY12" fmla="*/ 3851522 h 3885853"/>
              <a:gd name="connsiteX13" fmla="*/ 904564 w 5065097"/>
              <a:gd name="connsiteY13" fmla="*/ 3793288 h 3885853"/>
              <a:gd name="connsiteX14" fmla="*/ 451805 w 5065097"/>
              <a:gd name="connsiteY14" fmla="*/ 3738960 h 3885853"/>
              <a:gd name="connsiteX15" fmla="*/ 417467 w 5065097"/>
              <a:gd name="connsiteY15" fmla="*/ 3743134 h 3885853"/>
              <a:gd name="connsiteX16" fmla="*/ 47039 w 5065097"/>
              <a:gd name="connsiteY16" fmla="*/ 3447046 h 3885853"/>
              <a:gd name="connsiteX17" fmla="*/ 38763 w 5065097"/>
              <a:gd name="connsiteY17" fmla="*/ 3414896 h 3885853"/>
              <a:gd name="connsiteX18" fmla="*/ 28376 w 5065097"/>
              <a:gd name="connsiteY18" fmla="*/ 3388641 h 3885853"/>
              <a:gd name="connsiteX19" fmla="*/ 14642 w 5065097"/>
              <a:gd name="connsiteY19" fmla="*/ 2681940 h 3885853"/>
              <a:gd name="connsiteX20" fmla="*/ 141525 w 5065097"/>
              <a:gd name="connsiteY20" fmla="*/ 1290513 h 3885853"/>
              <a:gd name="connsiteX21" fmla="*/ 968842 w 5065097"/>
              <a:gd name="connsiteY21" fmla="*/ 590018 h 3885853"/>
              <a:gd name="connsiteX22" fmla="*/ 986774 w 5065097"/>
              <a:gd name="connsiteY22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819819 w 5065543"/>
              <a:gd name="connsiteY9" fmla="*/ 3539901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08386 w 5065543"/>
              <a:gd name="connsiteY8" fmla="*/ 3476562 h 3885853"/>
              <a:gd name="connsiteX9" fmla="*/ 4993239 w 5065543"/>
              <a:gd name="connsiteY9" fmla="*/ 3784266 h 3885853"/>
              <a:gd name="connsiteX10" fmla="*/ 4735804 w 5065543"/>
              <a:gd name="connsiteY10" fmla="*/ 3804925 h 3885853"/>
              <a:gd name="connsiteX11" fmla="*/ 4229604 w 5065543"/>
              <a:gd name="connsiteY11" fmla="*/ 3851522 h 3885853"/>
              <a:gd name="connsiteX12" fmla="*/ 904564 w 5065543"/>
              <a:gd name="connsiteY12" fmla="*/ 3793288 h 3885853"/>
              <a:gd name="connsiteX13" fmla="*/ 451805 w 5065543"/>
              <a:gd name="connsiteY13" fmla="*/ 3738960 h 3885853"/>
              <a:gd name="connsiteX14" fmla="*/ 417467 w 5065543"/>
              <a:gd name="connsiteY14" fmla="*/ 3743134 h 3885853"/>
              <a:gd name="connsiteX15" fmla="*/ 47039 w 5065543"/>
              <a:gd name="connsiteY15" fmla="*/ 3447046 h 3885853"/>
              <a:gd name="connsiteX16" fmla="*/ 38763 w 5065543"/>
              <a:gd name="connsiteY16" fmla="*/ 3414896 h 3885853"/>
              <a:gd name="connsiteX17" fmla="*/ 28376 w 5065543"/>
              <a:gd name="connsiteY17" fmla="*/ 3388641 h 3885853"/>
              <a:gd name="connsiteX18" fmla="*/ 14642 w 5065543"/>
              <a:gd name="connsiteY18" fmla="*/ 2681940 h 3885853"/>
              <a:gd name="connsiteX19" fmla="*/ 141525 w 5065543"/>
              <a:gd name="connsiteY19" fmla="*/ 1290513 h 3885853"/>
              <a:gd name="connsiteX20" fmla="*/ 968842 w 5065543"/>
              <a:gd name="connsiteY20" fmla="*/ 590018 h 3885853"/>
              <a:gd name="connsiteX21" fmla="*/ 986774 w 5065543"/>
              <a:gd name="connsiteY21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735804 w 5065543"/>
              <a:gd name="connsiteY9" fmla="*/ 3804925 h 3885853"/>
              <a:gd name="connsiteX10" fmla="*/ 4229604 w 5065543"/>
              <a:gd name="connsiteY10" fmla="*/ 3851522 h 3885853"/>
              <a:gd name="connsiteX11" fmla="*/ 904564 w 5065543"/>
              <a:gd name="connsiteY11" fmla="*/ 3793288 h 3885853"/>
              <a:gd name="connsiteX12" fmla="*/ 451805 w 5065543"/>
              <a:gd name="connsiteY12" fmla="*/ 3738960 h 3885853"/>
              <a:gd name="connsiteX13" fmla="*/ 417467 w 5065543"/>
              <a:gd name="connsiteY13" fmla="*/ 3743134 h 3885853"/>
              <a:gd name="connsiteX14" fmla="*/ 47039 w 5065543"/>
              <a:gd name="connsiteY14" fmla="*/ 3447046 h 3885853"/>
              <a:gd name="connsiteX15" fmla="*/ 38763 w 5065543"/>
              <a:gd name="connsiteY15" fmla="*/ 3414896 h 3885853"/>
              <a:gd name="connsiteX16" fmla="*/ 28376 w 5065543"/>
              <a:gd name="connsiteY16" fmla="*/ 3388641 h 3885853"/>
              <a:gd name="connsiteX17" fmla="*/ 14642 w 5065543"/>
              <a:gd name="connsiteY17" fmla="*/ 2681940 h 3885853"/>
              <a:gd name="connsiteX18" fmla="*/ 141525 w 5065543"/>
              <a:gd name="connsiteY18" fmla="*/ 1290513 h 3885853"/>
              <a:gd name="connsiteX19" fmla="*/ 968842 w 5065543"/>
              <a:gd name="connsiteY19" fmla="*/ 590018 h 3885853"/>
              <a:gd name="connsiteX20" fmla="*/ 986774 w 5065543"/>
              <a:gd name="connsiteY20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5033762 w 5065543"/>
              <a:gd name="connsiteY7" fmla="*/ 3281910 h 3885853"/>
              <a:gd name="connsiteX8" fmla="*/ 4993239 w 5065543"/>
              <a:gd name="connsiteY8" fmla="*/ 3784266 h 3885853"/>
              <a:gd name="connsiteX9" fmla="*/ 4229604 w 5065543"/>
              <a:gd name="connsiteY9" fmla="*/ 3851522 h 3885853"/>
              <a:gd name="connsiteX10" fmla="*/ 904564 w 5065543"/>
              <a:gd name="connsiteY10" fmla="*/ 3793288 h 3885853"/>
              <a:gd name="connsiteX11" fmla="*/ 451805 w 5065543"/>
              <a:gd name="connsiteY11" fmla="*/ 3738960 h 3885853"/>
              <a:gd name="connsiteX12" fmla="*/ 417467 w 5065543"/>
              <a:gd name="connsiteY12" fmla="*/ 3743134 h 3885853"/>
              <a:gd name="connsiteX13" fmla="*/ 47039 w 5065543"/>
              <a:gd name="connsiteY13" fmla="*/ 3447046 h 3885853"/>
              <a:gd name="connsiteX14" fmla="*/ 38763 w 5065543"/>
              <a:gd name="connsiteY14" fmla="*/ 3414896 h 3885853"/>
              <a:gd name="connsiteX15" fmla="*/ 28376 w 5065543"/>
              <a:gd name="connsiteY15" fmla="*/ 3388641 h 3885853"/>
              <a:gd name="connsiteX16" fmla="*/ 14642 w 5065543"/>
              <a:gd name="connsiteY16" fmla="*/ 2681940 h 3885853"/>
              <a:gd name="connsiteX17" fmla="*/ 141525 w 5065543"/>
              <a:gd name="connsiteY17" fmla="*/ 1290513 h 3885853"/>
              <a:gd name="connsiteX18" fmla="*/ 968842 w 5065543"/>
              <a:gd name="connsiteY18" fmla="*/ 590018 h 3885853"/>
              <a:gd name="connsiteX19" fmla="*/ 986774 w 5065543"/>
              <a:gd name="connsiteY19" fmla="*/ 0 h 3885853"/>
              <a:gd name="connsiteX0" fmla="*/ 986774 w 5065543"/>
              <a:gd name="connsiteY0" fmla="*/ 0 h 3885853"/>
              <a:gd name="connsiteX1" fmla="*/ 1598492 w 5065543"/>
              <a:gd name="connsiteY1" fmla="*/ 571743 h 3885853"/>
              <a:gd name="connsiteX2" fmla="*/ 4623587 w 5065543"/>
              <a:gd name="connsiteY2" fmla="*/ 815032 h 3885853"/>
              <a:gd name="connsiteX3" fmla="*/ 5045794 w 5065543"/>
              <a:gd name="connsiteY3" fmla="*/ 2583837 h 3885853"/>
              <a:gd name="connsiteX4" fmla="*/ 5065097 w 5065543"/>
              <a:gd name="connsiteY4" fmla="*/ 3007422 h 3885853"/>
              <a:gd name="connsiteX5" fmla="*/ 5059336 w 5065543"/>
              <a:gd name="connsiteY5" fmla="*/ 3165214 h 3885853"/>
              <a:gd name="connsiteX6" fmla="*/ 5058896 w 5065543"/>
              <a:gd name="connsiteY6" fmla="*/ 3171406 h 3885853"/>
              <a:gd name="connsiteX7" fmla="*/ 4993239 w 5065543"/>
              <a:gd name="connsiteY7" fmla="*/ 3784266 h 3885853"/>
              <a:gd name="connsiteX8" fmla="*/ 4229604 w 5065543"/>
              <a:gd name="connsiteY8" fmla="*/ 3851522 h 3885853"/>
              <a:gd name="connsiteX9" fmla="*/ 904564 w 5065543"/>
              <a:gd name="connsiteY9" fmla="*/ 3793288 h 3885853"/>
              <a:gd name="connsiteX10" fmla="*/ 451805 w 5065543"/>
              <a:gd name="connsiteY10" fmla="*/ 3738960 h 3885853"/>
              <a:gd name="connsiteX11" fmla="*/ 417467 w 5065543"/>
              <a:gd name="connsiteY11" fmla="*/ 3743134 h 3885853"/>
              <a:gd name="connsiteX12" fmla="*/ 47039 w 5065543"/>
              <a:gd name="connsiteY12" fmla="*/ 3447046 h 3885853"/>
              <a:gd name="connsiteX13" fmla="*/ 38763 w 5065543"/>
              <a:gd name="connsiteY13" fmla="*/ 3414896 h 3885853"/>
              <a:gd name="connsiteX14" fmla="*/ 28376 w 5065543"/>
              <a:gd name="connsiteY14" fmla="*/ 3388641 h 3885853"/>
              <a:gd name="connsiteX15" fmla="*/ 14642 w 5065543"/>
              <a:gd name="connsiteY15" fmla="*/ 2681940 h 3885853"/>
              <a:gd name="connsiteX16" fmla="*/ 141525 w 5065543"/>
              <a:gd name="connsiteY16" fmla="*/ 1290513 h 3885853"/>
              <a:gd name="connsiteX17" fmla="*/ 968842 w 5065543"/>
              <a:gd name="connsiteY17" fmla="*/ 590018 h 3885853"/>
              <a:gd name="connsiteX18" fmla="*/ 986774 w 5065543"/>
              <a:gd name="connsiteY18" fmla="*/ 0 h 3885853"/>
              <a:gd name="connsiteX0" fmla="*/ 986774 w 5073884"/>
              <a:gd name="connsiteY0" fmla="*/ 0 h 3885853"/>
              <a:gd name="connsiteX1" fmla="*/ 1598492 w 5073884"/>
              <a:gd name="connsiteY1" fmla="*/ 571743 h 3885853"/>
              <a:gd name="connsiteX2" fmla="*/ 4623587 w 5073884"/>
              <a:gd name="connsiteY2" fmla="*/ 815032 h 3885853"/>
              <a:gd name="connsiteX3" fmla="*/ 5045794 w 5073884"/>
              <a:gd name="connsiteY3" fmla="*/ 2583837 h 3885853"/>
              <a:gd name="connsiteX4" fmla="*/ 5065097 w 5073884"/>
              <a:gd name="connsiteY4" fmla="*/ 3007422 h 3885853"/>
              <a:gd name="connsiteX5" fmla="*/ 5059336 w 5073884"/>
              <a:gd name="connsiteY5" fmla="*/ 3165214 h 3885853"/>
              <a:gd name="connsiteX6" fmla="*/ 4993239 w 5073884"/>
              <a:gd name="connsiteY6" fmla="*/ 3784266 h 3885853"/>
              <a:gd name="connsiteX7" fmla="*/ 4229604 w 5073884"/>
              <a:gd name="connsiteY7" fmla="*/ 3851522 h 3885853"/>
              <a:gd name="connsiteX8" fmla="*/ 904564 w 5073884"/>
              <a:gd name="connsiteY8" fmla="*/ 3793288 h 3885853"/>
              <a:gd name="connsiteX9" fmla="*/ 451805 w 5073884"/>
              <a:gd name="connsiteY9" fmla="*/ 3738960 h 3885853"/>
              <a:gd name="connsiteX10" fmla="*/ 417467 w 5073884"/>
              <a:gd name="connsiteY10" fmla="*/ 3743134 h 3885853"/>
              <a:gd name="connsiteX11" fmla="*/ 47039 w 5073884"/>
              <a:gd name="connsiteY11" fmla="*/ 3447046 h 3885853"/>
              <a:gd name="connsiteX12" fmla="*/ 38763 w 5073884"/>
              <a:gd name="connsiteY12" fmla="*/ 3414896 h 3885853"/>
              <a:gd name="connsiteX13" fmla="*/ 28376 w 5073884"/>
              <a:gd name="connsiteY13" fmla="*/ 3388641 h 3885853"/>
              <a:gd name="connsiteX14" fmla="*/ 14642 w 5073884"/>
              <a:gd name="connsiteY14" fmla="*/ 2681940 h 3885853"/>
              <a:gd name="connsiteX15" fmla="*/ 141525 w 5073884"/>
              <a:gd name="connsiteY15" fmla="*/ 1290513 h 3885853"/>
              <a:gd name="connsiteX16" fmla="*/ 968842 w 5073884"/>
              <a:gd name="connsiteY16" fmla="*/ 590018 h 3885853"/>
              <a:gd name="connsiteX17" fmla="*/ 986774 w 5073884"/>
              <a:gd name="connsiteY17" fmla="*/ 0 h 3885853"/>
              <a:gd name="connsiteX0" fmla="*/ 986774 w 5078114"/>
              <a:gd name="connsiteY0" fmla="*/ 0 h 3885853"/>
              <a:gd name="connsiteX1" fmla="*/ 1598492 w 5078114"/>
              <a:gd name="connsiteY1" fmla="*/ 571743 h 3885853"/>
              <a:gd name="connsiteX2" fmla="*/ 4623587 w 5078114"/>
              <a:gd name="connsiteY2" fmla="*/ 815032 h 3885853"/>
              <a:gd name="connsiteX3" fmla="*/ 5045794 w 5078114"/>
              <a:gd name="connsiteY3" fmla="*/ 2583837 h 3885853"/>
              <a:gd name="connsiteX4" fmla="*/ 5065097 w 5078114"/>
              <a:gd name="connsiteY4" fmla="*/ 3007422 h 3885853"/>
              <a:gd name="connsiteX5" fmla="*/ 4993239 w 5078114"/>
              <a:gd name="connsiteY5" fmla="*/ 3784266 h 3885853"/>
              <a:gd name="connsiteX6" fmla="*/ 4229604 w 5078114"/>
              <a:gd name="connsiteY6" fmla="*/ 3851522 h 3885853"/>
              <a:gd name="connsiteX7" fmla="*/ 904564 w 5078114"/>
              <a:gd name="connsiteY7" fmla="*/ 3793288 h 3885853"/>
              <a:gd name="connsiteX8" fmla="*/ 451805 w 5078114"/>
              <a:gd name="connsiteY8" fmla="*/ 3738960 h 3885853"/>
              <a:gd name="connsiteX9" fmla="*/ 417467 w 5078114"/>
              <a:gd name="connsiteY9" fmla="*/ 3743134 h 3885853"/>
              <a:gd name="connsiteX10" fmla="*/ 47039 w 5078114"/>
              <a:gd name="connsiteY10" fmla="*/ 3447046 h 3885853"/>
              <a:gd name="connsiteX11" fmla="*/ 38763 w 5078114"/>
              <a:gd name="connsiteY11" fmla="*/ 3414896 h 3885853"/>
              <a:gd name="connsiteX12" fmla="*/ 28376 w 5078114"/>
              <a:gd name="connsiteY12" fmla="*/ 3388641 h 3885853"/>
              <a:gd name="connsiteX13" fmla="*/ 14642 w 5078114"/>
              <a:gd name="connsiteY13" fmla="*/ 2681940 h 3885853"/>
              <a:gd name="connsiteX14" fmla="*/ 141525 w 5078114"/>
              <a:gd name="connsiteY14" fmla="*/ 1290513 h 3885853"/>
              <a:gd name="connsiteX15" fmla="*/ 968842 w 5078114"/>
              <a:gd name="connsiteY15" fmla="*/ 590018 h 3885853"/>
              <a:gd name="connsiteX16" fmla="*/ 986774 w 5078114"/>
              <a:gd name="connsiteY16" fmla="*/ 0 h 3885853"/>
              <a:gd name="connsiteX0" fmla="*/ 986774 w 5094085"/>
              <a:gd name="connsiteY0" fmla="*/ 0 h 3885853"/>
              <a:gd name="connsiteX1" fmla="*/ 1598492 w 5094085"/>
              <a:gd name="connsiteY1" fmla="*/ 571743 h 3885853"/>
              <a:gd name="connsiteX2" fmla="*/ 4623587 w 5094085"/>
              <a:gd name="connsiteY2" fmla="*/ 815032 h 3885853"/>
              <a:gd name="connsiteX3" fmla="*/ 5045794 w 5094085"/>
              <a:gd name="connsiteY3" fmla="*/ 2583837 h 3885853"/>
              <a:gd name="connsiteX4" fmla="*/ 4993239 w 5094085"/>
              <a:gd name="connsiteY4" fmla="*/ 3784266 h 3885853"/>
              <a:gd name="connsiteX5" fmla="*/ 4229604 w 5094085"/>
              <a:gd name="connsiteY5" fmla="*/ 3851522 h 3885853"/>
              <a:gd name="connsiteX6" fmla="*/ 904564 w 5094085"/>
              <a:gd name="connsiteY6" fmla="*/ 3793288 h 3885853"/>
              <a:gd name="connsiteX7" fmla="*/ 451805 w 5094085"/>
              <a:gd name="connsiteY7" fmla="*/ 3738960 h 3885853"/>
              <a:gd name="connsiteX8" fmla="*/ 417467 w 5094085"/>
              <a:gd name="connsiteY8" fmla="*/ 3743134 h 3885853"/>
              <a:gd name="connsiteX9" fmla="*/ 47039 w 5094085"/>
              <a:gd name="connsiteY9" fmla="*/ 3447046 h 3885853"/>
              <a:gd name="connsiteX10" fmla="*/ 38763 w 5094085"/>
              <a:gd name="connsiteY10" fmla="*/ 3414896 h 3885853"/>
              <a:gd name="connsiteX11" fmla="*/ 28376 w 5094085"/>
              <a:gd name="connsiteY11" fmla="*/ 3388641 h 3885853"/>
              <a:gd name="connsiteX12" fmla="*/ 14642 w 5094085"/>
              <a:gd name="connsiteY12" fmla="*/ 2681940 h 3885853"/>
              <a:gd name="connsiteX13" fmla="*/ 141525 w 5094085"/>
              <a:gd name="connsiteY13" fmla="*/ 1290513 h 3885853"/>
              <a:gd name="connsiteX14" fmla="*/ 968842 w 5094085"/>
              <a:gd name="connsiteY14" fmla="*/ 590018 h 3885853"/>
              <a:gd name="connsiteX15" fmla="*/ 986774 w 5094085"/>
              <a:gd name="connsiteY15" fmla="*/ 0 h 3885853"/>
              <a:gd name="connsiteX0" fmla="*/ 986774 w 5062386"/>
              <a:gd name="connsiteY0" fmla="*/ 0 h 3895361"/>
              <a:gd name="connsiteX1" fmla="*/ 1598492 w 5062386"/>
              <a:gd name="connsiteY1" fmla="*/ 571743 h 3895361"/>
              <a:gd name="connsiteX2" fmla="*/ 4623587 w 5062386"/>
              <a:gd name="connsiteY2" fmla="*/ 815032 h 3895361"/>
              <a:gd name="connsiteX3" fmla="*/ 5045794 w 5062386"/>
              <a:gd name="connsiteY3" fmla="*/ 2583837 h 3895361"/>
              <a:gd name="connsiteX4" fmla="*/ 4851350 w 5062386"/>
              <a:gd name="connsiteY4" fmla="*/ 3634494 h 3895361"/>
              <a:gd name="connsiteX5" fmla="*/ 4229604 w 5062386"/>
              <a:gd name="connsiteY5" fmla="*/ 3851522 h 3895361"/>
              <a:gd name="connsiteX6" fmla="*/ 904564 w 5062386"/>
              <a:gd name="connsiteY6" fmla="*/ 3793288 h 3895361"/>
              <a:gd name="connsiteX7" fmla="*/ 451805 w 5062386"/>
              <a:gd name="connsiteY7" fmla="*/ 3738960 h 3895361"/>
              <a:gd name="connsiteX8" fmla="*/ 417467 w 5062386"/>
              <a:gd name="connsiteY8" fmla="*/ 3743134 h 3895361"/>
              <a:gd name="connsiteX9" fmla="*/ 47039 w 5062386"/>
              <a:gd name="connsiteY9" fmla="*/ 3447046 h 3895361"/>
              <a:gd name="connsiteX10" fmla="*/ 38763 w 5062386"/>
              <a:gd name="connsiteY10" fmla="*/ 3414896 h 3895361"/>
              <a:gd name="connsiteX11" fmla="*/ 28376 w 5062386"/>
              <a:gd name="connsiteY11" fmla="*/ 3388641 h 3895361"/>
              <a:gd name="connsiteX12" fmla="*/ 14642 w 5062386"/>
              <a:gd name="connsiteY12" fmla="*/ 2681940 h 3895361"/>
              <a:gd name="connsiteX13" fmla="*/ 141525 w 5062386"/>
              <a:gd name="connsiteY13" fmla="*/ 1290513 h 3895361"/>
              <a:gd name="connsiteX14" fmla="*/ 968842 w 5062386"/>
              <a:gd name="connsiteY14" fmla="*/ 590018 h 3895361"/>
              <a:gd name="connsiteX15" fmla="*/ 986774 w 5062386"/>
              <a:gd name="connsiteY15" fmla="*/ 0 h 3895361"/>
              <a:gd name="connsiteX0" fmla="*/ 986774 w 5051609"/>
              <a:gd name="connsiteY0" fmla="*/ 0 h 3895361"/>
              <a:gd name="connsiteX1" fmla="*/ 1598492 w 5051609"/>
              <a:gd name="connsiteY1" fmla="*/ 571743 h 3895361"/>
              <a:gd name="connsiteX2" fmla="*/ 4623587 w 5051609"/>
              <a:gd name="connsiteY2" fmla="*/ 815032 h 3895361"/>
              <a:gd name="connsiteX3" fmla="*/ 5045794 w 5051609"/>
              <a:gd name="connsiteY3" fmla="*/ 2583837 h 3895361"/>
              <a:gd name="connsiteX4" fmla="*/ 4851350 w 5051609"/>
              <a:gd name="connsiteY4" fmla="*/ 3634494 h 3895361"/>
              <a:gd name="connsiteX5" fmla="*/ 4229604 w 5051609"/>
              <a:gd name="connsiteY5" fmla="*/ 3851522 h 3895361"/>
              <a:gd name="connsiteX6" fmla="*/ 904564 w 5051609"/>
              <a:gd name="connsiteY6" fmla="*/ 3793288 h 3895361"/>
              <a:gd name="connsiteX7" fmla="*/ 451805 w 5051609"/>
              <a:gd name="connsiteY7" fmla="*/ 3738960 h 3895361"/>
              <a:gd name="connsiteX8" fmla="*/ 417467 w 5051609"/>
              <a:gd name="connsiteY8" fmla="*/ 3743134 h 3895361"/>
              <a:gd name="connsiteX9" fmla="*/ 47039 w 5051609"/>
              <a:gd name="connsiteY9" fmla="*/ 3447046 h 3895361"/>
              <a:gd name="connsiteX10" fmla="*/ 38763 w 5051609"/>
              <a:gd name="connsiteY10" fmla="*/ 3414896 h 3895361"/>
              <a:gd name="connsiteX11" fmla="*/ 28376 w 5051609"/>
              <a:gd name="connsiteY11" fmla="*/ 3388641 h 3895361"/>
              <a:gd name="connsiteX12" fmla="*/ 14642 w 5051609"/>
              <a:gd name="connsiteY12" fmla="*/ 2681940 h 3895361"/>
              <a:gd name="connsiteX13" fmla="*/ 141525 w 5051609"/>
              <a:gd name="connsiteY13" fmla="*/ 1290513 h 3895361"/>
              <a:gd name="connsiteX14" fmla="*/ 968842 w 5051609"/>
              <a:gd name="connsiteY14" fmla="*/ 590018 h 3895361"/>
              <a:gd name="connsiteX15" fmla="*/ 986774 w 5051609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895361"/>
              <a:gd name="connsiteX1" fmla="*/ 1598492 w 5100973"/>
              <a:gd name="connsiteY1" fmla="*/ 571743 h 3895361"/>
              <a:gd name="connsiteX2" fmla="*/ 4623587 w 5100973"/>
              <a:gd name="connsiteY2" fmla="*/ 815032 h 3895361"/>
              <a:gd name="connsiteX3" fmla="*/ 5100973 w 5100973"/>
              <a:gd name="connsiteY3" fmla="*/ 2118754 h 3895361"/>
              <a:gd name="connsiteX4" fmla="*/ 4851350 w 5100973"/>
              <a:gd name="connsiteY4" fmla="*/ 3634494 h 3895361"/>
              <a:gd name="connsiteX5" fmla="*/ 4229604 w 5100973"/>
              <a:gd name="connsiteY5" fmla="*/ 3851522 h 3895361"/>
              <a:gd name="connsiteX6" fmla="*/ 904564 w 5100973"/>
              <a:gd name="connsiteY6" fmla="*/ 3793288 h 3895361"/>
              <a:gd name="connsiteX7" fmla="*/ 451805 w 5100973"/>
              <a:gd name="connsiteY7" fmla="*/ 3738960 h 3895361"/>
              <a:gd name="connsiteX8" fmla="*/ 417467 w 5100973"/>
              <a:gd name="connsiteY8" fmla="*/ 3743134 h 3895361"/>
              <a:gd name="connsiteX9" fmla="*/ 47039 w 5100973"/>
              <a:gd name="connsiteY9" fmla="*/ 3447046 h 3895361"/>
              <a:gd name="connsiteX10" fmla="*/ 38763 w 5100973"/>
              <a:gd name="connsiteY10" fmla="*/ 3414896 h 3895361"/>
              <a:gd name="connsiteX11" fmla="*/ 28376 w 5100973"/>
              <a:gd name="connsiteY11" fmla="*/ 3388641 h 3895361"/>
              <a:gd name="connsiteX12" fmla="*/ 14642 w 5100973"/>
              <a:gd name="connsiteY12" fmla="*/ 2681940 h 3895361"/>
              <a:gd name="connsiteX13" fmla="*/ 141525 w 5100973"/>
              <a:gd name="connsiteY13" fmla="*/ 1290513 h 3895361"/>
              <a:gd name="connsiteX14" fmla="*/ 968842 w 5100973"/>
              <a:gd name="connsiteY14" fmla="*/ 590018 h 3895361"/>
              <a:gd name="connsiteX15" fmla="*/ 986774 w 5100973"/>
              <a:gd name="connsiteY15" fmla="*/ 0 h 389536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3992101"/>
              <a:gd name="connsiteX1" fmla="*/ 1598492 w 5100973"/>
              <a:gd name="connsiteY1" fmla="*/ 571743 h 3992101"/>
              <a:gd name="connsiteX2" fmla="*/ 4623587 w 5100973"/>
              <a:gd name="connsiteY2" fmla="*/ 815032 h 3992101"/>
              <a:gd name="connsiteX3" fmla="*/ 5100973 w 5100973"/>
              <a:gd name="connsiteY3" fmla="*/ 2118754 h 3992101"/>
              <a:gd name="connsiteX4" fmla="*/ 4851350 w 5100973"/>
              <a:gd name="connsiteY4" fmla="*/ 3634494 h 3992101"/>
              <a:gd name="connsiteX5" fmla="*/ 3796052 w 5100973"/>
              <a:gd name="connsiteY5" fmla="*/ 3985529 h 3992101"/>
              <a:gd name="connsiteX6" fmla="*/ 904564 w 5100973"/>
              <a:gd name="connsiteY6" fmla="*/ 3793288 h 3992101"/>
              <a:gd name="connsiteX7" fmla="*/ 451805 w 5100973"/>
              <a:gd name="connsiteY7" fmla="*/ 3738960 h 3992101"/>
              <a:gd name="connsiteX8" fmla="*/ 417467 w 5100973"/>
              <a:gd name="connsiteY8" fmla="*/ 3743134 h 3992101"/>
              <a:gd name="connsiteX9" fmla="*/ 47039 w 5100973"/>
              <a:gd name="connsiteY9" fmla="*/ 3447046 h 3992101"/>
              <a:gd name="connsiteX10" fmla="*/ 38763 w 5100973"/>
              <a:gd name="connsiteY10" fmla="*/ 3414896 h 3992101"/>
              <a:gd name="connsiteX11" fmla="*/ 28376 w 5100973"/>
              <a:gd name="connsiteY11" fmla="*/ 3388641 h 3992101"/>
              <a:gd name="connsiteX12" fmla="*/ 14642 w 5100973"/>
              <a:gd name="connsiteY12" fmla="*/ 2681940 h 3992101"/>
              <a:gd name="connsiteX13" fmla="*/ 141525 w 5100973"/>
              <a:gd name="connsiteY13" fmla="*/ 1290513 h 3992101"/>
              <a:gd name="connsiteX14" fmla="*/ 968842 w 5100973"/>
              <a:gd name="connsiteY14" fmla="*/ 590018 h 3992101"/>
              <a:gd name="connsiteX15" fmla="*/ 986774 w 5100973"/>
              <a:gd name="connsiteY15" fmla="*/ 0 h 3992101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17467 w 5100973"/>
              <a:gd name="connsiteY8" fmla="*/ 3743134 h 4001096"/>
              <a:gd name="connsiteX9" fmla="*/ 47039 w 5100973"/>
              <a:gd name="connsiteY9" fmla="*/ 3447046 h 4001096"/>
              <a:gd name="connsiteX10" fmla="*/ 38763 w 5100973"/>
              <a:gd name="connsiteY10" fmla="*/ 3414896 h 4001096"/>
              <a:gd name="connsiteX11" fmla="*/ 28376 w 5100973"/>
              <a:gd name="connsiteY11" fmla="*/ 3388641 h 4001096"/>
              <a:gd name="connsiteX12" fmla="*/ 14642 w 5100973"/>
              <a:gd name="connsiteY12" fmla="*/ 2681940 h 4001096"/>
              <a:gd name="connsiteX13" fmla="*/ 141525 w 5100973"/>
              <a:gd name="connsiteY13" fmla="*/ 1290513 h 4001096"/>
              <a:gd name="connsiteX14" fmla="*/ 968842 w 5100973"/>
              <a:gd name="connsiteY14" fmla="*/ 590018 h 4001096"/>
              <a:gd name="connsiteX15" fmla="*/ 986774 w 5100973"/>
              <a:gd name="connsiteY15" fmla="*/ 0 h 4001096"/>
              <a:gd name="connsiteX0" fmla="*/ 986774 w 5100973"/>
              <a:gd name="connsiteY0" fmla="*/ 0 h 4001096"/>
              <a:gd name="connsiteX1" fmla="*/ 1598492 w 5100973"/>
              <a:gd name="connsiteY1" fmla="*/ 571743 h 4001096"/>
              <a:gd name="connsiteX2" fmla="*/ 4623587 w 5100973"/>
              <a:gd name="connsiteY2" fmla="*/ 815032 h 4001096"/>
              <a:gd name="connsiteX3" fmla="*/ 5100973 w 5100973"/>
              <a:gd name="connsiteY3" fmla="*/ 2118754 h 4001096"/>
              <a:gd name="connsiteX4" fmla="*/ 4851350 w 5100973"/>
              <a:gd name="connsiteY4" fmla="*/ 3634494 h 4001096"/>
              <a:gd name="connsiteX5" fmla="*/ 3796052 w 5100973"/>
              <a:gd name="connsiteY5" fmla="*/ 3985529 h 4001096"/>
              <a:gd name="connsiteX6" fmla="*/ 959744 w 5100973"/>
              <a:gd name="connsiteY6" fmla="*/ 3840584 h 4001096"/>
              <a:gd name="connsiteX7" fmla="*/ 451805 w 5100973"/>
              <a:gd name="connsiteY7" fmla="*/ 3738960 h 4001096"/>
              <a:gd name="connsiteX8" fmla="*/ 47039 w 5100973"/>
              <a:gd name="connsiteY8" fmla="*/ 3447046 h 4001096"/>
              <a:gd name="connsiteX9" fmla="*/ 38763 w 5100973"/>
              <a:gd name="connsiteY9" fmla="*/ 3414896 h 4001096"/>
              <a:gd name="connsiteX10" fmla="*/ 28376 w 5100973"/>
              <a:gd name="connsiteY10" fmla="*/ 3388641 h 4001096"/>
              <a:gd name="connsiteX11" fmla="*/ 14642 w 5100973"/>
              <a:gd name="connsiteY11" fmla="*/ 2681940 h 4001096"/>
              <a:gd name="connsiteX12" fmla="*/ 141525 w 5100973"/>
              <a:gd name="connsiteY12" fmla="*/ 1290513 h 4001096"/>
              <a:gd name="connsiteX13" fmla="*/ 968842 w 5100973"/>
              <a:gd name="connsiteY13" fmla="*/ 590018 h 4001096"/>
              <a:gd name="connsiteX14" fmla="*/ 986774 w 5100973"/>
              <a:gd name="connsiteY14" fmla="*/ 0 h 4001096"/>
              <a:gd name="connsiteX0" fmla="*/ 984626 w 5098825"/>
              <a:gd name="connsiteY0" fmla="*/ 0 h 4001096"/>
              <a:gd name="connsiteX1" fmla="*/ 1596344 w 5098825"/>
              <a:gd name="connsiteY1" fmla="*/ 571743 h 4001096"/>
              <a:gd name="connsiteX2" fmla="*/ 4621439 w 5098825"/>
              <a:gd name="connsiteY2" fmla="*/ 815032 h 4001096"/>
              <a:gd name="connsiteX3" fmla="*/ 5098825 w 5098825"/>
              <a:gd name="connsiteY3" fmla="*/ 2118754 h 4001096"/>
              <a:gd name="connsiteX4" fmla="*/ 4849202 w 5098825"/>
              <a:gd name="connsiteY4" fmla="*/ 3634494 h 4001096"/>
              <a:gd name="connsiteX5" fmla="*/ 3793904 w 5098825"/>
              <a:gd name="connsiteY5" fmla="*/ 3985529 h 4001096"/>
              <a:gd name="connsiteX6" fmla="*/ 957596 w 5098825"/>
              <a:gd name="connsiteY6" fmla="*/ 3840584 h 4001096"/>
              <a:gd name="connsiteX7" fmla="*/ 449657 w 5098825"/>
              <a:gd name="connsiteY7" fmla="*/ 3738960 h 4001096"/>
              <a:gd name="connsiteX8" fmla="*/ 44891 w 5098825"/>
              <a:gd name="connsiteY8" fmla="*/ 3447046 h 4001096"/>
              <a:gd name="connsiteX9" fmla="*/ 36615 w 5098825"/>
              <a:gd name="connsiteY9" fmla="*/ 3414896 h 4001096"/>
              <a:gd name="connsiteX10" fmla="*/ 12494 w 5098825"/>
              <a:gd name="connsiteY10" fmla="*/ 2681940 h 4001096"/>
              <a:gd name="connsiteX11" fmla="*/ 139377 w 5098825"/>
              <a:gd name="connsiteY11" fmla="*/ 1290513 h 4001096"/>
              <a:gd name="connsiteX12" fmla="*/ 966694 w 5098825"/>
              <a:gd name="connsiteY12" fmla="*/ 590018 h 4001096"/>
              <a:gd name="connsiteX13" fmla="*/ 984626 w 5098825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44704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83699 w 5097898"/>
              <a:gd name="connsiteY0" fmla="*/ 0 h 4001096"/>
              <a:gd name="connsiteX1" fmla="*/ 1595417 w 5097898"/>
              <a:gd name="connsiteY1" fmla="*/ 571743 h 4001096"/>
              <a:gd name="connsiteX2" fmla="*/ 4620512 w 5097898"/>
              <a:gd name="connsiteY2" fmla="*/ 815032 h 4001096"/>
              <a:gd name="connsiteX3" fmla="*/ 5097898 w 5097898"/>
              <a:gd name="connsiteY3" fmla="*/ 2118754 h 4001096"/>
              <a:gd name="connsiteX4" fmla="*/ 4848275 w 5097898"/>
              <a:gd name="connsiteY4" fmla="*/ 3634494 h 4001096"/>
              <a:gd name="connsiteX5" fmla="*/ 3792977 w 5097898"/>
              <a:gd name="connsiteY5" fmla="*/ 3985529 h 4001096"/>
              <a:gd name="connsiteX6" fmla="*/ 956669 w 5097898"/>
              <a:gd name="connsiteY6" fmla="*/ 3840584 h 4001096"/>
              <a:gd name="connsiteX7" fmla="*/ 448730 w 5097898"/>
              <a:gd name="connsiteY7" fmla="*/ 3738960 h 4001096"/>
              <a:gd name="connsiteX8" fmla="*/ 43964 w 5097898"/>
              <a:gd name="connsiteY8" fmla="*/ 3533756 h 4001096"/>
              <a:gd name="connsiteX9" fmla="*/ 4157 w 5097898"/>
              <a:gd name="connsiteY9" fmla="*/ 3249358 h 4001096"/>
              <a:gd name="connsiteX10" fmla="*/ 11567 w 5097898"/>
              <a:gd name="connsiteY10" fmla="*/ 2681940 h 4001096"/>
              <a:gd name="connsiteX11" fmla="*/ 138450 w 5097898"/>
              <a:gd name="connsiteY11" fmla="*/ 1290513 h 4001096"/>
              <a:gd name="connsiteX12" fmla="*/ 965767 w 5097898"/>
              <a:gd name="connsiteY12" fmla="*/ 590018 h 4001096"/>
              <a:gd name="connsiteX13" fmla="*/ 983699 w 5097898"/>
              <a:gd name="connsiteY13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437163 w 5086331"/>
              <a:gd name="connsiteY7" fmla="*/ 3738960 h 4001096"/>
              <a:gd name="connsiteX8" fmla="*/ 32397 w 5086331"/>
              <a:gd name="connsiteY8" fmla="*/ 3533756 h 4001096"/>
              <a:gd name="connsiteX9" fmla="*/ 0 w 5086331"/>
              <a:gd name="connsiteY9" fmla="*/ 2681940 h 4001096"/>
              <a:gd name="connsiteX10" fmla="*/ 126883 w 5086331"/>
              <a:gd name="connsiteY10" fmla="*/ 1290513 h 4001096"/>
              <a:gd name="connsiteX11" fmla="*/ 954200 w 5086331"/>
              <a:gd name="connsiteY11" fmla="*/ 590018 h 4001096"/>
              <a:gd name="connsiteX12" fmla="*/ 972132 w 5086331"/>
              <a:gd name="connsiteY12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972132 w 5086331"/>
              <a:gd name="connsiteY0" fmla="*/ 0 h 4001096"/>
              <a:gd name="connsiteX1" fmla="*/ 1583850 w 5086331"/>
              <a:gd name="connsiteY1" fmla="*/ 571743 h 4001096"/>
              <a:gd name="connsiteX2" fmla="*/ 4608945 w 5086331"/>
              <a:gd name="connsiteY2" fmla="*/ 815032 h 4001096"/>
              <a:gd name="connsiteX3" fmla="*/ 5086331 w 5086331"/>
              <a:gd name="connsiteY3" fmla="*/ 2118754 h 4001096"/>
              <a:gd name="connsiteX4" fmla="*/ 4836708 w 5086331"/>
              <a:gd name="connsiteY4" fmla="*/ 3634494 h 4001096"/>
              <a:gd name="connsiteX5" fmla="*/ 3781410 w 5086331"/>
              <a:gd name="connsiteY5" fmla="*/ 3985529 h 4001096"/>
              <a:gd name="connsiteX6" fmla="*/ 945102 w 5086331"/>
              <a:gd name="connsiteY6" fmla="*/ 3840584 h 4001096"/>
              <a:gd name="connsiteX7" fmla="*/ 32397 w 5086331"/>
              <a:gd name="connsiteY7" fmla="*/ 3533756 h 4001096"/>
              <a:gd name="connsiteX8" fmla="*/ 0 w 5086331"/>
              <a:gd name="connsiteY8" fmla="*/ 2681940 h 4001096"/>
              <a:gd name="connsiteX9" fmla="*/ 126883 w 5086331"/>
              <a:gd name="connsiteY9" fmla="*/ 1290513 h 4001096"/>
              <a:gd name="connsiteX10" fmla="*/ 954200 w 5086331"/>
              <a:gd name="connsiteY10" fmla="*/ 590018 h 4001096"/>
              <a:gd name="connsiteX11" fmla="*/ 972132 w 5086331"/>
              <a:gd name="connsiteY11" fmla="*/ 0 h 4001096"/>
              <a:gd name="connsiteX0" fmla="*/ 1007316 w 5121515"/>
              <a:gd name="connsiteY0" fmla="*/ 0 h 4001096"/>
              <a:gd name="connsiteX1" fmla="*/ 1619034 w 5121515"/>
              <a:gd name="connsiteY1" fmla="*/ 571743 h 4001096"/>
              <a:gd name="connsiteX2" fmla="*/ 4644129 w 5121515"/>
              <a:gd name="connsiteY2" fmla="*/ 815032 h 4001096"/>
              <a:gd name="connsiteX3" fmla="*/ 5121515 w 5121515"/>
              <a:gd name="connsiteY3" fmla="*/ 2118754 h 4001096"/>
              <a:gd name="connsiteX4" fmla="*/ 4871892 w 5121515"/>
              <a:gd name="connsiteY4" fmla="*/ 3634494 h 4001096"/>
              <a:gd name="connsiteX5" fmla="*/ 3816594 w 5121515"/>
              <a:gd name="connsiteY5" fmla="*/ 3985529 h 4001096"/>
              <a:gd name="connsiteX6" fmla="*/ 980286 w 5121515"/>
              <a:gd name="connsiteY6" fmla="*/ 3840584 h 4001096"/>
              <a:gd name="connsiteX7" fmla="*/ 67581 w 5121515"/>
              <a:gd name="connsiteY7" fmla="*/ 3533756 h 4001096"/>
              <a:gd name="connsiteX8" fmla="*/ 35184 w 5121515"/>
              <a:gd name="connsiteY8" fmla="*/ 2681940 h 4001096"/>
              <a:gd name="connsiteX9" fmla="*/ 162067 w 5121515"/>
              <a:gd name="connsiteY9" fmla="*/ 1290513 h 4001096"/>
              <a:gd name="connsiteX10" fmla="*/ 989384 w 5121515"/>
              <a:gd name="connsiteY10" fmla="*/ 590018 h 4001096"/>
              <a:gd name="connsiteX11" fmla="*/ 1007316 w 5121515"/>
              <a:gd name="connsiteY11" fmla="*/ 0 h 4001096"/>
              <a:gd name="connsiteX0" fmla="*/ 1010370 w 5124569"/>
              <a:gd name="connsiteY0" fmla="*/ 0 h 4001096"/>
              <a:gd name="connsiteX1" fmla="*/ 1622088 w 5124569"/>
              <a:gd name="connsiteY1" fmla="*/ 571743 h 4001096"/>
              <a:gd name="connsiteX2" fmla="*/ 4647183 w 5124569"/>
              <a:gd name="connsiteY2" fmla="*/ 815032 h 4001096"/>
              <a:gd name="connsiteX3" fmla="*/ 5124569 w 5124569"/>
              <a:gd name="connsiteY3" fmla="*/ 2118754 h 4001096"/>
              <a:gd name="connsiteX4" fmla="*/ 4874946 w 5124569"/>
              <a:gd name="connsiteY4" fmla="*/ 3634494 h 4001096"/>
              <a:gd name="connsiteX5" fmla="*/ 3819648 w 5124569"/>
              <a:gd name="connsiteY5" fmla="*/ 3985529 h 4001096"/>
              <a:gd name="connsiteX6" fmla="*/ 983340 w 5124569"/>
              <a:gd name="connsiteY6" fmla="*/ 3840584 h 4001096"/>
              <a:gd name="connsiteX7" fmla="*/ 70635 w 5124569"/>
              <a:gd name="connsiteY7" fmla="*/ 3533756 h 4001096"/>
              <a:gd name="connsiteX8" fmla="*/ 165121 w 5124569"/>
              <a:gd name="connsiteY8" fmla="*/ 1290513 h 4001096"/>
              <a:gd name="connsiteX9" fmla="*/ 992438 w 5124569"/>
              <a:gd name="connsiteY9" fmla="*/ 590018 h 4001096"/>
              <a:gd name="connsiteX10" fmla="*/ 1010370 w 5124569"/>
              <a:gd name="connsiteY10" fmla="*/ 0 h 4001096"/>
              <a:gd name="connsiteX0" fmla="*/ 1004891 w 5119090"/>
              <a:gd name="connsiteY0" fmla="*/ 0 h 4001096"/>
              <a:gd name="connsiteX1" fmla="*/ 1616609 w 5119090"/>
              <a:gd name="connsiteY1" fmla="*/ 571743 h 4001096"/>
              <a:gd name="connsiteX2" fmla="*/ 4641704 w 5119090"/>
              <a:gd name="connsiteY2" fmla="*/ 815032 h 4001096"/>
              <a:gd name="connsiteX3" fmla="*/ 5119090 w 5119090"/>
              <a:gd name="connsiteY3" fmla="*/ 2118754 h 4001096"/>
              <a:gd name="connsiteX4" fmla="*/ 4869467 w 5119090"/>
              <a:gd name="connsiteY4" fmla="*/ 3634494 h 4001096"/>
              <a:gd name="connsiteX5" fmla="*/ 3814169 w 5119090"/>
              <a:gd name="connsiteY5" fmla="*/ 3985529 h 4001096"/>
              <a:gd name="connsiteX6" fmla="*/ 977861 w 5119090"/>
              <a:gd name="connsiteY6" fmla="*/ 3840584 h 4001096"/>
              <a:gd name="connsiteX7" fmla="*/ 73039 w 5119090"/>
              <a:gd name="connsiteY7" fmla="*/ 3313039 h 4001096"/>
              <a:gd name="connsiteX8" fmla="*/ 159642 w 5119090"/>
              <a:gd name="connsiteY8" fmla="*/ 1290513 h 4001096"/>
              <a:gd name="connsiteX9" fmla="*/ 986959 w 5119090"/>
              <a:gd name="connsiteY9" fmla="*/ 590018 h 4001096"/>
              <a:gd name="connsiteX10" fmla="*/ 1004891 w 5119090"/>
              <a:gd name="connsiteY10" fmla="*/ 0 h 4001096"/>
              <a:gd name="connsiteX0" fmla="*/ 1004891 w 5119090"/>
              <a:gd name="connsiteY0" fmla="*/ 0 h 4028919"/>
              <a:gd name="connsiteX1" fmla="*/ 1616609 w 5119090"/>
              <a:gd name="connsiteY1" fmla="*/ 571743 h 4028919"/>
              <a:gd name="connsiteX2" fmla="*/ 4641704 w 5119090"/>
              <a:gd name="connsiteY2" fmla="*/ 815032 h 4028919"/>
              <a:gd name="connsiteX3" fmla="*/ 5119090 w 5119090"/>
              <a:gd name="connsiteY3" fmla="*/ 2118754 h 4028919"/>
              <a:gd name="connsiteX4" fmla="*/ 4869467 w 5119090"/>
              <a:gd name="connsiteY4" fmla="*/ 3634494 h 4028919"/>
              <a:gd name="connsiteX5" fmla="*/ 3814169 w 5119090"/>
              <a:gd name="connsiteY5" fmla="*/ 3985529 h 4028919"/>
              <a:gd name="connsiteX6" fmla="*/ 977861 w 5119090"/>
              <a:gd name="connsiteY6" fmla="*/ 3911529 h 4028919"/>
              <a:gd name="connsiteX7" fmla="*/ 73039 w 5119090"/>
              <a:gd name="connsiteY7" fmla="*/ 3313039 h 4028919"/>
              <a:gd name="connsiteX8" fmla="*/ 159642 w 5119090"/>
              <a:gd name="connsiteY8" fmla="*/ 1290513 h 4028919"/>
              <a:gd name="connsiteX9" fmla="*/ 986959 w 5119090"/>
              <a:gd name="connsiteY9" fmla="*/ 590018 h 4028919"/>
              <a:gd name="connsiteX10" fmla="*/ 1004891 w 5119090"/>
              <a:gd name="connsiteY10" fmla="*/ 0 h 4028919"/>
              <a:gd name="connsiteX0" fmla="*/ 1004891 w 5119090"/>
              <a:gd name="connsiteY0" fmla="*/ 0 h 4142676"/>
              <a:gd name="connsiteX1" fmla="*/ 1616609 w 5119090"/>
              <a:gd name="connsiteY1" fmla="*/ 571743 h 4142676"/>
              <a:gd name="connsiteX2" fmla="*/ 4641704 w 5119090"/>
              <a:gd name="connsiteY2" fmla="*/ 815032 h 4142676"/>
              <a:gd name="connsiteX3" fmla="*/ 5119090 w 5119090"/>
              <a:gd name="connsiteY3" fmla="*/ 2118754 h 4142676"/>
              <a:gd name="connsiteX4" fmla="*/ 4869467 w 5119090"/>
              <a:gd name="connsiteY4" fmla="*/ 3634494 h 4142676"/>
              <a:gd name="connsiteX5" fmla="*/ 3575630 w 5119090"/>
              <a:gd name="connsiteY5" fmla="*/ 4131303 h 4142676"/>
              <a:gd name="connsiteX6" fmla="*/ 977861 w 5119090"/>
              <a:gd name="connsiteY6" fmla="*/ 3911529 h 4142676"/>
              <a:gd name="connsiteX7" fmla="*/ 73039 w 5119090"/>
              <a:gd name="connsiteY7" fmla="*/ 3313039 h 4142676"/>
              <a:gd name="connsiteX8" fmla="*/ 159642 w 5119090"/>
              <a:gd name="connsiteY8" fmla="*/ 1290513 h 4142676"/>
              <a:gd name="connsiteX9" fmla="*/ 986959 w 5119090"/>
              <a:gd name="connsiteY9" fmla="*/ 590018 h 4142676"/>
              <a:gd name="connsiteX10" fmla="*/ 1004891 w 5119090"/>
              <a:gd name="connsiteY10" fmla="*/ 0 h 4142676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641704 w 5119090"/>
              <a:gd name="connsiteY2" fmla="*/ 815032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5119090"/>
              <a:gd name="connsiteY0" fmla="*/ 0 h 4145018"/>
              <a:gd name="connsiteX1" fmla="*/ 1616609 w 5119090"/>
              <a:gd name="connsiteY1" fmla="*/ 571743 h 4145018"/>
              <a:gd name="connsiteX2" fmla="*/ 4469426 w 5119090"/>
              <a:gd name="connsiteY2" fmla="*/ 735519 h 4145018"/>
              <a:gd name="connsiteX3" fmla="*/ 5119090 w 5119090"/>
              <a:gd name="connsiteY3" fmla="*/ 2118754 h 4145018"/>
              <a:gd name="connsiteX4" fmla="*/ 4736945 w 5119090"/>
              <a:gd name="connsiteY4" fmla="*/ 3594737 h 4145018"/>
              <a:gd name="connsiteX5" fmla="*/ 3575630 w 5119090"/>
              <a:gd name="connsiteY5" fmla="*/ 4131303 h 4145018"/>
              <a:gd name="connsiteX6" fmla="*/ 977861 w 5119090"/>
              <a:gd name="connsiteY6" fmla="*/ 3911529 h 4145018"/>
              <a:gd name="connsiteX7" fmla="*/ 73039 w 5119090"/>
              <a:gd name="connsiteY7" fmla="*/ 3313039 h 4145018"/>
              <a:gd name="connsiteX8" fmla="*/ 159642 w 5119090"/>
              <a:gd name="connsiteY8" fmla="*/ 1290513 h 4145018"/>
              <a:gd name="connsiteX9" fmla="*/ 986959 w 5119090"/>
              <a:gd name="connsiteY9" fmla="*/ 590018 h 4145018"/>
              <a:gd name="connsiteX10" fmla="*/ 1004891 w 5119090"/>
              <a:gd name="connsiteY10" fmla="*/ 0 h 4145018"/>
              <a:gd name="connsiteX0" fmla="*/ 1004891 w 4986569"/>
              <a:gd name="connsiteY0" fmla="*/ 0 h 4145018"/>
              <a:gd name="connsiteX1" fmla="*/ 1616609 w 4986569"/>
              <a:gd name="connsiteY1" fmla="*/ 571743 h 4145018"/>
              <a:gd name="connsiteX2" fmla="*/ 4469426 w 4986569"/>
              <a:gd name="connsiteY2" fmla="*/ 735519 h 4145018"/>
              <a:gd name="connsiteX3" fmla="*/ 4986569 w 4986569"/>
              <a:gd name="connsiteY3" fmla="*/ 2118754 h 4145018"/>
              <a:gd name="connsiteX4" fmla="*/ 4736945 w 4986569"/>
              <a:gd name="connsiteY4" fmla="*/ 3594737 h 4145018"/>
              <a:gd name="connsiteX5" fmla="*/ 3575630 w 4986569"/>
              <a:gd name="connsiteY5" fmla="*/ 4131303 h 4145018"/>
              <a:gd name="connsiteX6" fmla="*/ 977861 w 4986569"/>
              <a:gd name="connsiteY6" fmla="*/ 3911529 h 4145018"/>
              <a:gd name="connsiteX7" fmla="*/ 73039 w 4986569"/>
              <a:gd name="connsiteY7" fmla="*/ 3313039 h 4145018"/>
              <a:gd name="connsiteX8" fmla="*/ 159642 w 4986569"/>
              <a:gd name="connsiteY8" fmla="*/ 1290513 h 4145018"/>
              <a:gd name="connsiteX9" fmla="*/ 986959 w 4986569"/>
              <a:gd name="connsiteY9" fmla="*/ 590018 h 4145018"/>
              <a:gd name="connsiteX10" fmla="*/ 1004891 w 4986569"/>
              <a:gd name="connsiteY10" fmla="*/ 0 h 4145018"/>
              <a:gd name="connsiteX0" fmla="*/ 1004891 w 4857980"/>
              <a:gd name="connsiteY0" fmla="*/ 0 h 4145018"/>
              <a:gd name="connsiteX1" fmla="*/ 1616609 w 4857980"/>
              <a:gd name="connsiteY1" fmla="*/ 571743 h 4145018"/>
              <a:gd name="connsiteX2" fmla="*/ 4469426 w 4857980"/>
              <a:gd name="connsiteY2" fmla="*/ 735519 h 4145018"/>
              <a:gd name="connsiteX3" fmla="*/ 4736945 w 4857980"/>
              <a:gd name="connsiteY3" fmla="*/ 3594737 h 4145018"/>
              <a:gd name="connsiteX4" fmla="*/ 3575630 w 4857980"/>
              <a:gd name="connsiteY4" fmla="*/ 4131303 h 4145018"/>
              <a:gd name="connsiteX5" fmla="*/ 977861 w 4857980"/>
              <a:gd name="connsiteY5" fmla="*/ 3911529 h 4145018"/>
              <a:gd name="connsiteX6" fmla="*/ 73039 w 4857980"/>
              <a:gd name="connsiteY6" fmla="*/ 3313039 h 4145018"/>
              <a:gd name="connsiteX7" fmla="*/ 159642 w 4857980"/>
              <a:gd name="connsiteY7" fmla="*/ 1290513 h 4145018"/>
              <a:gd name="connsiteX8" fmla="*/ 986959 w 4857980"/>
              <a:gd name="connsiteY8" fmla="*/ 590018 h 4145018"/>
              <a:gd name="connsiteX9" fmla="*/ 1004891 w 4857980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775276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44528"/>
              <a:gd name="connsiteY0" fmla="*/ 0 h 4145018"/>
              <a:gd name="connsiteX1" fmla="*/ 1616609 w 4944528"/>
              <a:gd name="connsiteY1" fmla="*/ 571743 h 4145018"/>
              <a:gd name="connsiteX2" fmla="*/ 4641704 w 4944528"/>
              <a:gd name="connsiteY2" fmla="*/ 907797 h 4145018"/>
              <a:gd name="connsiteX3" fmla="*/ 4736945 w 4944528"/>
              <a:gd name="connsiteY3" fmla="*/ 3594737 h 4145018"/>
              <a:gd name="connsiteX4" fmla="*/ 3575630 w 4944528"/>
              <a:gd name="connsiteY4" fmla="*/ 4131303 h 4145018"/>
              <a:gd name="connsiteX5" fmla="*/ 977861 w 4944528"/>
              <a:gd name="connsiteY5" fmla="*/ 3911529 h 4145018"/>
              <a:gd name="connsiteX6" fmla="*/ 73039 w 4944528"/>
              <a:gd name="connsiteY6" fmla="*/ 3313039 h 4145018"/>
              <a:gd name="connsiteX7" fmla="*/ 159642 w 4944528"/>
              <a:gd name="connsiteY7" fmla="*/ 1290513 h 4145018"/>
              <a:gd name="connsiteX8" fmla="*/ 986959 w 4944528"/>
              <a:gd name="connsiteY8" fmla="*/ 590018 h 4145018"/>
              <a:gd name="connsiteX9" fmla="*/ 1004891 w 4944528"/>
              <a:gd name="connsiteY9" fmla="*/ 0 h 4145018"/>
              <a:gd name="connsiteX0" fmla="*/ 1004891 w 4938286"/>
              <a:gd name="connsiteY0" fmla="*/ 0 h 4156705"/>
              <a:gd name="connsiteX1" fmla="*/ 1616609 w 4938286"/>
              <a:gd name="connsiteY1" fmla="*/ 571743 h 4156705"/>
              <a:gd name="connsiteX2" fmla="*/ 4641704 w 4938286"/>
              <a:gd name="connsiteY2" fmla="*/ 907797 h 4156705"/>
              <a:gd name="connsiteX3" fmla="*/ 4723693 w 4938286"/>
              <a:gd name="connsiteY3" fmla="*/ 3409206 h 4156705"/>
              <a:gd name="connsiteX4" fmla="*/ 3575630 w 4938286"/>
              <a:gd name="connsiteY4" fmla="*/ 4131303 h 4156705"/>
              <a:gd name="connsiteX5" fmla="*/ 977861 w 4938286"/>
              <a:gd name="connsiteY5" fmla="*/ 3911529 h 4156705"/>
              <a:gd name="connsiteX6" fmla="*/ 73039 w 4938286"/>
              <a:gd name="connsiteY6" fmla="*/ 3313039 h 4156705"/>
              <a:gd name="connsiteX7" fmla="*/ 159642 w 4938286"/>
              <a:gd name="connsiteY7" fmla="*/ 1290513 h 4156705"/>
              <a:gd name="connsiteX8" fmla="*/ 986959 w 4938286"/>
              <a:gd name="connsiteY8" fmla="*/ 590018 h 4156705"/>
              <a:gd name="connsiteX9" fmla="*/ 1004891 w 493828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907797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64496"/>
              <a:gd name="connsiteY0" fmla="*/ 0 h 4156705"/>
              <a:gd name="connsiteX1" fmla="*/ 1616609 w 4964496"/>
              <a:gd name="connsiteY1" fmla="*/ 571743 h 4156705"/>
              <a:gd name="connsiteX2" fmla="*/ 4641704 w 4964496"/>
              <a:gd name="connsiteY2" fmla="*/ 881293 h 4156705"/>
              <a:gd name="connsiteX3" fmla="*/ 4723693 w 4964496"/>
              <a:gd name="connsiteY3" fmla="*/ 3409206 h 4156705"/>
              <a:gd name="connsiteX4" fmla="*/ 3575630 w 4964496"/>
              <a:gd name="connsiteY4" fmla="*/ 4131303 h 4156705"/>
              <a:gd name="connsiteX5" fmla="*/ 977861 w 4964496"/>
              <a:gd name="connsiteY5" fmla="*/ 3911529 h 4156705"/>
              <a:gd name="connsiteX6" fmla="*/ 73039 w 4964496"/>
              <a:gd name="connsiteY6" fmla="*/ 3313039 h 4156705"/>
              <a:gd name="connsiteX7" fmla="*/ 159642 w 4964496"/>
              <a:gd name="connsiteY7" fmla="*/ 1290513 h 4156705"/>
              <a:gd name="connsiteX8" fmla="*/ 986959 w 4964496"/>
              <a:gd name="connsiteY8" fmla="*/ 590018 h 4156705"/>
              <a:gd name="connsiteX9" fmla="*/ 1004891 w 4964496"/>
              <a:gd name="connsiteY9" fmla="*/ 0 h 4156705"/>
              <a:gd name="connsiteX0" fmla="*/ 1004891 w 4938200"/>
              <a:gd name="connsiteY0" fmla="*/ 0 h 4156705"/>
              <a:gd name="connsiteX1" fmla="*/ 1616609 w 4938200"/>
              <a:gd name="connsiteY1" fmla="*/ 571743 h 4156705"/>
              <a:gd name="connsiteX2" fmla="*/ 4641704 w 4938200"/>
              <a:gd name="connsiteY2" fmla="*/ 881293 h 4156705"/>
              <a:gd name="connsiteX3" fmla="*/ 4723693 w 4938200"/>
              <a:gd name="connsiteY3" fmla="*/ 3409206 h 4156705"/>
              <a:gd name="connsiteX4" fmla="*/ 3575630 w 4938200"/>
              <a:gd name="connsiteY4" fmla="*/ 4131303 h 4156705"/>
              <a:gd name="connsiteX5" fmla="*/ 977861 w 4938200"/>
              <a:gd name="connsiteY5" fmla="*/ 3911529 h 4156705"/>
              <a:gd name="connsiteX6" fmla="*/ 73039 w 4938200"/>
              <a:gd name="connsiteY6" fmla="*/ 3313039 h 4156705"/>
              <a:gd name="connsiteX7" fmla="*/ 159642 w 4938200"/>
              <a:gd name="connsiteY7" fmla="*/ 1290513 h 4156705"/>
              <a:gd name="connsiteX8" fmla="*/ 986959 w 4938200"/>
              <a:gd name="connsiteY8" fmla="*/ 590018 h 4156705"/>
              <a:gd name="connsiteX9" fmla="*/ 1004891 w 4938200"/>
              <a:gd name="connsiteY9" fmla="*/ 0 h 4156705"/>
              <a:gd name="connsiteX0" fmla="*/ 1004891 w 4931243"/>
              <a:gd name="connsiteY0" fmla="*/ 0 h 4156705"/>
              <a:gd name="connsiteX1" fmla="*/ 1616609 w 4931243"/>
              <a:gd name="connsiteY1" fmla="*/ 571743 h 4156705"/>
              <a:gd name="connsiteX2" fmla="*/ 4628452 w 4931243"/>
              <a:gd name="connsiteY2" fmla="*/ 934302 h 4156705"/>
              <a:gd name="connsiteX3" fmla="*/ 4723693 w 4931243"/>
              <a:gd name="connsiteY3" fmla="*/ 3409206 h 4156705"/>
              <a:gd name="connsiteX4" fmla="*/ 3575630 w 4931243"/>
              <a:gd name="connsiteY4" fmla="*/ 4131303 h 4156705"/>
              <a:gd name="connsiteX5" fmla="*/ 977861 w 4931243"/>
              <a:gd name="connsiteY5" fmla="*/ 3911529 h 4156705"/>
              <a:gd name="connsiteX6" fmla="*/ 73039 w 4931243"/>
              <a:gd name="connsiteY6" fmla="*/ 3313039 h 4156705"/>
              <a:gd name="connsiteX7" fmla="*/ 159642 w 4931243"/>
              <a:gd name="connsiteY7" fmla="*/ 1290513 h 4156705"/>
              <a:gd name="connsiteX8" fmla="*/ 986959 w 4931243"/>
              <a:gd name="connsiteY8" fmla="*/ 590018 h 4156705"/>
              <a:gd name="connsiteX9" fmla="*/ 1004891 w 4931243"/>
              <a:gd name="connsiteY9" fmla="*/ 0 h 4156705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04891 w 4931243"/>
              <a:gd name="connsiteY0" fmla="*/ 0 h 4175448"/>
              <a:gd name="connsiteX1" fmla="*/ 1616609 w 4931243"/>
              <a:gd name="connsiteY1" fmla="*/ 571743 h 4175448"/>
              <a:gd name="connsiteX2" fmla="*/ 4628452 w 4931243"/>
              <a:gd name="connsiteY2" fmla="*/ 934302 h 4175448"/>
              <a:gd name="connsiteX3" fmla="*/ 4723693 w 4931243"/>
              <a:gd name="connsiteY3" fmla="*/ 3409206 h 4175448"/>
              <a:gd name="connsiteX4" fmla="*/ 3575630 w 4931243"/>
              <a:gd name="connsiteY4" fmla="*/ 4131303 h 4175448"/>
              <a:gd name="connsiteX5" fmla="*/ 858591 w 4931243"/>
              <a:gd name="connsiteY5" fmla="*/ 3991042 h 4175448"/>
              <a:gd name="connsiteX6" fmla="*/ 73039 w 4931243"/>
              <a:gd name="connsiteY6" fmla="*/ 3313039 h 4175448"/>
              <a:gd name="connsiteX7" fmla="*/ 159642 w 4931243"/>
              <a:gd name="connsiteY7" fmla="*/ 1290513 h 4175448"/>
              <a:gd name="connsiteX8" fmla="*/ 986959 w 4931243"/>
              <a:gd name="connsiteY8" fmla="*/ 590018 h 4175448"/>
              <a:gd name="connsiteX9" fmla="*/ 1004891 w 4931243"/>
              <a:gd name="connsiteY9" fmla="*/ 0 h 4175448"/>
              <a:gd name="connsiteX0" fmla="*/ 1010726 w 4937078"/>
              <a:gd name="connsiteY0" fmla="*/ 0 h 4175448"/>
              <a:gd name="connsiteX1" fmla="*/ 1622444 w 4937078"/>
              <a:gd name="connsiteY1" fmla="*/ 571743 h 4175448"/>
              <a:gd name="connsiteX2" fmla="*/ 4634287 w 4937078"/>
              <a:gd name="connsiteY2" fmla="*/ 934302 h 4175448"/>
              <a:gd name="connsiteX3" fmla="*/ 4729528 w 4937078"/>
              <a:gd name="connsiteY3" fmla="*/ 3409206 h 4175448"/>
              <a:gd name="connsiteX4" fmla="*/ 3581465 w 4937078"/>
              <a:gd name="connsiteY4" fmla="*/ 4131303 h 4175448"/>
              <a:gd name="connsiteX5" fmla="*/ 864426 w 4937078"/>
              <a:gd name="connsiteY5" fmla="*/ 3991042 h 4175448"/>
              <a:gd name="connsiteX6" fmla="*/ 78874 w 4937078"/>
              <a:gd name="connsiteY6" fmla="*/ 3313039 h 4175448"/>
              <a:gd name="connsiteX7" fmla="*/ 165477 w 4937078"/>
              <a:gd name="connsiteY7" fmla="*/ 1290513 h 4175448"/>
              <a:gd name="connsiteX8" fmla="*/ 992794 w 4937078"/>
              <a:gd name="connsiteY8" fmla="*/ 590018 h 4175448"/>
              <a:gd name="connsiteX9" fmla="*/ 1010726 w 4937078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10726 w 4961247"/>
              <a:gd name="connsiteY0" fmla="*/ 0 h 4175448"/>
              <a:gd name="connsiteX1" fmla="*/ 1648693 w 4961247"/>
              <a:gd name="connsiteY1" fmla="*/ 574434 h 4175448"/>
              <a:gd name="connsiteX2" fmla="*/ 4634287 w 4961247"/>
              <a:gd name="connsiteY2" fmla="*/ 934302 h 4175448"/>
              <a:gd name="connsiteX3" fmla="*/ 4729528 w 4961247"/>
              <a:gd name="connsiteY3" fmla="*/ 3409206 h 4175448"/>
              <a:gd name="connsiteX4" fmla="*/ 3581465 w 4961247"/>
              <a:gd name="connsiteY4" fmla="*/ 4131303 h 4175448"/>
              <a:gd name="connsiteX5" fmla="*/ 864426 w 4961247"/>
              <a:gd name="connsiteY5" fmla="*/ 3991042 h 4175448"/>
              <a:gd name="connsiteX6" fmla="*/ 78874 w 4961247"/>
              <a:gd name="connsiteY6" fmla="*/ 3313039 h 4175448"/>
              <a:gd name="connsiteX7" fmla="*/ 165477 w 4961247"/>
              <a:gd name="connsiteY7" fmla="*/ 1290513 h 4175448"/>
              <a:gd name="connsiteX8" fmla="*/ 992794 w 4961247"/>
              <a:gd name="connsiteY8" fmla="*/ 590018 h 4175448"/>
              <a:gd name="connsiteX9" fmla="*/ 1010726 w 4961247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75448"/>
              <a:gd name="connsiteX1" fmla="*/ 1646266 w 4958820"/>
              <a:gd name="connsiteY1" fmla="*/ 574434 h 4175448"/>
              <a:gd name="connsiteX2" fmla="*/ 4631860 w 4958820"/>
              <a:gd name="connsiteY2" fmla="*/ 934302 h 4175448"/>
              <a:gd name="connsiteX3" fmla="*/ 4727101 w 4958820"/>
              <a:gd name="connsiteY3" fmla="*/ 3409206 h 4175448"/>
              <a:gd name="connsiteX4" fmla="*/ 3579038 w 4958820"/>
              <a:gd name="connsiteY4" fmla="*/ 4131303 h 4175448"/>
              <a:gd name="connsiteX5" fmla="*/ 861999 w 4958820"/>
              <a:gd name="connsiteY5" fmla="*/ 3991042 h 4175448"/>
              <a:gd name="connsiteX6" fmla="*/ 76447 w 4958820"/>
              <a:gd name="connsiteY6" fmla="*/ 3313039 h 4175448"/>
              <a:gd name="connsiteX7" fmla="*/ 163050 w 4958820"/>
              <a:gd name="connsiteY7" fmla="*/ 1290513 h 4175448"/>
              <a:gd name="connsiteX8" fmla="*/ 990367 w 4958820"/>
              <a:gd name="connsiteY8" fmla="*/ 590018 h 4175448"/>
              <a:gd name="connsiteX9" fmla="*/ 1008299 w 4958820"/>
              <a:gd name="connsiteY9" fmla="*/ 0 h 4175448"/>
              <a:gd name="connsiteX0" fmla="*/ 1008299 w 4958820"/>
              <a:gd name="connsiteY0" fmla="*/ 0 h 4165242"/>
              <a:gd name="connsiteX1" fmla="*/ 1646266 w 4958820"/>
              <a:gd name="connsiteY1" fmla="*/ 574434 h 4165242"/>
              <a:gd name="connsiteX2" fmla="*/ 4631860 w 4958820"/>
              <a:gd name="connsiteY2" fmla="*/ 934302 h 4165242"/>
              <a:gd name="connsiteX3" fmla="*/ 4727101 w 4958820"/>
              <a:gd name="connsiteY3" fmla="*/ 3409206 h 4165242"/>
              <a:gd name="connsiteX4" fmla="*/ 3579038 w 4958820"/>
              <a:gd name="connsiteY4" fmla="*/ 4131303 h 4165242"/>
              <a:gd name="connsiteX5" fmla="*/ 964723 w 4958820"/>
              <a:gd name="connsiteY5" fmla="*/ 3953024 h 4165242"/>
              <a:gd name="connsiteX6" fmla="*/ 76447 w 4958820"/>
              <a:gd name="connsiteY6" fmla="*/ 3313039 h 4165242"/>
              <a:gd name="connsiteX7" fmla="*/ 163050 w 4958820"/>
              <a:gd name="connsiteY7" fmla="*/ 1290513 h 4165242"/>
              <a:gd name="connsiteX8" fmla="*/ 990367 w 4958820"/>
              <a:gd name="connsiteY8" fmla="*/ 590018 h 4165242"/>
              <a:gd name="connsiteX9" fmla="*/ 1008299 w 4958820"/>
              <a:gd name="connsiteY9" fmla="*/ 0 h 4165242"/>
              <a:gd name="connsiteX0" fmla="*/ 879400 w 4829921"/>
              <a:gd name="connsiteY0" fmla="*/ 0 h 4165244"/>
              <a:gd name="connsiteX1" fmla="*/ 1517367 w 4829921"/>
              <a:gd name="connsiteY1" fmla="*/ 574434 h 4165244"/>
              <a:gd name="connsiteX2" fmla="*/ 4502961 w 4829921"/>
              <a:gd name="connsiteY2" fmla="*/ 934302 h 4165244"/>
              <a:gd name="connsiteX3" fmla="*/ 4598202 w 4829921"/>
              <a:gd name="connsiteY3" fmla="*/ 3409206 h 4165244"/>
              <a:gd name="connsiteX4" fmla="*/ 3450139 w 4829921"/>
              <a:gd name="connsiteY4" fmla="*/ 4131303 h 4165244"/>
              <a:gd name="connsiteX5" fmla="*/ 835824 w 4829921"/>
              <a:gd name="connsiteY5" fmla="*/ 3953024 h 4165244"/>
              <a:gd name="connsiteX6" fmla="*/ 388743 w 4829921"/>
              <a:gd name="connsiteY6" fmla="*/ 3217428 h 4165244"/>
              <a:gd name="connsiteX7" fmla="*/ 34151 w 4829921"/>
              <a:gd name="connsiteY7" fmla="*/ 1290513 h 4165244"/>
              <a:gd name="connsiteX8" fmla="*/ 861468 w 4829921"/>
              <a:gd name="connsiteY8" fmla="*/ 590018 h 4165244"/>
              <a:gd name="connsiteX9" fmla="*/ 879400 w 4829921"/>
              <a:gd name="connsiteY9" fmla="*/ 0 h 4165244"/>
              <a:gd name="connsiteX0" fmla="*/ 879400 w 4829921"/>
              <a:gd name="connsiteY0" fmla="*/ 0 h 4138288"/>
              <a:gd name="connsiteX1" fmla="*/ 1517367 w 4829921"/>
              <a:gd name="connsiteY1" fmla="*/ 574434 h 4138288"/>
              <a:gd name="connsiteX2" fmla="*/ 4502961 w 4829921"/>
              <a:gd name="connsiteY2" fmla="*/ 934302 h 4138288"/>
              <a:gd name="connsiteX3" fmla="*/ 4598202 w 4829921"/>
              <a:gd name="connsiteY3" fmla="*/ 3409206 h 4138288"/>
              <a:gd name="connsiteX4" fmla="*/ 3450139 w 4829921"/>
              <a:gd name="connsiteY4" fmla="*/ 4131303 h 4138288"/>
              <a:gd name="connsiteX5" fmla="*/ 982153 w 4829921"/>
              <a:gd name="connsiteY5" fmla="*/ 3738143 h 4138288"/>
              <a:gd name="connsiteX6" fmla="*/ 388743 w 4829921"/>
              <a:gd name="connsiteY6" fmla="*/ 3217428 h 4138288"/>
              <a:gd name="connsiteX7" fmla="*/ 34151 w 4829921"/>
              <a:gd name="connsiteY7" fmla="*/ 1290513 h 4138288"/>
              <a:gd name="connsiteX8" fmla="*/ 861468 w 4829921"/>
              <a:gd name="connsiteY8" fmla="*/ 590018 h 4138288"/>
              <a:gd name="connsiteX9" fmla="*/ 879400 w 4829921"/>
              <a:gd name="connsiteY9" fmla="*/ 0 h 4138288"/>
              <a:gd name="connsiteX0" fmla="*/ 797965 w 4748486"/>
              <a:gd name="connsiteY0" fmla="*/ 0 h 4138290"/>
              <a:gd name="connsiteX1" fmla="*/ 1435932 w 4748486"/>
              <a:gd name="connsiteY1" fmla="*/ 574434 h 4138290"/>
              <a:gd name="connsiteX2" fmla="*/ 4421526 w 4748486"/>
              <a:gd name="connsiteY2" fmla="*/ 934302 h 4138290"/>
              <a:gd name="connsiteX3" fmla="*/ 4516767 w 4748486"/>
              <a:gd name="connsiteY3" fmla="*/ 3409206 h 4138290"/>
              <a:gd name="connsiteX4" fmla="*/ 3368704 w 4748486"/>
              <a:gd name="connsiteY4" fmla="*/ 4131303 h 4138290"/>
              <a:gd name="connsiteX5" fmla="*/ 900718 w 4748486"/>
              <a:gd name="connsiteY5" fmla="*/ 3738143 h 4138290"/>
              <a:gd name="connsiteX6" fmla="*/ 307308 w 4748486"/>
              <a:gd name="connsiteY6" fmla="*/ 3217428 h 4138290"/>
              <a:gd name="connsiteX7" fmla="*/ 42133 w 4748486"/>
              <a:gd name="connsiteY7" fmla="*/ 1485818 h 4138290"/>
              <a:gd name="connsiteX8" fmla="*/ 780033 w 4748486"/>
              <a:gd name="connsiteY8" fmla="*/ 590018 h 4138290"/>
              <a:gd name="connsiteX9" fmla="*/ 797965 w 4748486"/>
              <a:gd name="connsiteY9" fmla="*/ 0 h 4138290"/>
              <a:gd name="connsiteX0" fmla="*/ 816235 w 4766756"/>
              <a:gd name="connsiteY0" fmla="*/ 0 h 4138288"/>
              <a:gd name="connsiteX1" fmla="*/ 1454202 w 4766756"/>
              <a:gd name="connsiteY1" fmla="*/ 574434 h 4138288"/>
              <a:gd name="connsiteX2" fmla="*/ 4439796 w 4766756"/>
              <a:gd name="connsiteY2" fmla="*/ 934302 h 4138288"/>
              <a:gd name="connsiteX3" fmla="*/ 4535037 w 4766756"/>
              <a:gd name="connsiteY3" fmla="*/ 3409206 h 4138288"/>
              <a:gd name="connsiteX4" fmla="*/ 3386974 w 4766756"/>
              <a:gd name="connsiteY4" fmla="*/ 4131303 h 4138288"/>
              <a:gd name="connsiteX5" fmla="*/ 918988 w 4766756"/>
              <a:gd name="connsiteY5" fmla="*/ 3738143 h 4138288"/>
              <a:gd name="connsiteX6" fmla="*/ 205861 w 4766756"/>
              <a:gd name="connsiteY6" fmla="*/ 2965662 h 4138288"/>
              <a:gd name="connsiteX7" fmla="*/ 60403 w 4766756"/>
              <a:gd name="connsiteY7" fmla="*/ 1485818 h 4138288"/>
              <a:gd name="connsiteX8" fmla="*/ 798303 w 4766756"/>
              <a:gd name="connsiteY8" fmla="*/ 590018 h 4138288"/>
              <a:gd name="connsiteX9" fmla="*/ 816235 w 4766756"/>
              <a:gd name="connsiteY9" fmla="*/ 0 h 4138288"/>
              <a:gd name="connsiteX0" fmla="*/ 816235 w 4622539"/>
              <a:gd name="connsiteY0" fmla="*/ 0 h 4138290"/>
              <a:gd name="connsiteX1" fmla="*/ 1454202 w 4622539"/>
              <a:gd name="connsiteY1" fmla="*/ 574434 h 4138290"/>
              <a:gd name="connsiteX2" fmla="*/ 4015228 w 4622539"/>
              <a:gd name="connsiteY2" fmla="*/ 1032218 h 4138290"/>
              <a:gd name="connsiteX3" fmla="*/ 4535037 w 4622539"/>
              <a:gd name="connsiteY3" fmla="*/ 3409206 h 4138290"/>
              <a:gd name="connsiteX4" fmla="*/ 3386974 w 4622539"/>
              <a:gd name="connsiteY4" fmla="*/ 4131303 h 4138290"/>
              <a:gd name="connsiteX5" fmla="*/ 918988 w 4622539"/>
              <a:gd name="connsiteY5" fmla="*/ 3738143 h 4138290"/>
              <a:gd name="connsiteX6" fmla="*/ 205861 w 4622539"/>
              <a:gd name="connsiteY6" fmla="*/ 2965662 h 4138290"/>
              <a:gd name="connsiteX7" fmla="*/ 60403 w 4622539"/>
              <a:gd name="connsiteY7" fmla="*/ 1485818 h 4138290"/>
              <a:gd name="connsiteX8" fmla="*/ 798303 w 4622539"/>
              <a:gd name="connsiteY8" fmla="*/ 590018 h 4138290"/>
              <a:gd name="connsiteX9" fmla="*/ 816235 w 4622539"/>
              <a:gd name="connsiteY9" fmla="*/ 0 h 4138290"/>
              <a:gd name="connsiteX0" fmla="*/ 816235 w 4622539"/>
              <a:gd name="connsiteY0" fmla="*/ 0 h 4132081"/>
              <a:gd name="connsiteX1" fmla="*/ 1454202 w 4622539"/>
              <a:gd name="connsiteY1" fmla="*/ 574434 h 4132081"/>
              <a:gd name="connsiteX2" fmla="*/ 4015228 w 4622539"/>
              <a:gd name="connsiteY2" fmla="*/ 1032218 h 4132081"/>
              <a:gd name="connsiteX3" fmla="*/ 4535037 w 4622539"/>
              <a:gd name="connsiteY3" fmla="*/ 3409206 h 4132081"/>
              <a:gd name="connsiteX4" fmla="*/ 3152706 w 4622539"/>
              <a:gd name="connsiteY4" fmla="*/ 4124957 h 4132081"/>
              <a:gd name="connsiteX5" fmla="*/ 918988 w 4622539"/>
              <a:gd name="connsiteY5" fmla="*/ 3738143 h 4132081"/>
              <a:gd name="connsiteX6" fmla="*/ 205861 w 4622539"/>
              <a:gd name="connsiteY6" fmla="*/ 2965662 h 4132081"/>
              <a:gd name="connsiteX7" fmla="*/ 60403 w 4622539"/>
              <a:gd name="connsiteY7" fmla="*/ 1485818 h 4132081"/>
              <a:gd name="connsiteX8" fmla="*/ 798303 w 4622539"/>
              <a:gd name="connsiteY8" fmla="*/ 590018 h 4132081"/>
              <a:gd name="connsiteX9" fmla="*/ 816235 w 4622539"/>
              <a:gd name="connsiteY9" fmla="*/ 0 h 4132081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798303 w 4372994"/>
              <a:gd name="connsiteY8" fmla="*/ 59001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6235 w 4372994"/>
              <a:gd name="connsiteY0" fmla="*/ 0 h 4138222"/>
              <a:gd name="connsiteX1" fmla="*/ 1454202 w 4372994"/>
              <a:gd name="connsiteY1" fmla="*/ 574434 h 4138222"/>
              <a:gd name="connsiteX2" fmla="*/ 4015228 w 4372994"/>
              <a:gd name="connsiteY2" fmla="*/ 1032218 h 4138222"/>
              <a:gd name="connsiteX3" fmla="*/ 4208394 w 4372994"/>
              <a:gd name="connsiteY3" fmla="*/ 3259401 h 4138222"/>
              <a:gd name="connsiteX4" fmla="*/ 3152706 w 4372994"/>
              <a:gd name="connsiteY4" fmla="*/ 4124957 h 4138222"/>
              <a:gd name="connsiteX5" fmla="*/ 918988 w 4372994"/>
              <a:gd name="connsiteY5" fmla="*/ 3738143 h 4138222"/>
              <a:gd name="connsiteX6" fmla="*/ 205861 w 4372994"/>
              <a:gd name="connsiteY6" fmla="*/ 2965662 h 4138222"/>
              <a:gd name="connsiteX7" fmla="*/ 60403 w 4372994"/>
              <a:gd name="connsiteY7" fmla="*/ 1485818 h 4138222"/>
              <a:gd name="connsiteX8" fmla="*/ 898165 w 4372994"/>
              <a:gd name="connsiteY8" fmla="*/ 606258 h 4138222"/>
              <a:gd name="connsiteX9" fmla="*/ 816235 w 4372994"/>
              <a:gd name="connsiteY9" fmla="*/ 0 h 4138222"/>
              <a:gd name="connsiteX0" fmla="*/ 816235 w 4372994"/>
              <a:gd name="connsiteY0" fmla="*/ 0 h 4138224"/>
              <a:gd name="connsiteX1" fmla="*/ 1454202 w 4372994"/>
              <a:gd name="connsiteY1" fmla="*/ 574434 h 4138224"/>
              <a:gd name="connsiteX2" fmla="*/ 4015228 w 4372994"/>
              <a:gd name="connsiteY2" fmla="*/ 1032218 h 4138224"/>
              <a:gd name="connsiteX3" fmla="*/ 4208394 w 4372994"/>
              <a:gd name="connsiteY3" fmla="*/ 3259401 h 4138224"/>
              <a:gd name="connsiteX4" fmla="*/ 3152706 w 4372994"/>
              <a:gd name="connsiteY4" fmla="*/ 4124957 h 4138224"/>
              <a:gd name="connsiteX5" fmla="*/ 918988 w 4372994"/>
              <a:gd name="connsiteY5" fmla="*/ 3738143 h 4138224"/>
              <a:gd name="connsiteX6" fmla="*/ 205861 w 4372994"/>
              <a:gd name="connsiteY6" fmla="*/ 2965662 h 4138224"/>
              <a:gd name="connsiteX7" fmla="*/ 60403 w 4372994"/>
              <a:gd name="connsiteY7" fmla="*/ 1485818 h 4138224"/>
              <a:gd name="connsiteX8" fmla="*/ 898165 w 4372994"/>
              <a:gd name="connsiteY8" fmla="*/ 606258 h 4138224"/>
              <a:gd name="connsiteX9" fmla="*/ 816235 w 4372994"/>
              <a:gd name="connsiteY9" fmla="*/ 0 h 4138224"/>
              <a:gd name="connsiteX0" fmla="*/ 810336 w 4367095"/>
              <a:gd name="connsiteY0" fmla="*/ 0 h 4138222"/>
              <a:gd name="connsiteX1" fmla="*/ 1448303 w 4367095"/>
              <a:gd name="connsiteY1" fmla="*/ 574434 h 4138222"/>
              <a:gd name="connsiteX2" fmla="*/ 4009329 w 4367095"/>
              <a:gd name="connsiteY2" fmla="*/ 1032218 h 4138222"/>
              <a:gd name="connsiteX3" fmla="*/ 4202495 w 4367095"/>
              <a:gd name="connsiteY3" fmla="*/ 3259401 h 4138222"/>
              <a:gd name="connsiteX4" fmla="*/ 3146807 w 4367095"/>
              <a:gd name="connsiteY4" fmla="*/ 4124957 h 4138222"/>
              <a:gd name="connsiteX5" fmla="*/ 913089 w 4367095"/>
              <a:gd name="connsiteY5" fmla="*/ 3738143 h 4138222"/>
              <a:gd name="connsiteX6" fmla="*/ 199962 w 4367095"/>
              <a:gd name="connsiteY6" fmla="*/ 2965662 h 4138222"/>
              <a:gd name="connsiteX7" fmla="*/ 54504 w 4367095"/>
              <a:gd name="connsiteY7" fmla="*/ 1485818 h 4138222"/>
              <a:gd name="connsiteX8" fmla="*/ 892266 w 4367095"/>
              <a:gd name="connsiteY8" fmla="*/ 606258 h 4138222"/>
              <a:gd name="connsiteX9" fmla="*/ 810336 w 4367095"/>
              <a:gd name="connsiteY9" fmla="*/ 0 h 4138222"/>
              <a:gd name="connsiteX0" fmla="*/ 814639 w 4371398"/>
              <a:gd name="connsiteY0" fmla="*/ 0 h 4138224"/>
              <a:gd name="connsiteX1" fmla="*/ 1452606 w 4371398"/>
              <a:gd name="connsiteY1" fmla="*/ 574434 h 4138224"/>
              <a:gd name="connsiteX2" fmla="*/ 4013632 w 4371398"/>
              <a:gd name="connsiteY2" fmla="*/ 1032218 h 4138224"/>
              <a:gd name="connsiteX3" fmla="*/ 4206798 w 4371398"/>
              <a:gd name="connsiteY3" fmla="*/ 3259401 h 4138224"/>
              <a:gd name="connsiteX4" fmla="*/ 3151110 w 4371398"/>
              <a:gd name="connsiteY4" fmla="*/ 4124957 h 4138224"/>
              <a:gd name="connsiteX5" fmla="*/ 917392 w 4371398"/>
              <a:gd name="connsiteY5" fmla="*/ 3738143 h 4138224"/>
              <a:gd name="connsiteX6" fmla="*/ 184820 w 4371398"/>
              <a:gd name="connsiteY6" fmla="*/ 2971263 h 4138224"/>
              <a:gd name="connsiteX7" fmla="*/ 58807 w 4371398"/>
              <a:gd name="connsiteY7" fmla="*/ 1485818 h 4138224"/>
              <a:gd name="connsiteX8" fmla="*/ 896569 w 4371398"/>
              <a:gd name="connsiteY8" fmla="*/ 606258 h 4138224"/>
              <a:gd name="connsiteX9" fmla="*/ 814639 w 4371398"/>
              <a:gd name="connsiteY9" fmla="*/ 0 h 4138224"/>
              <a:gd name="connsiteX0" fmla="*/ 824982 w 4381741"/>
              <a:gd name="connsiteY0" fmla="*/ 0 h 4138222"/>
              <a:gd name="connsiteX1" fmla="*/ 1462949 w 4381741"/>
              <a:gd name="connsiteY1" fmla="*/ 574434 h 4138222"/>
              <a:gd name="connsiteX2" fmla="*/ 4023975 w 4381741"/>
              <a:gd name="connsiteY2" fmla="*/ 1032218 h 4138222"/>
              <a:gd name="connsiteX3" fmla="*/ 4217141 w 4381741"/>
              <a:gd name="connsiteY3" fmla="*/ 3259401 h 4138222"/>
              <a:gd name="connsiteX4" fmla="*/ 3161453 w 4381741"/>
              <a:gd name="connsiteY4" fmla="*/ 4124957 h 4138222"/>
              <a:gd name="connsiteX5" fmla="*/ 927735 w 4381741"/>
              <a:gd name="connsiteY5" fmla="*/ 3738143 h 4138222"/>
              <a:gd name="connsiteX6" fmla="*/ 195163 w 4381741"/>
              <a:gd name="connsiteY6" fmla="*/ 2971263 h 4138222"/>
              <a:gd name="connsiteX7" fmla="*/ 69150 w 4381741"/>
              <a:gd name="connsiteY7" fmla="*/ 1485818 h 4138222"/>
              <a:gd name="connsiteX8" fmla="*/ 906912 w 4381741"/>
              <a:gd name="connsiteY8" fmla="*/ 606258 h 4138222"/>
              <a:gd name="connsiteX9" fmla="*/ 824982 w 4381741"/>
              <a:gd name="connsiteY9" fmla="*/ 0 h 4138222"/>
              <a:gd name="connsiteX0" fmla="*/ 824982 w 4385632"/>
              <a:gd name="connsiteY0" fmla="*/ 0 h 4138224"/>
              <a:gd name="connsiteX1" fmla="*/ 1462949 w 4385632"/>
              <a:gd name="connsiteY1" fmla="*/ 574434 h 4138224"/>
              <a:gd name="connsiteX2" fmla="*/ 4023975 w 4385632"/>
              <a:gd name="connsiteY2" fmla="*/ 1032218 h 4138224"/>
              <a:gd name="connsiteX3" fmla="*/ 4217141 w 4385632"/>
              <a:gd name="connsiteY3" fmla="*/ 3259401 h 4138224"/>
              <a:gd name="connsiteX4" fmla="*/ 3161453 w 4385632"/>
              <a:gd name="connsiteY4" fmla="*/ 4124957 h 4138224"/>
              <a:gd name="connsiteX5" fmla="*/ 927735 w 4385632"/>
              <a:gd name="connsiteY5" fmla="*/ 3738143 h 4138224"/>
              <a:gd name="connsiteX6" fmla="*/ 195163 w 4385632"/>
              <a:gd name="connsiteY6" fmla="*/ 2971263 h 4138224"/>
              <a:gd name="connsiteX7" fmla="*/ 69150 w 4385632"/>
              <a:gd name="connsiteY7" fmla="*/ 1485818 h 4138224"/>
              <a:gd name="connsiteX8" fmla="*/ 906912 w 4385632"/>
              <a:gd name="connsiteY8" fmla="*/ 606258 h 4138224"/>
              <a:gd name="connsiteX9" fmla="*/ 824982 w 4385632"/>
              <a:gd name="connsiteY9" fmla="*/ 0 h 4138224"/>
              <a:gd name="connsiteX0" fmla="*/ 832223 w 4392873"/>
              <a:gd name="connsiteY0" fmla="*/ 0 h 4138222"/>
              <a:gd name="connsiteX1" fmla="*/ 1470190 w 4392873"/>
              <a:gd name="connsiteY1" fmla="*/ 574434 h 4138222"/>
              <a:gd name="connsiteX2" fmla="*/ 4031216 w 4392873"/>
              <a:gd name="connsiteY2" fmla="*/ 1032218 h 4138222"/>
              <a:gd name="connsiteX3" fmla="*/ 4224382 w 4392873"/>
              <a:gd name="connsiteY3" fmla="*/ 3259401 h 4138222"/>
              <a:gd name="connsiteX4" fmla="*/ 3168694 w 4392873"/>
              <a:gd name="connsiteY4" fmla="*/ 4124957 h 4138222"/>
              <a:gd name="connsiteX5" fmla="*/ 934976 w 4392873"/>
              <a:gd name="connsiteY5" fmla="*/ 3738143 h 4138222"/>
              <a:gd name="connsiteX6" fmla="*/ 179579 w 4392873"/>
              <a:gd name="connsiteY6" fmla="*/ 3046439 h 4138222"/>
              <a:gd name="connsiteX7" fmla="*/ 76391 w 4392873"/>
              <a:gd name="connsiteY7" fmla="*/ 1485818 h 4138222"/>
              <a:gd name="connsiteX8" fmla="*/ 914153 w 4392873"/>
              <a:gd name="connsiteY8" fmla="*/ 606258 h 4138222"/>
              <a:gd name="connsiteX9" fmla="*/ 832223 w 4392873"/>
              <a:gd name="connsiteY9" fmla="*/ 0 h 4138222"/>
              <a:gd name="connsiteX0" fmla="*/ 823971 w 4384621"/>
              <a:gd name="connsiteY0" fmla="*/ 0 h 4138224"/>
              <a:gd name="connsiteX1" fmla="*/ 1461938 w 4384621"/>
              <a:gd name="connsiteY1" fmla="*/ 574434 h 4138224"/>
              <a:gd name="connsiteX2" fmla="*/ 4022964 w 4384621"/>
              <a:gd name="connsiteY2" fmla="*/ 1032218 h 4138224"/>
              <a:gd name="connsiteX3" fmla="*/ 4216130 w 4384621"/>
              <a:gd name="connsiteY3" fmla="*/ 3259401 h 4138224"/>
              <a:gd name="connsiteX4" fmla="*/ 3160442 w 4384621"/>
              <a:gd name="connsiteY4" fmla="*/ 4124957 h 4138224"/>
              <a:gd name="connsiteX5" fmla="*/ 926724 w 4384621"/>
              <a:gd name="connsiteY5" fmla="*/ 3738143 h 4138224"/>
              <a:gd name="connsiteX6" fmla="*/ 171327 w 4384621"/>
              <a:gd name="connsiteY6" fmla="*/ 3046439 h 4138224"/>
              <a:gd name="connsiteX7" fmla="*/ 68139 w 4384621"/>
              <a:gd name="connsiteY7" fmla="*/ 1485818 h 4138224"/>
              <a:gd name="connsiteX8" fmla="*/ 905901 w 4384621"/>
              <a:gd name="connsiteY8" fmla="*/ 606258 h 4138224"/>
              <a:gd name="connsiteX9" fmla="*/ 823971 w 4384621"/>
              <a:gd name="connsiteY9" fmla="*/ 0 h 4138224"/>
              <a:gd name="connsiteX0" fmla="*/ 806189 w 4366839"/>
              <a:gd name="connsiteY0" fmla="*/ 0 h 4138222"/>
              <a:gd name="connsiteX1" fmla="*/ 1444156 w 4366839"/>
              <a:gd name="connsiteY1" fmla="*/ 574434 h 4138222"/>
              <a:gd name="connsiteX2" fmla="*/ 4005182 w 4366839"/>
              <a:gd name="connsiteY2" fmla="*/ 1032218 h 4138222"/>
              <a:gd name="connsiteX3" fmla="*/ 4198348 w 4366839"/>
              <a:gd name="connsiteY3" fmla="*/ 3259401 h 4138222"/>
              <a:gd name="connsiteX4" fmla="*/ 3142660 w 4366839"/>
              <a:gd name="connsiteY4" fmla="*/ 4124957 h 4138222"/>
              <a:gd name="connsiteX5" fmla="*/ 908942 w 4366839"/>
              <a:gd name="connsiteY5" fmla="*/ 3738143 h 4138222"/>
              <a:gd name="connsiteX6" fmla="*/ 153545 w 4366839"/>
              <a:gd name="connsiteY6" fmla="*/ 3046439 h 4138222"/>
              <a:gd name="connsiteX7" fmla="*/ 50357 w 4366839"/>
              <a:gd name="connsiteY7" fmla="*/ 1485818 h 4138222"/>
              <a:gd name="connsiteX8" fmla="*/ 888119 w 4366839"/>
              <a:gd name="connsiteY8" fmla="*/ 606258 h 4138222"/>
              <a:gd name="connsiteX9" fmla="*/ 806189 w 4366839"/>
              <a:gd name="connsiteY9" fmla="*/ 0 h 4138222"/>
              <a:gd name="connsiteX0" fmla="*/ 806189 w 4366839"/>
              <a:gd name="connsiteY0" fmla="*/ 0 h 4138224"/>
              <a:gd name="connsiteX1" fmla="*/ 1444156 w 4366839"/>
              <a:gd name="connsiteY1" fmla="*/ 574434 h 4138224"/>
              <a:gd name="connsiteX2" fmla="*/ 4005182 w 4366839"/>
              <a:gd name="connsiteY2" fmla="*/ 1032218 h 4138224"/>
              <a:gd name="connsiteX3" fmla="*/ 4198348 w 4366839"/>
              <a:gd name="connsiteY3" fmla="*/ 3259401 h 4138224"/>
              <a:gd name="connsiteX4" fmla="*/ 3142660 w 4366839"/>
              <a:gd name="connsiteY4" fmla="*/ 4124957 h 4138224"/>
              <a:gd name="connsiteX5" fmla="*/ 908942 w 4366839"/>
              <a:gd name="connsiteY5" fmla="*/ 3738143 h 4138224"/>
              <a:gd name="connsiteX6" fmla="*/ 153545 w 4366839"/>
              <a:gd name="connsiteY6" fmla="*/ 3046439 h 4138224"/>
              <a:gd name="connsiteX7" fmla="*/ 50357 w 4366839"/>
              <a:gd name="connsiteY7" fmla="*/ 1485818 h 4138224"/>
              <a:gd name="connsiteX8" fmla="*/ 888119 w 4366839"/>
              <a:gd name="connsiteY8" fmla="*/ 606258 h 4138224"/>
              <a:gd name="connsiteX9" fmla="*/ 806189 w 4366839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104082 w 4317376"/>
              <a:gd name="connsiteY6" fmla="*/ 3046439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224"/>
              <a:gd name="connsiteX1" fmla="*/ 1394693 w 4317376"/>
              <a:gd name="connsiteY1" fmla="*/ 574434 h 4138224"/>
              <a:gd name="connsiteX2" fmla="*/ 3955719 w 4317376"/>
              <a:gd name="connsiteY2" fmla="*/ 1032218 h 4138224"/>
              <a:gd name="connsiteX3" fmla="*/ 4148885 w 4317376"/>
              <a:gd name="connsiteY3" fmla="*/ 3259401 h 4138224"/>
              <a:gd name="connsiteX4" fmla="*/ 3093197 w 4317376"/>
              <a:gd name="connsiteY4" fmla="*/ 4124957 h 4138224"/>
              <a:gd name="connsiteX5" fmla="*/ 859479 w 4317376"/>
              <a:gd name="connsiteY5" fmla="*/ 3738143 h 4138224"/>
              <a:gd name="connsiteX6" fmla="*/ 219159 w 4317376"/>
              <a:gd name="connsiteY6" fmla="*/ 3144044 h 4138224"/>
              <a:gd name="connsiteX7" fmla="*/ 894 w 4317376"/>
              <a:gd name="connsiteY7" fmla="*/ 1485818 h 4138224"/>
              <a:gd name="connsiteX8" fmla="*/ 838656 w 4317376"/>
              <a:gd name="connsiteY8" fmla="*/ 606258 h 4138224"/>
              <a:gd name="connsiteX9" fmla="*/ 756726 w 4317376"/>
              <a:gd name="connsiteY9" fmla="*/ 0 h 4138224"/>
              <a:gd name="connsiteX0" fmla="*/ 756726 w 4317376"/>
              <a:gd name="connsiteY0" fmla="*/ 0 h 4138222"/>
              <a:gd name="connsiteX1" fmla="*/ 1394693 w 4317376"/>
              <a:gd name="connsiteY1" fmla="*/ 574434 h 4138222"/>
              <a:gd name="connsiteX2" fmla="*/ 3955719 w 4317376"/>
              <a:gd name="connsiteY2" fmla="*/ 1032218 h 4138222"/>
              <a:gd name="connsiteX3" fmla="*/ 4148885 w 4317376"/>
              <a:gd name="connsiteY3" fmla="*/ 3259401 h 4138222"/>
              <a:gd name="connsiteX4" fmla="*/ 3093197 w 4317376"/>
              <a:gd name="connsiteY4" fmla="*/ 4124957 h 4138222"/>
              <a:gd name="connsiteX5" fmla="*/ 859479 w 4317376"/>
              <a:gd name="connsiteY5" fmla="*/ 3738143 h 4138222"/>
              <a:gd name="connsiteX6" fmla="*/ 232580 w 4317376"/>
              <a:gd name="connsiteY6" fmla="*/ 3163758 h 4138222"/>
              <a:gd name="connsiteX7" fmla="*/ 894 w 4317376"/>
              <a:gd name="connsiteY7" fmla="*/ 1485818 h 4138222"/>
              <a:gd name="connsiteX8" fmla="*/ 838656 w 4317376"/>
              <a:gd name="connsiteY8" fmla="*/ 606258 h 4138222"/>
              <a:gd name="connsiteX9" fmla="*/ 756726 w 4317376"/>
              <a:gd name="connsiteY9" fmla="*/ 0 h 4138222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56726 w 4317376"/>
              <a:gd name="connsiteY0" fmla="*/ 0 h 4138731"/>
              <a:gd name="connsiteX1" fmla="*/ 1394693 w 4317376"/>
              <a:gd name="connsiteY1" fmla="*/ 574434 h 4138731"/>
              <a:gd name="connsiteX2" fmla="*/ 3955719 w 4317376"/>
              <a:gd name="connsiteY2" fmla="*/ 1032218 h 4138731"/>
              <a:gd name="connsiteX3" fmla="*/ 4148885 w 4317376"/>
              <a:gd name="connsiteY3" fmla="*/ 3259401 h 4138731"/>
              <a:gd name="connsiteX4" fmla="*/ 3093197 w 4317376"/>
              <a:gd name="connsiteY4" fmla="*/ 4124957 h 4138731"/>
              <a:gd name="connsiteX5" fmla="*/ 897522 w 4317376"/>
              <a:gd name="connsiteY5" fmla="*/ 3744330 h 4138731"/>
              <a:gd name="connsiteX6" fmla="*/ 232580 w 4317376"/>
              <a:gd name="connsiteY6" fmla="*/ 3163758 h 4138731"/>
              <a:gd name="connsiteX7" fmla="*/ 894 w 4317376"/>
              <a:gd name="connsiteY7" fmla="*/ 1485818 h 4138731"/>
              <a:gd name="connsiteX8" fmla="*/ 838656 w 4317376"/>
              <a:gd name="connsiteY8" fmla="*/ 606258 h 4138731"/>
              <a:gd name="connsiteX9" fmla="*/ 756726 w 4317376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583 w 4324233"/>
              <a:gd name="connsiteY0" fmla="*/ 0 h 4138731"/>
              <a:gd name="connsiteX1" fmla="*/ 1401550 w 4324233"/>
              <a:gd name="connsiteY1" fmla="*/ 574434 h 4138731"/>
              <a:gd name="connsiteX2" fmla="*/ 3962576 w 4324233"/>
              <a:gd name="connsiteY2" fmla="*/ 1032218 h 4138731"/>
              <a:gd name="connsiteX3" fmla="*/ 4155742 w 4324233"/>
              <a:gd name="connsiteY3" fmla="*/ 3259401 h 4138731"/>
              <a:gd name="connsiteX4" fmla="*/ 3100054 w 4324233"/>
              <a:gd name="connsiteY4" fmla="*/ 4124957 h 4138731"/>
              <a:gd name="connsiteX5" fmla="*/ 904379 w 4324233"/>
              <a:gd name="connsiteY5" fmla="*/ 3744330 h 4138731"/>
              <a:gd name="connsiteX6" fmla="*/ 239437 w 4324233"/>
              <a:gd name="connsiteY6" fmla="*/ 3163758 h 4138731"/>
              <a:gd name="connsiteX7" fmla="*/ 881 w 4324233"/>
              <a:gd name="connsiteY7" fmla="*/ 1528534 h 4138731"/>
              <a:gd name="connsiteX8" fmla="*/ 845513 w 4324233"/>
              <a:gd name="connsiteY8" fmla="*/ 606258 h 4138731"/>
              <a:gd name="connsiteX9" fmla="*/ 763583 w 4324233"/>
              <a:gd name="connsiteY9" fmla="*/ 0 h 4138731"/>
              <a:gd name="connsiteX0" fmla="*/ 763706 w 4324356"/>
              <a:gd name="connsiteY0" fmla="*/ 0 h 4138731"/>
              <a:gd name="connsiteX1" fmla="*/ 1401673 w 4324356"/>
              <a:gd name="connsiteY1" fmla="*/ 574434 h 4138731"/>
              <a:gd name="connsiteX2" fmla="*/ 3962699 w 4324356"/>
              <a:gd name="connsiteY2" fmla="*/ 1032218 h 4138731"/>
              <a:gd name="connsiteX3" fmla="*/ 4155865 w 4324356"/>
              <a:gd name="connsiteY3" fmla="*/ 3259401 h 4138731"/>
              <a:gd name="connsiteX4" fmla="*/ 3100177 w 4324356"/>
              <a:gd name="connsiteY4" fmla="*/ 4124957 h 4138731"/>
              <a:gd name="connsiteX5" fmla="*/ 904502 w 4324356"/>
              <a:gd name="connsiteY5" fmla="*/ 3744330 h 4138731"/>
              <a:gd name="connsiteX6" fmla="*/ 239560 w 4324356"/>
              <a:gd name="connsiteY6" fmla="*/ 3163758 h 4138731"/>
              <a:gd name="connsiteX7" fmla="*/ 1004 w 4324356"/>
              <a:gd name="connsiteY7" fmla="*/ 1528534 h 4138731"/>
              <a:gd name="connsiteX8" fmla="*/ 845636 w 4324356"/>
              <a:gd name="connsiteY8" fmla="*/ 606258 h 4138731"/>
              <a:gd name="connsiteX9" fmla="*/ 763706 w 4324356"/>
              <a:gd name="connsiteY9" fmla="*/ 0 h 4138731"/>
              <a:gd name="connsiteX0" fmla="*/ 763710 w 4324360"/>
              <a:gd name="connsiteY0" fmla="*/ 0 h 4138731"/>
              <a:gd name="connsiteX1" fmla="*/ 1401677 w 4324360"/>
              <a:gd name="connsiteY1" fmla="*/ 574434 h 4138731"/>
              <a:gd name="connsiteX2" fmla="*/ 3962703 w 4324360"/>
              <a:gd name="connsiteY2" fmla="*/ 1032218 h 4138731"/>
              <a:gd name="connsiteX3" fmla="*/ 4155869 w 4324360"/>
              <a:gd name="connsiteY3" fmla="*/ 3259401 h 4138731"/>
              <a:gd name="connsiteX4" fmla="*/ 3100181 w 4324360"/>
              <a:gd name="connsiteY4" fmla="*/ 4124957 h 4138731"/>
              <a:gd name="connsiteX5" fmla="*/ 904506 w 4324360"/>
              <a:gd name="connsiteY5" fmla="*/ 3744330 h 4138731"/>
              <a:gd name="connsiteX6" fmla="*/ 239564 w 4324360"/>
              <a:gd name="connsiteY6" fmla="*/ 3163758 h 4138731"/>
              <a:gd name="connsiteX7" fmla="*/ 1008 w 4324360"/>
              <a:gd name="connsiteY7" fmla="*/ 1528534 h 4138731"/>
              <a:gd name="connsiteX8" fmla="*/ 845640 w 4324360"/>
              <a:gd name="connsiteY8" fmla="*/ 606258 h 4138731"/>
              <a:gd name="connsiteX9" fmla="*/ 763710 w 4324360"/>
              <a:gd name="connsiteY9" fmla="*/ 0 h 413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4360" h="4138731">
                <a:moveTo>
                  <a:pt x="763710" y="0"/>
                </a:moveTo>
                <a:cubicBezTo>
                  <a:pt x="835632" y="58905"/>
                  <a:pt x="1258100" y="357725"/>
                  <a:pt x="1401677" y="574434"/>
                </a:cubicBezTo>
                <a:cubicBezTo>
                  <a:pt x="1557398" y="585526"/>
                  <a:pt x="3503671" y="584724"/>
                  <a:pt x="3962703" y="1032218"/>
                </a:cubicBezTo>
                <a:cubicBezTo>
                  <a:pt x="4421735" y="1479712"/>
                  <a:pt x="4393755" y="2068459"/>
                  <a:pt x="4155869" y="3259401"/>
                </a:cubicBezTo>
                <a:cubicBezTo>
                  <a:pt x="4006903" y="3825365"/>
                  <a:pt x="3642075" y="4044135"/>
                  <a:pt x="3100181" y="4124957"/>
                </a:cubicBezTo>
                <a:cubicBezTo>
                  <a:pt x="2558287" y="4205779"/>
                  <a:pt x="1639845" y="3911670"/>
                  <a:pt x="904506" y="3744330"/>
                </a:cubicBezTo>
                <a:cubicBezTo>
                  <a:pt x="600271" y="3642054"/>
                  <a:pt x="464613" y="3557214"/>
                  <a:pt x="239564" y="3163758"/>
                </a:cubicBezTo>
                <a:cubicBezTo>
                  <a:pt x="75461" y="2876879"/>
                  <a:pt x="40807" y="2193725"/>
                  <a:pt x="1008" y="1528534"/>
                </a:cubicBezTo>
                <a:cubicBezTo>
                  <a:pt x="-24451" y="805482"/>
                  <a:pt x="437089" y="647961"/>
                  <a:pt x="845640" y="606258"/>
                </a:cubicBezTo>
                <a:cubicBezTo>
                  <a:pt x="845640" y="606258"/>
                  <a:pt x="854014" y="343114"/>
                  <a:pt x="76371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A316B-F2F9-A0C9-E100-BB3B9928D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1701-597E-ECFD-044F-69CEA1CD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D9C7-0351-E1DA-EEC2-F31710D7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68" y="4337892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6C59C-81C2-059C-52F6-7C86BC4D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32" y="643095"/>
            <a:ext cx="4740462" cy="3912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C74ED-02B6-A362-AC58-8985899E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78" y="4608553"/>
            <a:ext cx="2990569" cy="16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923E5-4AAE-520F-E759-E9FD5F093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940C6F-9A54-410C-9BCD-203E8D97F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46C6CE-72A6-48A2-BAA1-A9BD9AE02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21080" y="0"/>
            <a:ext cx="7070920" cy="6858000"/>
          </a:xfrm>
          <a:custGeom>
            <a:avLst/>
            <a:gdLst>
              <a:gd name="connsiteX0" fmla="*/ 7430701 w 7551955"/>
              <a:gd name="connsiteY0" fmla="*/ 6858000 h 6858000"/>
              <a:gd name="connsiteX1" fmla="*/ 0 w 7551955"/>
              <a:gd name="connsiteY1" fmla="*/ 6858000 h 6858000"/>
              <a:gd name="connsiteX2" fmla="*/ 0 w 7551955"/>
              <a:gd name="connsiteY2" fmla="*/ 0 h 6858000"/>
              <a:gd name="connsiteX3" fmla="*/ 7505795 w 7551955"/>
              <a:gd name="connsiteY3" fmla="*/ 0 h 6858000"/>
              <a:gd name="connsiteX4" fmla="*/ 7520785 w 7551955"/>
              <a:gd name="connsiteY4" fmla="*/ 379063 h 6858000"/>
              <a:gd name="connsiteX5" fmla="*/ 7433327 w 7551955"/>
              <a:gd name="connsiteY5" fmla="*/ 6803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1955" h="6858000">
                <a:moveTo>
                  <a:pt x="7430701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7505795" y="0"/>
                </a:lnTo>
                <a:lnTo>
                  <a:pt x="7520785" y="379063"/>
                </a:lnTo>
                <a:cubicBezTo>
                  <a:pt x="7596581" y="2601669"/>
                  <a:pt x="7521128" y="5461844"/>
                  <a:pt x="7433327" y="6803646"/>
                </a:cubicBezTo>
                <a:close/>
              </a:path>
            </a:pathLst>
          </a:cu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AFF5CE-B67C-4572-A244-872A4D90E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91907" y="958118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6A5E7-837B-791A-848C-E73FE7A5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095" y="1589343"/>
            <a:ext cx="3065958" cy="2628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0ABA-8109-501C-5E9D-5C0F755E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97" y="5037068"/>
            <a:ext cx="3530519" cy="11443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Result: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69A980-D397-4383-991D-6DC2FB1C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5556" y="935488"/>
            <a:ext cx="4587669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65ECCD1-CF5E-4EE6-837B-F9A6958B1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86044">
            <a:off x="737159" y="912857"/>
            <a:ext cx="4266483" cy="3813636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26698"/>
              <a:gd name="connsiteY0" fmla="*/ 684914 h 717147"/>
              <a:gd name="connsiteX1" fmla="*/ 373741 w 826698"/>
              <a:gd name="connsiteY1" fmla="*/ 710860 h 717147"/>
              <a:gd name="connsiteX2" fmla="*/ 812900 w 826698"/>
              <a:gd name="connsiteY2" fmla="*/ 445100 h 717147"/>
              <a:gd name="connsiteX3" fmla="*/ 581207 w 826698"/>
              <a:gd name="connsiteY3" fmla="*/ 14091 h 717147"/>
              <a:gd name="connsiteX4" fmla="*/ 59263 w 826698"/>
              <a:gd name="connsiteY4" fmla="*/ 272875 h 717147"/>
              <a:gd name="connsiteX5" fmla="*/ 56596 w 826698"/>
              <a:gd name="connsiteY5" fmla="*/ 583866 h 717147"/>
              <a:gd name="connsiteX6" fmla="*/ 0 w 826698"/>
              <a:gd name="connsiteY6" fmla="*/ 684914 h 717147"/>
              <a:gd name="connsiteX0" fmla="*/ 0 w 824673"/>
              <a:gd name="connsiteY0" fmla="*/ 684914 h 717147"/>
              <a:gd name="connsiteX1" fmla="*/ 373741 w 824673"/>
              <a:gd name="connsiteY1" fmla="*/ 710860 h 717147"/>
              <a:gd name="connsiteX2" fmla="*/ 812900 w 824673"/>
              <a:gd name="connsiteY2" fmla="*/ 445100 h 717147"/>
              <a:gd name="connsiteX3" fmla="*/ 581207 w 824673"/>
              <a:gd name="connsiteY3" fmla="*/ 14091 h 717147"/>
              <a:gd name="connsiteX4" fmla="*/ 59263 w 824673"/>
              <a:gd name="connsiteY4" fmla="*/ 272875 h 717147"/>
              <a:gd name="connsiteX5" fmla="*/ 56596 w 824673"/>
              <a:gd name="connsiteY5" fmla="*/ 583866 h 717147"/>
              <a:gd name="connsiteX6" fmla="*/ 0 w 824673"/>
              <a:gd name="connsiteY6" fmla="*/ 684914 h 717147"/>
              <a:gd name="connsiteX0" fmla="*/ 0 w 824673"/>
              <a:gd name="connsiteY0" fmla="*/ 674404 h 706637"/>
              <a:gd name="connsiteX1" fmla="*/ 373741 w 824673"/>
              <a:gd name="connsiteY1" fmla="*/ 700350 h 706637"/>
              <a:gd name="connsiteX2" fmla="*/ 812900 w 824673"/>
              <a:gd name="connsiteY2" fmla="*/ 434590 h 706637"/>
              <a:gd name="connsiteX3" fmla="*/ 581207 w 824673"/>
              <a:gd name="connsiteY3" fmla="*/ 3581 h 706637"/>
              <a:gd name="connsiteX4" fmla="*/ 59263 w 824673"/>
              <a:gd name="connsiteY4" fmla="*/ 262365 h 706637"/>
              <a:gd name="connsiteX5" fmla="*/ 56596 w 824673"/>
              <a:gd name="connsiteY5" fmla="*/ 573356 h 706637"/>
              <a:gd name="connsiteX6" fmla="*/ 0 w 824673"/>
              <a:gd name="connsiteY6" fmla="*/ 674404 h 706637"/>
              <a:gd name="connsiteX0" fmla="*/ 0 w 824673"/>
              <a:gd name="connsiteY0" fmla="*/ 674404 h 705498"/>
              <a:gd name="connsiteX1" fmla="*/ 373741 w 824673"/>
              <a:gd name="connsiteY1" fmla="*/ 700350 h 705498"/>
              <a:gd name="connsiteX2" fmla="*/ 812900 w 824673"/>
              <a:gd name="connsiteY2" fmla="*/ 434590 h 705498"/>
              <a:gd name="connsiteX3" fmla="*/ 581207 w 824673"/>
              <a:gd name="connsiteY3" fmla="*/ 3581 h 705498"/>
              <a:gd name="connsiteX4" fmla="*/ 59263 w 824673"/>
              <a:gd name="connsiteY4" fmla="*/ 262365 h 705498"/>
              <a:gd name="connsiteX5" fmla="*/ 56596 w 824673"/>
              <a:gd name="connsiteY5" fmla="*/ 573356 h 705498"/>
              <a:gd name="connsiteX6" fmla="*/ 0 w 824673"/>
              <a:gd name="connsiteY6" fmla="*/ 674404 h 705498"/>
              <a:gd name="connsiteX0" fmla="*/ 0 w 825801"/>
              <a:gd name="connsiteY0" fmla="*/ 674404 h 712003"/>
              <a:gd name="connsiteX1" fmla="*/ 373741 w 825801"/>
              <a:gd name="connsiteY1" fmla="*/ 700350 h 712003"/>
              <a:gd name="connsiteX2" fmla="*/ 814209 w 825801"/>
              <a:gd name="connsiteY2" fmla="*/ 448725 h 712003"/>
              <a:gd name="connsiteX3" fmla="*/ 581207 w 825801"/>
              <a:gd name="connsiteY3" fmla="*/ 3581 h 712003"/>
              <a:gd name="connsiteX4" fmla="*/ 59263 w 825801"/>
              <a:gd name="connsiteY4" fmla="*/ 262365 h 712003"/>
              <a:gd name="connsiteX5" fmla="*/ 56596 w 825801"/>
              <a:gd name="connsiteY5" fmla="*/ 573356 h 712003"/>
              <a:gd name="connsiteX6" fmla="*/ 0 w 825801"/>
              <a:gd name="connsiteY6" fmla="*/ 674404 h 712003"/>
              <a:gd name="connsiteX0" fmla="*/ 0 w 825354"/>
              <a:gd name="connsiteY0" fmla="*/ 674404 h 712003"/>
              <a:gd name="connsiteX1" fmla="*/ 373741 w 825354"/>
              <a:gd name="connsiteY1" fmla="*/ 700350 h 712003"/>
              <a:gd name="connsiteX2" fmla="*/ 814209 w 825354"/>
              <a:gd name="connsiteY2" fmla="*/ 448725 h 712003"/>
              <a:gd name="connsiteX3" fmla="*/ 581207 w 825354"/>
              <a:gd name="connsiteY3" fmla="*/ 3581 h 712003"/>
              <a:gd name="connsiteX4" fmla="*/ 59263 w 825354"/>
              <a:gd name="connsiteY4" fmla="*/ 262365 h 712003"/>
              <a:gd name="connsiteX5" fmla="*/ 56596 w 825354"/>
              <a:gd name="connsiteY5" fmla="*/ 573356 h 712003"/>
              <a:gd name="connsiteX6" fmla="*/ 0 w 825354"/>
              <a:gd name="connsiteY6" fmla="*/ 674404 h 712003"/>
              <a:gd name="connsiteX0" fmla="*/ 0 w 824001"/>
              <a:gd name="connsiteY0" fmla="*/ 674404 h 702198"/>
              <a:gd name="connsiteX1" fmla="*/ 429494 w 824001"/>
              <a:gd name="connsiteY1" fmla="*/ 688873 h 702198"/>
              <a:gd name="connsiteX2" fmla="*/ 814209 w 824001"/>
              <a:gd name="connsiteY2" fmla="*/ 448725 h 702198"/>
              <a:gd name="connsiteX3" fmla="*/ 581207 w 824001"/>
              <a:gd name="connsiteY3" fmla="*/ 3581 h 702198"/>
              <a:gd name="connsiteX4" fmla="*/ 59263 w 824001"/>
              <a:gd name="connsiteY4" fmla="*/ 262365 h 702198"/>
              <a:gd name="connsiteX5" fmla="*/ 56596 w 824001"/>
              <a:gd name="connsiteY5" fmla="*/ 573356 h 702198"/>
              <a:gd name="connsiteX6" fmla="*/ 0 w 824001"/>
              <a:gd name="connsiteY6" fmla="*/ 674404 h 702198"/>
              <a:gd name="connsiteX0" fmla="*/ 0 w 824001"/>
              <a:gd name="connsiteY0" fmla="*/ 674404 h 693317"/>
              <a:gd name="connsiteX1" fmla="*/ 429494 w 824001"/>
              <a:gd name="connsiteY1" fmla="*/ 688873 h 693317"/>
              <a:gd name="connsiteX2" fmla="*/ 814209 w 824001"/>
              <a:gd name="connsiteY2" fmla="*/ 448725 h 693317"/>
              <a:gd name="connsiteX3" fmla="*/ 581207 w 824001"/>
              <a:gd name="connsiteY3" fmla="*/ 3581 h 693317"/>
              <a:gd name="connsiteX4" fmla="*/ 59263 w 824001"/>
              <a:gd name="connsiteY4" fmla="*/ 262365 h 693317"/>
              <a:gd name="connsiteX5" fmla="*/ 56596 w 824001"/>
              <a:gd name="connsiteY5" fmla="*/ 573356 h 693317"/>
              <a:gd name="connsiteX6" fmla="*/ 0 w 824001"/>
              <a:gd name="connsiteY6" fmla="*/ 674404 h 693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001" h="693317">
                <a:moveTo>
                  <a:pt x="0" y="674404"/>
                </a:moveTo>
                <a:cubicBezTo>
                  <a:pt x="170947" y="672309"/>
                  <a:pt x="289590" y="704889"/>
                  <a:pt x="429494" y="688873"/>
                </a:cubicBezTo>
                <a:cubicBezTo>
                  <a:pt x="585106" y="671059"/>
                  <a:pt x="788924" y="562940"/>
                  <a:pt x="814209" y="448725"/>
                </a:cubicBezTo>
                <a:cubicBezTo>
                  <a:pt x="839495" y="334510"/>
                  <a:pt x="832857" y="49206"/>
                  <a:pt x="581207" y="3581"/>
                </a:cubicBezTo>
                <a:cubicBezTo>
                  <a:pt x="485480" y="-3562"/>
                  <a:pt x="91955" y="-26684"/>
                  <a:pt x="59263" y="262365"/>
                </a:cubicBezTo>
                <a:cubicBezTo>
                  <a:pt x="43357" y="371331"/>
                  <a:pt x="56596" y="510015"/>
                  <a:pt x="56596" y="573356"/>
                </a:cubicBezTo>
                <a:cubicBezTo>
                  <a:pt x="57073" y="645079"/>
                  <a:pt x="0" y="674404"/>
                  <a:pt x="0" y="67440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52A14-E4E4-A151-73D1-0182C89C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77" y="1452764"/>
            <a:ext cx="6039627" cy="39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01648-F95B-19D8-0E56-FD54BF70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7AE6-2A18-4314-9381-92F63192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Q6 - </a:t>
            </a:r>
            <a:r>
              <a:rPr lang="en-AE" dirty="0" err="1"/>
              <a:t>Frozenlake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F87C-9335-CED7-3695-D8F9E0C6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PI Algorithm- results: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8DBC8-5C0B-6B0B-5F19-A4F8FB9D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87" y="2247797"/>
            <a:ext cx="2591025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8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E3468-0346-A79B-3D48-627BE356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5A12-B5C0-3C3D-5674-2774CBFD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Q6 - </a:t>
            </a:r>
            <a:r>
              <a:rPr lang="en-AE" dirty="0" err="1"/>
              <a:t>Frozenlake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CA2E2-C52E-13FE-9A31-DB0139A1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VI Algorithm- results: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C446-3A66-2643-8901-DCF98586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41" y="2565254"/>
            <a:ext cx="2568163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57565-E26A-E574-38F2-2A3F704A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3640-4CB1-1C39-F04E-B846E938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Q6 - </a:t>
            </a:r>
            <a:r>
              <a:rPr lang="en-AE" dirty="0" err="1"/>
              <a:t>Frozenlake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05D3-ACD8-CBAF-BA51-4E95B1A8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AE" dirty="0"/>
              <a:t>n-policy Monte Carlo - results: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C6701-4706-671A-B8DE-C98023120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974" y="883699"/>
            <a:ext cx="2712955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7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7DF2-8C1D-FA98-AF7F-38545D7B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B0AC-1E89-41B5-CB27-F3D321F1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Q6 - </a:t>
            </a:r>
            <a:r>
              <a:rPr lang="en-AE" dirty="0" err="1"/>
              <a:t>Frozenlake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FB95-B765-6BE8-830B-E96F164A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AE" dirty="0"/>
              <a:t>ff-policy Monte Carlo - results: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B8F88-E65B-8D7C-3C47-56F05A1C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030" y="940980"/>
            <a:ext cx="2682472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02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B6E4-BA46-032D-6AEF-0D87DE5C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Q5 - </a:t>
            </a:r>
            <a:r>
              <a:rPr lang="en-AE" dirty="0" err="1"/>
              <a:t>Gridworld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62F-9506-D717-3B8B-B31DE96B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VI Algorithm: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9D56D-E154-A818-FEE2-94AD10CA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77" y="643859"/>
            <a:ext cx="2149026" cy="138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922FD-273D-1199-5FF4-0C7567805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990" y="2565113"/>
            <a:ext cx="5966542" cy="28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6A7A1-0A91-AD09-71BA-B3C8A44E6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4282-0D3E-92BA-5EA7-582A369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6C81-ECB1-A598-7EDC-CC7C3520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68" y="4337892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FB8B3-7DE9-C0DA-B910-E0DA7B679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84" y="1208654"/>
            <a:ext cx="7597798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3D494-8E81-E6EF-B2AD-F3F07380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7983-AF07-D9DE-2EB6-BC72A7FA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0F0A-BD95-F1FB-923A-4738263A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68" y="4337892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E70CD-9833-958B-3B86-DF0400DC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289"/>
          <a:stretch/>
        </p:blipFill>
        <p:spPr>
          <a:xfrm>
            <a:off x="4214070" y="1376198"/>
            <a:ext cx="7299654" cy="457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2A26-8D0C-CCBB-9C87-238240BDC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6671-61EC-77AA-334F-2AF6834D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9086-34B2-D2B3-A655-EE03F6DC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68" y="4337892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A7325-3F1C-A922-1F19-BDE6DC77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94" y="1001819"/>
            <a:ext cx="7453006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6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66A321-24A1-5C7D-5A74-4BF668FE8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4BB964-F5AA-45BD-906E-192DA00A9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64605" y="1208504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D11A2A-27EA-453B-9A61-585A893F3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08530" y="1152366"/>
            <a:ext cx="4728955" cy="4459758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3E1FC-60CE-55EA-3441-DF0A699B9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BCB7-2AFF-D5D0-A21F-A0E23020D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68" y="4337892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0A7C3-B226-85F1-7080-157D6E73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48" y="1354706"/>
            <a:ext cx="6085217" cy="39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0AF6B-E368-0549-A7A7-C7B96FD61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E7CC-8E6F-A72B-7ECF-E1ED09AF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Q5 - </a:t>
            </a:r>
            <a:r>
              <a:rPr lang="en-AE" dirty="0" err="1"/>
              <a:t>Gridworld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1566-611F-B419-6221-EC306F15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PI Algorithm:</a:t>
            </a:r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B29E7-D699-8CD5-6900-560188E9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77" y="643859"/>
            <a:ext cx="2149026" cy="138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83A190-BD17-FD37-2319-3FA1501A1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63" y="2219926"/>
            <a:ext cx="5700254" cy="39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F844-1E7C-75E7-ABE7-F35E311FB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55CF-9870-AFAF-E61E-CDAB642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8097-ECD9-1163-867A-9617CD6B2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68" y="4337892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Code: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11B53-32CA-DDBE-A13C-478410FD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32" y="688040"/>
            <a:ext cx="679762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0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61E96-8809-A3A6-CD0F-2AB4A8A0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C7C3-4B10-9E47-7B1F-2FFE2A3F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814" y="1378226"/>
            <a:ext cx="3363687" cy="27087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Q5 - Gridworld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1E45-D3DD-B337-4951-7261F407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568" y="4337892"/>
            <a:ext cx="3363687" cy="1082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D34A7-34DD-1488-8EFC-F951424E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255" y="925613"/>
            <a:ext cx="6066046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93788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RegularSeedLeftStep">
      <a:dk1>
        <a:srgbClr val="000000"/>
      </a:dk1>
      <a:lt1>
        <a:srgbClr val="FFFFFF"/>
      </a:lt1>
      <a:dk2>
        <a:srgbClr val="30241B"/>
      </a:dk2>
      <a:lt2>
        <a:srgbClr val="F0F1F3"/>
      </a:lt2>
      <a:accent1>
        <a:srgbClr val="BD9D22"/>
      </a:accent1>
      <a:accent2>
        <a:srgbClr val="D55F17"/>
      </a:accent2>
      <a:accent3>
        <a:srgbClr val="E72930"/>
      </a:accent3>
      <a:accent4>
        <a:srgbClr val="D5176D"/>
      </a:accent4>
      <a:accent5>
        <a:srgbClr val="E729CE"/>
      </a:accent5>
      <a:accent6>
        <a:srgbClr val="9F17D5"/>
      </a:accent6>
      <a:hlink>
        <a:srgbClr val="5269C5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90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The Hand</vt:lpstr>
      <vt:lpstr>The Serif Hand</vt:lpstr>
      <vt:lpstr>ChitchatVTI</vt:lpstr>
      <vt:lpstr>HW4</vt:lpstr>
      <vt:lpstr>Q5 - Gridworld</vt:lpstr>
      <vt:lpstr>Q5 - Gridworld</vt:lpstr>
      <vt:lpstr>Q5 - Gridworld</vt:lpstr>
      <vt:lpstr>Q5 - Gridworld</vt:lpstr>
      <vt:lpstr>Q5 - Gridworld</vt:lpstr>
      <vt:lpstr>Q5 - Gridworld</vt:lpstr>
      <vt:lpstr>Q5 - Gridworld</vt:lpstr>
      <vt:lpstr>Q5 - Gridworld</vt:lpstr>
      <vt:lpstr>Q5 - Gridworld</vt:lpstr>
      <vt:lpstr>Q5 - Gridworld</vt:lpstr>
      <vt:lpstr>Q6 - Frozenlake</vt:lpstr>
      <vt:lpstr>Q6 - Frozenlake</vt:lpstr>
      <vt:lpstr>Q6 - Frozenlake</vt:lpstr>
      <vt:lpstr>Q6 - Frozenlake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Abassi</dc:creator>
  <cp:lastModifiedBy>Alireza Abassi</cp:lastModifiedBy>
  <cp:revision>1</cp:revision>
  <dcterms:created xsi:type="dcterms:W3CDTF">2024-11-15T18:52:20Z</dcterms:created>
  <dcterms:modified xsi:type="dcterms:W3CDTF">2024-11-15T19:16:13Z</dcterms:modified>
</cp:coreProperties>
</file>