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1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1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763B4-CD0E-C8ED-BED4-7E0ADFB9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63" b="146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F1DCC-796F-66E9-1B92-29CB044C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FFF"/>
                </a:solidFill>
              </a:rPr>
              <a:t>HW2 – Q7</a:t>
            </a:r>
            <a:endParaRPr lang="fa-IR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091B-1653-30BE-E04C-A7AF7D0F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FFF"/>
                </a:solidFill>
              </a:rPr>
              <a:t>Alireza Abbasi</a:t>
            </a:r>
            <a:endParaRPr lang="fa-IR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8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3B02C-6322-2535-3D59-6F16A83A5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3E86-B0EA-9363-48EB-8581EED8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4194"/>
            <a:ext cx="11157994" cy="857559"/>
          </a:xfrm>
        </p:spPr>
        <p:txBody>
          <a:bodyPr/>
          <a:lstStyle/>
          <a:p>
            <a:r>
              <a:rPr lang="en-US" dirty="0"/>
              <a:t>Epsilon-Greedy Agent Constant Step size result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6E7C2-9881-EE74-29F2-A1575D5C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1151681"/>
            <a:ext cx="9238434" cy="3810000"/>
          </a:xfrm>
        </p:spPr>
        <p:txBody>
          <a:bodyPr/>
          <a:lstStyle/>
          <a:p>
            <a:r>
              <a:rPr lang="en-US" dirty="0"/>
              <a:t>As seen in the chart, in steady state the constant step of 0.1, and normal epsilon greedy methods are doing good.</a:t>
            </a:r>
          </a:p>
          <a:p>
            <a:r>
              <a:rPr lang="en-US" dirty="0"/>
              <a:t>In the first steps, in e = 0,5 &amp; e = 1, the results are better due to more greedy policy.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7E59D-FEEB-447E-7B01-21D691F6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729"/>
            <a:ext cx="12192000" cy="41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CEA3-07E8-DC13-6E40-2742F9221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D312-9F8B-A9B8-9C4C-E04CCC1D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81" y="154194"/>
            <a:ext cx="9763153" cy="857559"/>
          </a:xfrm>
        </p:spPr>
        <p:txBody>
          <a:bodyPr/>
          <a:lstStyle/>
          <a:p>
            <a:r>
              <a:rPr lang="en-US" dirty="0"/>
              <a:t>UCB Agent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2CC1-94B7-6FB1-71DE-F84EEDF0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UCB agent due to more exploration in the first steps (until the exploration factor becomes less dominant) has a weaker result. But in the long term it tends to act better.</a:t>
            </a:r>
          </a:p>
          <a:p>
            <a:r>
              <a:rPr lang="en-US" dirty="0"/>
              <a:t>In UCB method, the exploration becomes less after taking steps. So it does better than epsilon-greedy method which choses randomly between sub optimal actions.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0161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B7B-806A-85F7-6F75-507411C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Greedy Agent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15B90-EFAD-5CF5-DDC7-8344F88C5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442" y="1136087"/>
            <a:ext cx="6661116" cy="5584261"/>
          </a:xfrm>
        </p:spPr>
      </p:pic>
    </p:spTree>
    <p:extLst>
      <p:ext uri="{BB962C8B-B14F-4D97-AF65-F5344CB8AC3E}">
        <p14:creationId xmlns:p14="http://schemas.microsoft.com/office/powerpoint/2010/main" val="29296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023E-B023-ED0A-7308-34CC2014A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9362-2765-9B18-348C-C96206FA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Greedy Agent Result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716CAC-7975-E425-AD86-D84D5454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This testbed is based on </a:t>
            </a:r>
            <a:r>
              <a:rPr lang="en-US" dirty="0"/>
              <a:t>S</a:t>
            </a:r>
            <a:r>
              <a:rPr lang="en-AE" dirty="0" err="1"/>
              <a:t>utton</a:t>
            </a:r>
            <a:r>
              <a:rPr lang="en-AE" dirty="0"/>
              <a:t> textbook. </a:t>
            </a:r>
            <a:r>
              <a:rPr lang="en-US" dirty="0"/>
              <a:t>S</a:t>
            </a:r>
            <a:r>
              <a:rPr lang="en-AE" dirty="0"/>
              <a:t>o the desired value is about 1.55 .</a:t>
            </a:r>
          </a:p>
          <a:p>
            <a:r>
              <a:rPr lang="en-US" dirty="0"/>
              <a:t>B</a:t>
            </a:r>
            <a:r>
              <a:rPr lang="en-AE" dirty="0" err="1"/>
              <a:t>ut</a:t>
            </a:r>
            <a:r>
              <a:rPr lang="en-AE" dirty="0"/>
              <a:t> the greedy method sets the best value at 1 approximately.</a:t>
            </a:r>
          </a:p>
          <a:p>
            <a:r>
              <a:rPr lang="en-AE" dirty="0"/>
              <a:t>In the greedy method, we expect a higher rate of reward in the first steps. </a:t>
            </a:r>
            <a:r>
              <a:rPr lang="en-US" dirty="0"/>
              <a:t>B</a:t>
            </a:r>
            <a:r>
              <a:rPr lang="en-AE" dirty="0" err="1"/>
              <a:t>ut</a:t>
            </a:r>
            <a:r>
              <a:rPr lang="en-AE" dirty="0"/>
              <a:t> converging the reward to a sub-optimal value</a:t>
            </a:r>
            <a:endParaRPr lang="fa-IR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7BE8ECF1-8B68-F686-F875-1D83628C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93" y="4151619"/>
            <a:ext cx="6977016" cy="24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BD9A-4D66-624F-481A-0E26E9414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22CB-8154-C533-5837-AC417B17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Epsilon Greedy Agent</a:t>
            </a:r>
            <a:endParaRPr lang="fa-I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3F355-3E5E-60E1-C735-36ECCC95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266" y="1312605"/>
            <a:ext cx="6463468" cy="5337767"/>
          </a:xfrm>
        </p:spPr>
      </p:pic>
    </p:spTree>
    <p:extLst>
      <p:ext uri="{BB962C8B-B14F-4D97-AF65-F5344CB8AC3E}">
        <p14:creationId xmlns:p14="http://schemas.microsoft.com/office/powerpoint/2010/main" val="318463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81464-524D-26EA-9312-9EB685F9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9438-9B8A-87E5-5E65-7A9C70ED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Epsilon-Greedy Agent Result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AEEE-E6D9-292C-984C-7850C64A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069" y="1284707"/>
            <a:ext cx="9238434" cy="3810000"/>
          </a:xfrm>
        </p:spPr>
        <p:txBody>
          <a:bodyPr/>
          <a:lstStyle/>
          <a:p>
            <a:r>
              <a:rPr lang="en-AE" dirty="0"/>
              <a:t>The epsilon-greedy method, with e = 0.1 , does better than the greedy method in every steady state.</a:t>
            </a:r>
          </a:p>
          <a:p>
            <a:r>
              <a:rPr lang="en-AE" dirty="0"/>
              <a:t>It shows that there exists an optimal epsilon which results in a fast response.</a:t>
            </a:r>
          </a:p>
          <a:p>
            <a:r>
              <a:rPr lang="en-AE" dirty="0"/>
              <a:t>But the convergence value is not optimal, and it has not yet reached 1.55 as seen in the chart.</a:t>
            </a:r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2D5C-5E87-1B08-C826-A47BDA5A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" y="3349576"/>
            <a:ext cx="10287892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DFB5C-B73D-69A0-4C93-396C14772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5568-3DC1-180D-FDD4-68828698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Averaging multiple runs</a:t>
            </a:r>
            <a:endParaRPr lang="fa-I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0902A3-7C56-C90B-6A8C-6229C084E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90" y="1458758"/>
            <a:ext cx="6567420" cy="5120714"/>
          </a:xfrm>
        </p:spPr>
      </p:pic>
    </p:spTree>
    <p:extLst>
      <p:ext uri="{BB962C8B-B14F-4D97-AF65-F5344CB8AC3E}">
        <p14:creationId xmlns:p14="http://schemas.microsoft.com/office/powerpoint/2010/main" val="169893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9129-6C34-ED14-F339-79951AE5A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F4A-8F96-62AF-0C9F-0E5B0EEF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9" y="278528"/>
            <a:ext cx="9238434" cy="857559"/>
          </a:xfrm>
        </p:spPr>
        <p:txBody>
          <a:bodyPr/>
          <a:lstStyle/>
          <a:p>
            <a:r>
              <a:rPr lang="en-AE" dirty="0"/>
              <a:t>Averaging multiple runs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FE26-665E-027B-5EE3-2BB49539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C1686-DF70-F2C5-51FA-1CA493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67" y="3276348"/>
            <a:ext cx="8497036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B1CD-D186-F927-989F-375C9DA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445"/>
            <a:ext cx="12791768" cy="857559"/>
          </a:xfrm>
        </p:spPr>
        <p:txBody>
          <a:bodyPr/>
          <a:lstStyle/>
          <a:p>
            <a:r>
              <a:rPr lang="en-AE" sz="2400" dirty="0"/>
              <a:t>Why despite same agent and </a:t>
            </a:r>
            <a:r>
              <a:rPr lang="en-AE" sz="2400" dirty="0" err="1"/>
              <a:t>envs</a:t>
            </a:r>
            <a:r>
              <a:rPr lang="en-AE" sz="2400" dirty="0"/>
              <a:t>, results are different?</a:t>
            </a:r>
            <a:endParaRPr lang="fa-I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F704-4CCD-FF78-38C4-33965B37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0366-6EE8-277A-DDCB-8F307201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" y="2669956"/>
            <a:ext cx="12107414" cy="15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083-792A-DCB4-BAF0-4D7979B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81" y="154194"/>
            <a:ext cx="9763153" cy="857559"/>
          </a:xfrm>
        </p:spPr>
        <p:txBody>
          <a:bodyPr/>
          <a:lstStyle/>
          <a:p>
            <a:r>
              <a:rPr lang="en-US" dirty="0"/>
              <a:t>Epsilon-Greedy Agent Constant Step size</a:t>
            </a:r>
            <a:endParaRPr lang="fa-I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A81AB3-A1EF-D02C-D060-48E96D9B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708" y="1035217"/>
            <a:ext cx="7574669" cy="5751987"/>
          </a:xfrm>
        </p:spPr>
      </p:pic>
    </p:spTree>
    <p:extLst>
      <p:ext uri="{BB962C8B-B14F-4D97-AF65-F5344CB8AC3E}">
        <p14:creationId xmlns:p14="http://schemas.microsoft.com/office/powerpoint/2010/main" val="194874495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DE5B81"/>
      </a:accent1>
      <a:accent2>
        <a:srgbClr val="E479C4"/>
      </a:accent2>
      <a:accent3>
        <a:srgbClr val="E48679"/>
      </a:accent3>
      <a:accent4>
        <a:srgbClr val="59B74B"/>
      </a:accent4>
      <a:accent5>
        <a:srgbClr val="4BB86A"/>
      </a:accent5>
      <a:accent6>
        <a:srgbClr val="4AB494"/>
      </a:accent6>
      <a:hlink>
        <a:srgbClr val="568F7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Trade Gothic Next Cond</vt:lpstr>
      <vt:lpstr>Trade Gothic Next Light</vt:lpstr>
      <vt:lpstr>PortalVTI</vt:lpstr>
      <vt:lpstr>HW2 – Q7</vt:lpstr>
      <vt:lpstr>Greedy Agent</vt:lpstr>
      <vt:lpstr>Greedy Agent Result</vt:lpstr>
      <vt:lpstr>Epsilon Greedy Agent</vt:lpstr>
      <vt:lpstr>Epsilon-Greedy Agent Result</vt:lpstr>
      <vt:lpstr>Averaging multiple runs</vt:lpstr>
      <vt:lpstr>Averaging multiple runs</vt:lpstr>
      <vt:lpstr>Why despite same agent and envs, results are different?</vt:lpstr>
      <vt:lpstr>Epsilon-Greedy Agent Constant Step size</vt:lpstr>
      <vt:lpstr>Epsilon-Greedy Agent Constant Step size result</vt:lpstr>
      <vt:lpstr>UCB Agent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Abassi</dc:creator>
  <cp:lastModifiedBy>Alireza Abassi</cp:lastModifiedBy>
  <cp:revision>1</cp:revision>
  <dcterms:created xsi:type="dcterms:W3CDTF">2024-10-13T04:48:53Z</dcterms:created>
  <dcterms:modified xsi:type="dcterms:W3CDTF">2024-10-13T07:04:13Z</dcterms:modified>
</cp:coreProperties>
</file>