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0" d="100"/>
          <a:sy n="70" d="100"/>
        </p:scale>
        <p:origin x="137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A1AF-387D-B3D4-D81A-ED226BD6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0E8DD3-BEE5-31F3-2EE5-D6AC1E73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1231F-1BC0-80E6-F719-DEC22742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0FEBB-35EA-2219-C97F-2C951690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327D2-348A-C91F-A612-5A3D269E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2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8C22-8C05-FBDA-F7CD-77D311E2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3964BB-9B40-B611-4CD2-31C22ACD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C5585-4745-C634-2B1B-F8BD777B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46927-BDBA-D990-9EC9-E71324FD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31180-F20F-5E11-E05E-B694341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3EAE76-5636-966D-5D2C-40B147FCA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490226-732E-6257-099D-99192D71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399AA-C627-E156-E9B8-6ECB9FF6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8EEA2-FCF9-0B7B-5EB1-929DA2D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243A1-99DE-4D3E-5C8D-035AACE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0790A-0FE3-7D0E-6CAE-6D0C8AAB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426A6-A27C-141E-D2B8-75BB004C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A6203-8CEA-B5D2-4ED8-A17FFDA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2410E-58B2-568F-3B17-848AF7F3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846E9-87C8-92DA-80DB-0D1CAEB0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45196-8614-8FAC-19EE-86BF1CF9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809D62-5F50-31BF-E55E-8ADC0AA1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C320C-0439-E4A5-ADF2-144ADE87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D91BF-BB6A-466B-1D9A-0BEC6A20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C6664-C268-249A-A334-288EB78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3E704-3CEB-83CF-B6FF-1545915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F7CF0-B372-5244-E7E9-7E2FA1472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AF3BC6-9EC4-B8FD-6AE3-D0DB8ED0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DC2D78-512F-0DDD-7DEF-31C7B4C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C1CB1-8A9B-108D-266F-A0248C0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A0328-8DEF-9197-7121-3F94D70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7B65C-96E8-877C-0515-5EC0381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B75E05-4B55-FD36-49D0-0971C4DC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28387A-7966-A225-C787-DE7D67B1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B699CD-1D3D-299D-4987-7FBDC5F2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20EDD1-D332-1541-3073-2A47A8F11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8850E3-1C71-062D-783E-6002D845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1C2BA-1D92-8430-6C05-381B7FFB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319BFB-AA4F-1195-10C6-B4BF159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83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DF69A-303B-C8BA-E6DD-4A7197F1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3F8950-3E29-DB99-D51C-13822E91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F6715A-3990-B721-664C-482F150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4D6B2-D635-D204-F70B-3B399510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15162-6E18-61DA-7AAD-F632B345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F5E701-2BFF-7D3A-3BB2-D283BEFF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CDF2CD-E180-8B93-C0B1-342B9F5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4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35CCB-D366-C284-40E6-50D4BB16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A3BAE-47BC-74D5-7601-029A42F3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DA649A-48DE-D55D-F6F7-BB4C2E90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73AD0-D9BD-67F6-0AF5-6BB89C51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A0FC-9E2A-E644-6ED9-85C3AD25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16DC9D-442B-2A4A-7EBC-B33BB6E5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CC8D-A3F2-DB9F-00C8-39EC219A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C9590-E3AB-72C8-8529-4C82704FB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CD9CA-D564-4D0B-725E-C61C36ED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6678C5-479B-33DE-2C5A-78C6218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A67EF-65D0-B5D3-4E6B-BF6634B7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8CA291-2E1A-4213-925D-299F351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F48A6F-2B03-B7A0-FEFB-A78A4A7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19F573-CC0B-FFA4-EDFA-49370B72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0EE77-7A1E-9628-28D4-44B644CA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02467-998D-41BA-9CC0-86B847000C3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EA61F-5E06-697E-6FAE-7DAE3FA5D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6E6DD-45D1-1DD7-F947-A0696D6D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43EFA-EB31-4667-153C-4FCE75F5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color-suggester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8A2072-817D-0160-31E2-1776FD3B4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0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02488-8437-9335-4702-E0F8F056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マンセル色立体とジャッドの色彩論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5B049F-AF81-ECC3-F5DE-2127F7AC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色を良い感じにする</a:t>
            </a:r>
            <a:endParaRPr lang="en-US" altLang="ja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CF9765-C3ED-B4F1-237A-42C62F20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822" y="2918488"/>
            <a:ext cx="3102790" cy="41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A7481D-8486-CAF8-5635-17B4553590AC}"/>
              </a:ext>
            </a:extLst>
          </p:cNvPr>
          <p:cNvSpPr txBox="1"/>
          <p:nvPr/>
        </p:nvSpPr>
        <p:spPr>
          <a:xfrm>
            <a:off x="12417036" y="2556741"/>
            <a:ext cx="3100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Johannes </a:t>
            </a:r>
            <a:r>
              <a:rPr lang="en-US" altLang="ja-JP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Itten</a:t>
            </a:r>
            <a:r>
              <a:rPr lang="en-US" altLang="ja-JP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(1888-1967)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6C19ED-4E89-1E3E-C7E1-D1E34DE7D600}"/>
              </a:ext>
            </a:extLst>
          </p:cNvPr>
          <p:cNvSpPr txBox="1"/>
          <p:nvPr/>
        </p:nvSpPr>
        <p:spPr>
          <a:xfrm rot="10800000" flipV="1">
            <a:off x="12522608" y="6502371"/>
            <a:ext cx="3102790" cy="57708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ja-JP" altLang="en-US" sz="105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引用</a:t>
            </a:r>
            <a:r>
              <a:rPr lang="en-US" altLang="ja-JP" sz="105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az-Cyrl-AZ" altLang="ja-JP" sz="105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копия из книги </a:t>
            </a:r>
            <a:r>
              <a:rPr lang="en-US" altLang="ja-JP" sz="105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Bauhaus. Bauhaus </a:t>
            </a:r>
            <a:r>
              <a:rPr lang="en-US" altLang="ja-JP" sz="105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archiv</a:t>
            </a:r>
            <a:r>
              <a:rPr lang="en-US" altLang="ja-JP" sz="105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1919-1933. Magdalena </a:t>
            </a:r>
            <a:r>
              <a:rPr lang="en-US" altLang="ja-JP" sz="105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Droste</a:t>
            </a:r>
            <a:r>
              <a:rPr lang="en-US" altLang="ja-JP" sz="105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Benedikt Taschen. 1990 ISBN 3-8228-0179-8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72E8258-3B00-E739-6179-74850E0902C0}"/>
              </a:ext>
            </a:extLst>
          </p:cNvPr>
          <p:cNvGrpSpPr/>
          <p:nvPr/>
        </p:nvGrpSpPr>
        <p:grpSpPr>
          <a:xfrm>
            <a:off x="5308979" y="3111689"/>
            <a:ext cx="7435684" cy="4751318"/>
            <a:chOff x="3759052" y="2330791"/>
            <a:chExt cx="8985612" cy="5741704"/>
          </a:xfrm>
        </p:grpSpPr>
        <p:pic>
          <p:nvPicPr>
            <p:cNvPr id="7" name="Picture 2" descr="undefined">
              <a:extLst>
                <a:ext uri="{FF2B5EF4-FFF2-40B4-BE49-F238E27FC236}">
                  <a16:creationId xmlns:a16="http://schemas.microsoft.com/office/drawing/2014/main" id="{8F4C7329-21A5-CA39-6B7B-A699EC45BD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8"/>
            <a:stretch/>
          </p:blipFill>
          <p:spPr bwMode="auto">
            <a:xfrm>
              <a:off x="9075352" y="2700123"/>
              <a:ext cx="3116648" cy="415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64872B0-E958-780D-907D-9A0574F6C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635" y="2700123"/>
              <a:ext cx="3838575" cy="415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C2B8FBA-B46B-B4B5-A1B4-0FBFEDA8195B}"/>
                </a:ext>
              </a:extLst>
            </p:cNvPr>
            <p:cNvSpPr txBox="1"/>
            <p:nvPr/>
          </p:nvSpPr>
          <p:spPr>
            <a:xfrm>
              <a:off x="5250634" y="2330791"/>
              <a:ext cx="3785790" cy="371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Albert Henry Munsell </a:t>
              </a:r>
              <a:r>
                <a:rPr lang="en-US" altLang="ja-JP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ja-JP" sz="140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1858-1918)</a:t>
              </a:r>
              <a:endParaRPr lang="ja-JP" altLang="en-US" sz="1400" dirty="0"/>
            </a:p>
          </p:txBody>
        </p:sp>
        <p:sp>
          <p:nvSpPr>
            <p:cNvPr id="3" name="吹き出し: 四角形 2">
              <a:extLst>
                <a:ext uri="{FF2B5EF4-FFF2-40B4-BE49-F238E27FC236}">
                  <a16:creationId xmlns:a16="http://schemas.microsoft.com/office/drawing/2014/main" id="{58CA3B9C-86F9-9033-4129-DB0A928D8E36}"/>
                </a:ext>
              </a:extLst>
            </p:cNvPr>
            <p:cNvSpPr/>
            <p:nvPr/>
          </p:nvSpPr>
          <p:spPr>
            <a:xfrm>
              <a:off x="3759052" y="7329795"/>
              <a:ext cx="2456792" cy="742700"/>
            </a:xfrm>
            <a:prstGeom prst="wedgeRectCallout">
              <a:avLst>
                <a:gd name="adj1" fmla="val 69054"/>
                <a:gd name="adj2" fmla="val -45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私が考えました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404F28E-75FD-ADC9-CAA1-8BC72E557514}"/>
                </a:ext>
              </a:extLst>
            </p:cNvPr>
            <p:cNvSpPr txBox="1"/>
            <p:nvPr/>
          </p:nvSpPr>
          <p:spPr>
            <a:xfrm>
              <a:off x="8749821" y="2331608"/>
              <a:ext cx="3994843" cy="371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altLang="ja-JP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 Deane Brewster Judd </a:t>
              </a:r>
              <a:r>
                <a:rPr lang="en-US" altLang="ja-JP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(1990</a:t>
              </a:r>
              <a:r>
                <a:rPr lang="en-US" altLang="ja-JP" sz="140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-1972)</a:t>
              </a:r>
              <a:endParaRPr lang="ja-JP" altLang="en-US" sz="1400" dirty="0"/>
            </a:p>
          </p:txBody>
        </p:sp>
      </p:grpSp>
      <p:pic>
        <p:nvPicPr>
          <p:cNvPr id="13" name="animation">
            <a:hlinkClick r:id="" action="ppaction://media"/>
            <a:extLst>
              <a:ext uri="{FF2B5EF4-FFF2-40B4-BE49-F238E27FC236}">
                <a16:creationId xmlns:a16="http://schemas.microsoft.com/office/drawing/2014/main" id="{9320F31A-04FD-8610-8C0F-0BB39AA2E3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48609" b="43806"/>
          <a:stretch/>
        </p:blipFill>
        <p:spPr>
          <a:xfrm>
            <a:off x="0" y="2349604"/>
            <a:ext cx="5480042" cy="44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1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mation">
            <a:hlinkClick r:id="" action="ppaction://media"/>
            <a:extLst>
              <a:ext uri="{FF2B5EF4-FFF2-40B4-BE49-F238E27FC236}">
                <a16:creationId xmlns:a16="http://schemas.microsoft.com/office/drawing/2014/main" id="{E2867AD3-85FA-A392-9B11-28CD7202C39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54239" y="1245869"/>
            <a:ext cx="7483522" cy="561213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791D4B-F36B-A537-88AA-73762B7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ニューラルネットワークで色空間を変換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FF2C0-9FB7-7E2F-9FA0-1F5BCBDC263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Keras</a:t>
            </a:r>
            <a:r>
              <a:rPr lang="ja-JP" altLang="en-US" dirty="0"/>
              <a:t>を使用</a:t>
            </a:r>
          </a:p>
        </p:txBody>
      </p:sp>
    </p:spTree>
    <p:extLst>
      <p:ext uri="{BB962C8B-B14F-4D97-AF65-F5344CB8AC3E}">
        <p14:creationId xmlns:p14="http://schemas.microsoft.com/office/powerpoint/2010/main" val="22571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8249C-BE8C-EEA5-D4D8-E893A44E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実際に試してみる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BAE3D-F83A-02F6-7A54-67850486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今日の服はこれで選んできましたみたいなデモができたら面白い</a:t>
            </a:r>
          </a:p>
        </p:txBody>
      </p:sp>
    </p:spTree>
    <p:extLst>
      <p:ext uri="{BB962C8B-B14F-4D97-AF65-F5344CB8AC3E}">
        <p14:creationId xmlns:p14="http://schemas.microsoft.com/office/powerpoint/2010/main" val="174229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442F1-81B5-8515-5A93-7D4E5182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良かったら触ってみてください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1C5F2-E43A-18EB-0CD6-C8322607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25A8C-B23E-8392-BC8D-423523A3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02" y="247729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88</Words>
  <Application>Microsoft Office PowerPoint</Application>
  <PresentationFormat>ワイド画面</PresentationFormat>
  <Paragraphs>13</Paragraphs>
  <Slides>5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color-suggester</vt:lpstr>
      <vt:lpstr>マンセル色立体とジャッドの色彩論</vt:lpstr>
      <vt:lpstr>ニューラルネットワークで色空間を変換</vt:lpstr>
      <vt:lpstr>実際に試してみる</vt:lpstr>
      <vt:lpstr>良かったら触ってみてください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和樹</dc:creator>
  <cp:lastModifiedBy>タケダ カズキ_4</cp:lastModifiedBy>
  <cp:revision>7</cp:revision>
  <dcterms:created xsi:type="dcterms:W3CDTF">2024-01-17T21:46:07Z</dcterms:created>
  <dcterms:modified xsi:type="dcterms:W3CDTF">2024-01-19T01:38:28Z</dcterms:modified>
</cp:coreProperties>
</file>