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67" d="100"/>
          <a:sy n="67" d="100"/>
        </p:scale>
        <p:origin x="1011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A1AF-387D-B3D4-D81A-ED226BD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E8DD3-BEE5-31F3-2EE5-D6AC1E73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1231F-1BC0-80E6-F719-DEC2274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0FEBB-35EA-2219-C97F-2C951690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27D2-348A-C91F-A612-5A3D269E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8C22-8C05-FBDA-F7CD-77D311E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964BB-9B40-B611-4CD2-31C22ACD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C5585-4745-C634-2B1B-F8BD777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46927-BDBA-D990-9EC9-E71324F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31180-F20F-5E11-E05E-B694341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EAE76-5636-966D-5D2C-40B147FC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90226-732E-6257-099D-99192D71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399AA-C627-E156-E9B8-6ECB9FF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8EEA2-FCF9-0B7B-5EB1-929DA2D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43A1-99DE-4D3E-5C8D-035AACE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0790A-0FE3-7D0E-6CAE-6D0C8AAB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426A6-A27C-141E-D2B8-75BB004C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A6203-8CEA-B5D2-4ED8-A17FFDA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2410E-58B2-568F-3B17-848AF7F3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46E9-87C8-92DA-80DB-0D1CAEB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45196-8614-8FAC-19EE-86BF1CF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09D62-5F50-31BF-E55E-8ADC0AA1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C320C-0439-E4A5-ADF2-144ADE8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D91BF-BB6A-466B-1D9A-0BEC6A20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C6664-C268-249A-A334-288EB78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3E704-3CEB-83CF-B6FF-1545915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F7CF0-B372-5244-E7E9-7E2FA1472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AF3BC6-9EC4-B8FD-6AE3-D0DB8ED0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DC2D78-512F-0DDD-7DEF-31C7B4C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C1CB1-8A9B-108D-266F-A0248C0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A0328-8DEF-9197-7121-3F94D70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7B65C-96E8-877C-0515-5EC0381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75E05-4B55-FD36-49D0-0971C4DC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28387A-7966-A225-C787-DE7D67B1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B699CD-1D3D-299D-4987-7FBDC5F2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20EDD1-D332-1541-3073-2A47A8F11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8850E3-1C71-062D-783E-6002D845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1C2BA-1D92-8430-6C05-381B7FF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319BFB-AA4F-1195-10C6-B4BF159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F69A-303B-C8BA-E6DD-4A7197F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3F8950-3E29-DB99-D51C-13822E9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F6715A-3990-B721-664C-482F150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4D6B2-D635-D204-F70B-3B39951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15162-6E18-61DA-7AAD-F632B345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5E701-2BFF-7D3A-3BB2-D283BEFF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DF2CD-E180-8B93-C0B1-342B9F5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4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35CCB-D366-C284-40E6-50D4BB16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A3BAE-47BC-74D5-7601-029A42F3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A649A-48DE-D55D-F6F7-BB4C2E90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73AD0-D9BD-67F6-0AF5-6BB89C5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A0FC-9E2A-E644-6ED9-85C3AD2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6DC9D-442B-2A4A-7EBC-B33BB6E5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CC8D-A3F2-DB9F-00C8-39EC219A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C9590-E3AB-72C8-8529-4C82704F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CD9CA-D564-4D0B-725E-C61C36ED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6678C5-479B-33DE-2C5A-78C6218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A67EF-65D0-B5D3-4E6B-BF6634B7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CA291-2E1A-4213-925D-299F351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F48A6F-2B03-B7A0-FEFB-A78A4A7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19F573-CC0B-FFA4-EDFA-49370B72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0EE77-7A1E-9628-28D4-44B644CA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EA61F-5E06-697E-6FAE-7DAE3FA5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6E6DD-45D1-1DD7-F947-A0696D6D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mons.wikimedia.org/wiki/Special:BookSources/3-8228-0179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3EFA-EB31-4667-153C-4FCE75F5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color-suggester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8A2072-817D-0160-31E2-1776FD3B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02488-8437-9335-4702-E0F8F056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マンセル色立体とイッテンの色彩論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72B0-E958-780D-907D-9A0574F6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35" y="2700123"/>
            <a:ext cx="3838575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5B049F-AF81-ECC3-F5DE-2127F7AC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色を良い感じにする</a:t>
            </a:r>
            <a:endParaRPr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CF9765-C3ED-B4F1-237A-42C62F2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0" y="2700123"/>
            <a:ext cx="3102790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A7481D-8486-CAF8-5635-17B4553590AC}"/>
              </a:ext>
            </a:extLst>
          </p:cNvPr>
          <p:cNvSpPr txBox="1"/>
          <p:nvPr/>
        </p:nvSpPr>
        <p:spPr>
          <a:xfrm>
            <a:off x="9144000" y="2330791"/>
            <a:ext cx="3100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Johannes </a:t>
            </a:r>
            <a:r>
              <a:rPr lang="en-US" altLang="ja-JP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Itten</a:t>
            </a:r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(1888-1967)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2B8FBA-B46B-B4B5-A1B4-0FBFEDA8195B}"/>
              </a:ext>
            </a:extLst>
          </p:cNvPr>
          <p:cNvSpPr txBox="1"/>
          <p:nvPr/>
        </p:nvSpPr>
        <p:spPr>
          <a:xfrm>
            <a:off x="5250635" y="2330791"/>
            <a:ext cx="378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Albert Henry Munsell 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ja-JP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1858-1918)</a:t>
            </a:r>
            <a:endParaRPr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8CA3B9C-86F9-9033-4129-DB0A928D8E36}"/>
              </a:ext>
            </a:extLst>
          </p:cNvPr>
          <p:cNvSpPr/>
          <p:nvPr/>
        </p:nvSpPr>
        <p:spPr>
          <a:xfrm>
            <a:off x="4637025" y="4403558"/>
            <a:ext cx="1930420" cy="742700"/>
          </a:xfrm>
          <a:prstGeom prst="wedgeRectCallout">
            <a:avLst>
              <a:gd name="adj1" fmla="val 69054"/>
              <a:gd name="adj2" fmla="val -45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私が考えました</a:t>
            </a:r>
          </a:p>
        </p:txBody>
      </p:sp>
    </p:spTree>
    <p:extLst>
      <p:ext uri="{BB962C8B-B14F-4D97-AF65-F5344CB8AC3E}">
        <p14:creationId xmlns:p14="http://schemas.microsoft.com/office/powerpoint/2010/main" val="22730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E2867AD3-85FA-A392-9B11-28CD7202C39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6269" y="1069976"/>
            <a:ext cx="7903591" cy="592715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791D4B-F36B-A537-88AA-73762B7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ニューラルネットワークで色空間を変換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1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8249C-BE8C-EEA5-D4D8-E893A44E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実際に試してみる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BAE3D-F83A-02F6-7A54-67850486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今日の服はこれで選んできましたみたいなデモができたら面白い</a:t>
            </a:r>
          </a:p>
        </p:txBody>
      </p:sp>
    </p:spTree>
    <p:extLst>
      <p:ext uri="{BB962C8B-B14F-4D97-AF65-F5344CB8AC3E}">
        <p14:creationId xmlns:p14="http://schemas.microsoft.com/office/powerpoint/2010/main" val="174229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442F1-81B5-8515-5A93-7D4E518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1C5F2-E43A-18EB-0CD6-C832260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BAEE04-C38B-CD53-16A0-9BC0786F0868}"/>
              </a:ext>
            </a:extLst>
          </p:cNvPr>
          <p:cNvSpPr txBox="1"/>
          <p:nvPr/>
        </p:nvSpPr>
        <p:spPr>
          <a:xfrm>
            <a:off x="1900988" y="6228933"/>
            <a:ext cx="1063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копия из книги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Bauhaus. Bauhaus </a:t>
            </a:r>
            <a:r>
              <a:rPr lang="en-US" altLang="ja-JP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archiv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1919-1933. Magdalena </a:t>
            </a:r>
            <a:r>
              <a:rPr lang="en-US" altLang="ja-JP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Droste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Benedikt Taschen. 1990 </a:t>
            </a:r>
            <a:r>
              <a:rPr lang="en-US" altLang="ja-JP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pecial:BookSources/3-8228-0179-8"/>
              </a:rPr>
              <a:t>ISBN 3-8228-0179-8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25A8C-B23E-8392-BC8D-423523A3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02" y="247729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74</Words>
  <Application>Microsoft Office PowerPoint</Application>
  <PresentationFormat>ワイド画面</PresentationFormat>
  <Paragraphs>11</Paragraphs>
  <Slides>5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color-suggester</vt:lpstr>
      <vt:lpstr>マンセル色立体とイッテンの色彩論</vt:lpstr>
      <vt:lpstr>ニューラルネットワークで色空間を変換</vt:lpstr>
      <vt:lpstr>実際に試してみる</vt:lpstr>
      <vt:lpstr>QRコード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和樹</dc:creator>
  <cp:lastModifiedBy>タケダ カズキ_4</cp:lastModifiedBy>
  <cp:revision>4</cp:revision>
  <dcterms:created xsi:type="dcterms:W3CDTF">2024-01-17T21:46:07Z</dcterms:created>
  <dcterms:modified xsi:type="dcterms:W3CDTF">2024-01-18T10:05:19Z</dcterms:modified>
</cp:coreProperties>
</file>