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85" d="100"/>
          <a:sy n="85" d="100"/>
        </p:scale>
        <p:origin x="30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C4A1AF-387D-B3D4-D81A-ED226BD6E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00E8DD3-BEE5-31F3-2EE5-D6AC1E737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91231F-1BC0-80E6-F719-DEC227427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2467-998D-41BA-9CC0-86B847000C38}" type="datetimeFigureOut">
              <a:rPr kumimoji="1" lang="ja-JP" altLang="en-US" smtClean="0"/>
              <a:t>2024/1/18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F0FEBB-35EA-2219-C97F-2C9516904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5327D2-348A-C91F-A612-5A3D269ED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8D0B-1210-413C-9CFC-950EAEC052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172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8B8C22-8C05-FBDA-F7CD-77D311E2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33964BB-9B40-B611-4CD2-31C22ACDA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8C5585-4745-C634-2B1B-F8BD777B0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2467-998D-41BA-9CC0-86B847000C38}" type="datetimeFigureOut">
              <a:rPr kumimoji="1" lang="ja-JP" altLang="en-US" smtClean="0"/>
              <a:t>2024/1/18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B46927-BDBA-D990-9EC9-E71324FD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731180-F20F-5E11-E05E-B694341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8D0B-1210-413C-9CFC-950EAEC052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6312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F3EAE76-5636-966D-5D2C-40B147FCAB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6490226-732E-6257-099D-99192D718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E399AA-C627-E156-E9B8-6ECB9FF6B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2467-998D-41BA-9CC0-86B847000C38}" type="datetimeFigureOut">
              <a:rPr kumimoji="1" lang="ja-JP" altLang="en-US" smtClean="0"/>
              <a:t>2024/1/18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38EEA2-FCF9-0B7B-5EB1-929DA2DE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3243A1-99DE-4D3E-5C8D-035AACEDA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8D0B-1210-413C-9CFC-950EAEC052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7201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A0790A-0FE3-7D0E-6CAE-6D0C8AAB9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F426A6-A27C-141E-D2B8-75BB004C0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8A6203-8CEA-B5D2-4ED8-A17FFDA73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2467-998D-41BA-9CC0-86B847000C38}" type="datetimeFigureOut">
              <a:rPr kumimoji="1" lang="ja-JP" altLang="en-US" smtClean="0"/>
              <a:t>2024/1/18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72410E-58B2-568F-3B17-848AF7F32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9846E9-87C8-92DA-80DB-0D1CAEB00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8D0B-1210-413C-9CFC-950EAEC052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7128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845196-8614-8FAC-19EE-86BF1CF9A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C809D62-5F50-31BF-E55E-8ADC0AA1B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DC320C-0439-E4A5-ADF2-144ADE870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2467-998D-41BA-9CC0-86B847000C38}" type="datetimeFigureOut">
              <a:rPr kumimoji="1" lang="ja-JP" altLang="en-US" smtClean="0"/>
              <a:t>2024/1/18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8D91BF-BB6A-466B-1D9A-0BEC6A207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8C6664-C268-249A-A334-288EB7898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8D0B-1210-413C-9CFC-950EAEC052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35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63E704-3CEB-83CF-B6FF-15459159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6F7CF0-B372-5244-E7E9-7E2FA14725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9AF3BC6-9EC4-B8FD-6AE3-D0DB8ED0A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5DC2D78-512F-0DDD-7DEF-31C7B4C85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2467-998D-41BA-9CC0-86B847000C38}" type="datetimeFigureOut">
              <a:rPr kumimoji="1" lang="ja-JP" altLang="en-US" smtClean="0"/>
              <a:t>2024/1/18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53C1CB1-8A9B-108D-266F-A0248C092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0A0328-8DEF-9197-7121-3F94D7074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8D0B-1210-413C-9CFC-950EAEC052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46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B7B65C-96E8-877C-0515-5EC0381E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7B75E05-4B55-FD36-49D0-0971C4DC5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028387A-7966-A225-C787-DE7D67B18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6B699CD-1D3D-299D-4987-7FBDC5F2E7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F20EDD1-D332-1541-3073-2A47A8F115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F8850E3-1C71-062D-783E-6002D845D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2467-998D-41BA-9CC0-86B847000C38}" type="datetimeFigureOut">
              <a:rPr kumimoji="1" lang="ja-JP" altLang="en-US" smtClean="0"/>
              <a:t>2024/1/18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931C2BA-1D92-8430-6C05-381B7FFB9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7319BFB-AA4F-1195-10C6-B4BF15974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8D0B-1210-413C-9CFC-950EAEC052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0838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BDF69A-303B-C8BA-E6DD-4A7197F18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03F8950-3E29-DB99-D51C-13822E91E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2467-998D-41BA-9CC0-86B847000C38}" type="datetimeFigureOut">
              <a:rPr kumimoji="1" lang="ja-JP" altLang="en-US" smtClean="0"/>
              <a:t>2024/1/18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0F6715A-3990-B721-664C-482F15017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EB4D6B2-D635-D204-F70B-3B3995102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8D0B-1210-413C-9CFC-950EAEC052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18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9315162-6E18-61DA-7AAD-F632B345F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2467-998D-41BA-9CC0-86B847000C38}" type="datetimeFigureOut">
              <a:rPr kumimoji="1" lang="ja-JP" altLang="en-US" smtClean="0"/>
              <a:t>2024/1/18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7F5E701-2BFF-7D3A-3BB2-D283BEFF1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2CDF2CD-E180-8B93-C0B1-342B9F5B4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8D0B-1210-413C-9CFC-950EAEC052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344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435CCB-D366-C284-40E6-50D4BB16B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1A3BAE-47BC-74D5-7601-029A42F30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BDA649A-48DE-D55D-F6F7-BB4C2E90D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2873AD0-D9BD-67F6-0AF5-6BB89C510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2467-998D-41BA-9CC0-86B847000C38}" type="datetimeFigureOut">
              <a:rPr kumimoji="1" lang="ja-JP" altLang="en-US" smtClean="0"/>
              <a:t>2024/1/18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581A0FC-9E2A-E644-6ED9-85C3AD259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616DC9D-442B-2A4A-7EBC-B33BB6E5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8D0B-1210-413C-9CFC-950EAEC052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5043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1ECC8D-A3F2-DB9F-00C8-39EC219A4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03C9590-E3AB-72C8-8529-4C82704FBF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34CD9CA-D564-4D0B-725E-C61C36ED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76678C5-479B-33DE-2C5A-78C621858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2467-998D-41BA-9CC0-86B847000C38}" type="datetimeFigureOut">
              <a:rPr kumimoji="1" lang="ja-JP" altLang="en-US" smtClean="0"/>
              <a:t>2024/1/18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FA67EF-65D0-B5D3-4E6B-BF6634B72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8CA291-2E1A-4213-925D-299F351CE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8D0B-1210-413C-9CFC-950EAEC052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8333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2F48A6F-2B03-B7A0-FEFB-A78A4A7D6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619F573-CC0B-FFA4-EDFA-49370B72C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30EE77-7A1E-9628-28D4-44B644CA56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102467-998D-41BA-9CC0-86B847000C38}" type="datetimeFigureOut">
              <a:rPr kumimoji="1" lang="ja-JP" altLang="en-US" smtClean="0"/>
              <a:t>2024/1/18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4EA61F-5E06-697E-6FAE-7DAE3FA5DA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D6E6DD-45D1-1DD7-F947-A0696D6D6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768D0B-1210-413C-9CFC-950EAEC052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7110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ons.wikimedia.org/wiki/Special:BookSources/3-8228-0179-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B43EFA-EB31-4667-153C-4FCE75F5DF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38A2072-817D-0160-31E2-1776FD3B44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5908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B02488-8437-9335-4702-E0F8F0561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マンセル色立体とイッテンの色彩論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64872B0-E958-780D-907D-9A0574F6C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635" y="2700123"/>
            <a:ext cx="3838575" cy="415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85B049F-AF81-ECC3-F5DE-2127F7AC4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CF9765-C3ED-B4F1-237A-42C62F202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9210" y="2700123"/>
            <a:ext cx="3102790" cy="415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9A7481D-8486-CAF8-5635-17B4553590AC}"/>
              </a:ext>
            </a:extLst>
          </p:cNvPr>
          <p:cNvSpPr txBox="1"/>
          <p:nvPr/>
        </p:nvSpPr>
        <p:spPr>
          <a:xfrm>
            <a:off x="9144000" y="233079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Johannes </a:t>
            </a:r>
            <a:r>
              <a:rPr lang="en-US" altLang="ja-JP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Itten</a:t>
            </a:r>
            <a:r>
              <a:rPr lang="en-US" altLang="ja-JP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(1888-1967)</a:t>
            </a:r>
            <a:endParaRPr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C2B8FBA-B46B-B4B5-A1B4-0FBFEDA8195B}"/>
              </a:ext>
            </a:extLst>
          </p:cNvPr>
          <p:cNvSpPr txBox="1"/>
          <p:nvPr/>
        </p:nvSpPr>
        <p:spPr>
          <a:xfrm>
            <a:off x="5250635" y="2330791"/>
            <a:ext cx="762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Albert Henry Munsell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ja-JP" dirty="0">
                <a:solidFill>
                  <a:srgbClr val="202122"/>
                </a:solidFill>
                <a:latin typeface="Arial" panose="020B0604020202020204" pitchFamily="34" charset="0"/>
              </a:rPr>
              <a:t>(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1858-1918)</a:t>
            </a:r>
            <a:endParaRPr lang="ja-JP" altLang="en-US" dirty="0"/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58CA3B9C-86F9-9033-4129-DB0A928D8E36}"/>
              </a:ext>
            </a:extLst>
          </p:cNvPr>
          <p:cNvSpPr/>
          <p:nvPr/>
        </p:nvSpPr>
        <p:spPr>
          <a:xfrm>
            <a:off x="4637025" y="4403558"/>
            <a:ext cx="1930420" cy="742700"/>
          </a:xfrm>
          <a:prstGeom prst="wedgeRectCallout">
            <a:avLst>
              <a:gd name="adj1" fmla="val 69054"/>
              <a:gd name="adj2" fmla="val -454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私が考えました</a:t>
            </a:r>
          </a:p>
        </p:txBody>
      </p:sp>
    </p:spTree>
    <p:extLst>
      <p:ext uri="{BB962C8B-B14F-4D97-AF65-F5344CB8AC3E}">
        <p14:creationId xmlns:p14="http://schemas.microsoft.com/office/powerpoint/2010/main" val="2273019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78249C-BE8C-EEA5-D4D8-E893A44E5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実際に試してみる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8BAE3D-F83A-02F6-7A54-678504862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今日の服はこれで選んできましたみたいなデモができたら面白い</a:t>
            </a:r>
          </a:p>
        </p:txBody>
      </p:sp>
    </p:spTree>
    <p:extLst>
      <p:ext uri="{BB962C8B-B14F-4D97-AF65-F5344CB8AC3E}">
        <p14:creationId xmlns:p14="http://schemas.microsoft.com/office/powerpoint/2010/main" val="174229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5442F1-81B5-8515-5A93-7D4E5182E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QR</a:t>
            </a:r>
            <a:r>
              <a:rPr kumimoji="1" lang="ja-JP" altLang="en-US" dirty="0"/>
              <a:t>コード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51C5F2-E43A-18EB-0CD6-C83226072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8BAEE04-C38B-CD53-16A0-9BC0786F0868}"/>
              </a:ext>
            </a:extLst>
          </p:cNvPr>
          <p:cNvSpPr txBox="1"/>
          <p:nvPr/>
        </p:nvSpPr>
        <p:spPr>
          <a:xfrm>
            <a:off x="1900988" y="6228933"/>
            <a:ext cx="10635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копия из книги 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Bauhaus. Bauhaus </a:t>
            </a:r>
            <a:r>
              <a:rPr lang="en-US" altLang="ja-JP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archiv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1919-1933. Magdalena </a:t>
            </a:r>
            <a:r>
              <a:rPr lang="en-US" altLang="ja-JP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Droste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Benedikt Taschen. 1990 </a:t>
            </a:r>
            <a:r>
              <a:rPr lang="en-US" altLang="ja-JP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Special:BookSources/3-8228-0179-8"/>
              </a:rPr>
              <a:t>ISBN 3-8228-0179-8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5507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61</Words>
  <Application>Microsoft Office PowerPoint</Application>
  <PresentationFormat>ワイド画面</PresentationFormat>
  <Paragraphs>8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マンセル色立体とイッテンの色彩論</vt:lpstr>
      <vt:lpstr>実際に試してみる</vt:lpstr>
      <vt:lpstr>QRコード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武田 和樹</dc:creator>
  <cp:lastModifiedBy>タケダ カズキ_4</cp:lastModifiedBy>
  <cp:revision>3</cp:revision>
  <dcterms:created xsi:type="dcterms:W3CDTF">2024-01-17T21:46:07Z</dcterms:created>
  <dcterms:modified xsi:type="dcterms:W3CDTF">2024-01-18T07:15:02Z</dcterms:modified>
</cp:coreProperties>
</file>