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48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9FA46-E1AB-421C-8260-F1CC67B347C5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A1A28-FB00-4AA0-9CBE-73DEA3FDE1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89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EE439-393A-C09C-587C-DBB4AAD89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CFDC9A-7FDD-7789-9F8B-7005A3C42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3BB0B2-E96A-4BC1-79B0-B571E575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76EF2-2D5C-443D-A599-2356953FCDFB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EC39E-91F6-084F-E404-DE2350F0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FB129-EDC3-CA27-BE9D-FBE73FE2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68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6CDBE1-60AD-C52B-0190-DBD31228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CB8987-1F8D-DB49-799D-049F64F0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121B37-36BD-EF3C-0DB6-28BA0995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CC61-D5B3-47C1-9803-8A62B3157E07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055450-B568-22C0-277A-3727F353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29B6A-11B0-4121-0E2F-0003CC39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99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97E214-DBE6-0A90-0E48-F834D9917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D45CF8-E666-F6E2-1A9A-7D49DDE1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7D95B-5D7B-4E4E-165A-E58334BC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2F77D-7E8A-4412-A6DC-C62F28019974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A739BA-452D-87D7-23B9-EA3BA1E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220B0-294D-7DD3-F469-5E69C8C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79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83C06B-B229-D9AB-6652-841E5332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2B9B8F-BEB4-D15A-28F1-A8A098FD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7E9348-4FE9-5213-3080-81413652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7FB0-B0B1-4730-85AF-B936BB441284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FBCDE-A0C3-1109-70DA-BE0A89AF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7F228-F947-CA00-6B41-FA8800D7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6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CEC7-AEC8-4B43-9334-F9EE1090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05D0ED-47E6-30F8-BC69-1E4AA4DE8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F44FEE-DDE6-C6B9-726A-EEEDD442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8F6C7-ADD1-461A-9AAA-B4F7D0283ED6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13E771-50F3-F571-2041-EA0C962F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DACEC8-DD39-8D17-22AF-67BE5F8B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6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C0280-8E47-403A-4491-EDD5FFBF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16FFF8-ADB9-93B1-27D8-FDD58BC1E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F7A203-3487-3391-0180-07C25538D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CEF80E-C84C-5439-1185-32C22377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88BF-EC6B-473D-97D3-9F0A73EF08B3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F4D790-8C0F-CA42-1B53-B99206D5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F9C653-305E-C4A8-3C7F-9D00DEAD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EB12F-25B9-407D-8771-8687822B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07152D-1200-F6B5-36FD-A39DEB26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90101A-2A8A-19D1-C17F-4EC585B57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3027CEE-4D70-55D1-8ABD-BC0DCF280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D8374B-C159-ADF6-7D6E-373802B66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AC1696-C40D-123F-115F-4E252A6F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0C6B1-8BB6-4E8B-B4A9-E6B8AA3E65D1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423B41-CDD5-575B-D03E-CDBEF441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3861130-F68E-BB9E-EA5E-FD1158DC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50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BF55B-A073-7E82-4C61-C4DE44B3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C8F224-88E2-2A26-D1E1-794215D7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FAF-05DA-4E53-A2DE-74BA0D46E221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354622-47CA-19D6-648F-983EAACA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6D3934-1F0F-690E-394F-8338E994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31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449CF5-A3C3-ED1F-01CF-13A80671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DAD6B-DF07-490C-AA3A-C5DABDD5EC57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E454EF-E373-5E5A-BFCA-28107078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FC98DE-FE89-A2C1-7355-F3D77C2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819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8B2C90-DD73-19D9-8941-90871491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DE9718-DFA4-C93A-41DB-23A6AADB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76A4AA-0821-42C5-53A2-680F1CD3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7709FD-7195-C84A-287E-333A36F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C38A-13A2-4BA4-B59A-D3F7CAE1983F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7DCD75-A93F-C34C-86AE-4C626D18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ACFD10-5A4C-4933-FD38-C6517124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52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864FF-92A3-C280-439C-3E278B2D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971D2D-E5CB-F854-0289-56E005DAC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058A43-B1D7-36C3-5722-F94414B0C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D0C08-DF8A-FEE4-D36F-6D6CAB11B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632E-7CED-4B9C-9A82-A6FB3BAC9558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691836-630B-24D9-62E0-D412C7C7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1EF381-A3C3-867D-D58C-76923C3E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02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19217-B5C4-D86B-5895-249001BD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9D426-72D2-43F1-626D-A15619DA9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416DB-0A46-FA1D-6BFD-1539826EC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167F6-BAA9-4A59-94F5-F422341120B8}" type="datetime1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58A186-E5F6-83D0-4FE9-E0096A7EA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CD5F7-F8DE-0636-26BB-AE9F045D2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F928E-11B7-4126-A353-78F47D2F71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54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FCD07B-3C97-6396-1D1B-15CD49CF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372" y="0"/>
            <a:ext cx="3829256" cy="6858000"/>
          </a:xfrm>
          <a:prstGeom prst="rect">
            <a:avLst/>
          </a:prstGeom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00C5825-F57F-D7DA-C38B-660476B0F282}"/>
              </a:ext>
            </a:extLst>
          </p:cNvPr>
          <p:cNvGrpSpPr/>
          <p:nvPr/>
        </p:nvGrpSpPr>
        <p:grpSpPr>
          <a:xfrm>
            <a:off x="7217615" y="1556204"/>
            <a:ext cx="2804890" cy="417988"/>
            <a:chOff x="3384755" y="1009650"/>
            <a:chExt cx="2804890" cy="417988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883EF8B-AAE8-480D-DB31-33C77FC2E8B9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80975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5F016A6-FEAD-6641-C853-9BF53FBC110E}"/>
                </a:ext>
              </a:extLst>
            </p:cNvPr>
            <p:cNvCxnSpPr>
              <a:cxnSpLocks/>
            </p:cNvCxnSpPr>
            <p:nvPr/>
          </p:nvCxnSpPr>
          <p:spPr>
            <a:xfrm>
              <a:off x="3384755" y="1009650"/>
              <a:ext cx="807852" cy="37147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892E5A3-FB49-5F62-9D9C-0CFB23959B42}"/>
                </a:ext>
              </a:extLst>
            </p:cNvPr>
            <p:cNvSpPr txBox="1"/>
            <p:nvPr/>
          </p:nvSpPr>
          <p:spPr>
            <a:xfrm>
              <a:off x="4495802" y="1058306"/>
              <a:ext cx="1693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巻き数の指定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E108BBB-044A-EEB5-E718-1E81897D9A84}"/>
              </a:ext>
            </a:extLst>
          </p:cNvPr>
          <p:cNvGrpSpPr/>
          <p:nvPr/>
        </p:nvGrpSpPr>
        <p:grpSpPr>
          <a:xfrm>
            <a:off x="7217615" y="2242004"/>
            <a:ext cx="3457521" cy="406838"/>
            <a:chOff x="3384755" y="1009650"/>
            <a:chExt cx="3457521" cy="406838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2664B8C-B06A-85A7-E795-4AEABF8121E2}"/>
                </a:ext>
              </a:extLst>
            </p:cNvPr>
            <p:cNvSpPr txBox="1"/>
            <p:nvPr/>
          </p:nvSpPr>
          <p:spPr>
            <a:xfrm>
              <a:off x="4708715" y="1047156"/>
              <a:ext cx="21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段数の指定</a:t>
              </a:r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7660B305-5607-9394-5DD7-AC1E113C2AFC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80975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D757FBF8-B6B0-ED67-CEAC-BC6E4B13CCD5}"/>
                </a:ext>
              </a:extLst>
            </p:cNvPr>
            <p:cNvCxnSpPr>
              <a:cxnSpLocks/>
            </p:cNvCxnSpPr>
            <p:nvPr/>
          </p:nvCxnSpPr>
          <p:spPr>
            <a:xfrm>
              <a:off x="3384755" y="1009650"/>
              <a:ext cx="807852" cy="37147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B5EDC3F-A583-07AC-F5F5-54DC94FCAD0C}"/>
              </a:ext>
            </a:extLst>
          </p:cNvPr>
          <p:cNvGrpSpPr/>
          <p:nvPr/>
        </p:nvGrpSpPr>
        <p:grpSpPr>
          <a:xfrm>
            <a:off x="7073564" y="4482179"/>
            <a:ext cx="5276079" cy="848662"/>
            <a:chOff x="3500470" y="553184"/>
            <a:chExt cx="3440057" cy="848662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EE74659-240B-A754-263A-FF4112F639A3}"/>
                </a:ext>
              </a:extLst>
            </p:cNvPr>
            <p:cNvSpPr txBox="1"/>
            <p:nvPr/>
          </p:nvSpPr>
          <p:spPr>
            <a:xfrm>
              <a:off x="4303354" y="1032514"/>
              <a:ext cx="2637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巻き図の画像の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読み込み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(</a:t>
              </a:r>
              <a:r>
                <a:rPr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p3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参照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)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3FA7197-972E-9383-CBED-8F41CB519244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239672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42C54BFE-65EF-BDA2-0B61-6A6B0FF0E77F}"/>
                </a:ext>
              </a:extLst>
            </p:cNvPr>
            <p:cNvCxnSpPr>
              <a:cxnSpLocks/>
            </p:cNvCxnSpPr>
            <p:nvPr/>
          </p:nvCxnSpPr>
          <p:spPr>
            <a:xfrm>
              <a:off x="3500470" y="553184"/>
              <a:ext cx="692137" cy="82794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AFE94DB-B5A4-7132-2F1F-07297E9829BC}"/>
              </a:ext>
            </a:extLst>
          </p:cNvPr>
          <p:cNvGrpSpPr/>
          <p:nvPr/>
        </p:nvGrpSpPr>
        <p:grpSpPr>
          <a:xfrm>
            <a:off x="7498079" y="6304398"/>
            <a:ext cx="3177057" cy="369332"/>
            <a:chOff x="3771662" y="1045606"/>
            <a:chExt cx="2071474" cy="369332"/>
          </a:xfrm>
        </p:grpSpPr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03EFF546-E93A-4746-E8C6-57C96621D952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423738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806C2C43-F9DC-9897-F422-452A50EBAFCB}"/>
                </a:ext>
              </a:extLst>
            </p:cNvPr>
            <p:cNvCxnSpPr>
              <a:cxnSpLocks/>
            </p:cNvCxnSpPr>
            <p:nvPr/>
          </p:nvCxnSpPr>
          <p:spPr>
            <a:xfrm>
              <a:off x="3771662" y="1045606"/>
              <a:ext cx="420946" cy="33551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9C72656-8D68-5B39-BF2F-2BC70BF876E3}"/>
                </a:ext>
              </a:extLst>
            </p:cNvPr>
            <p:cNvSpPr txBox="1"/>
            <p:nvPr/>
          </p:nvSpPr>
          <p:spPr>
            <a:xfrm>
              <a:off x="4319565" y="1045606"/>
              <a:ext cx="1523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保存したぽんぽん</a:t>
              </a: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A07823A-4558-8917-B33D-8FA246961BB3}"/>
              </a:ext>
            </a:extLst>
          </p:cNvPr>
          <p:cNvSpPr txBox="1"/>
          <p:nvPr/>
        </p:nvSpPr>
        <p:spPr>
          <a:xfrm>
            <a:off x="127000" y="228600"/>
            <a:ext cx="3684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ホーム画面</a:t>
            </a: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F386F9FA-A9C2-65C7-C8B2-972EA4949029}"/>
              </a:ext>
            </a:extLst>
          </p:cNvPr>
          <p:cNvGrpSpPr/>
          <p:nvPr/>
        </p:nvGrpSpPr>
        <p:grpSpPr>
          <a:xfrm>
            <a:off x="7621541" y="2934085"/>
            <a:ext cx="2941413" cy="410538"/>
            <a:chOff x="3384755" y="1009650"/>
            <a:chExt cx="2941413" cy="410538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3B857E7C-331B-4D23-3334-30B28DF062D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08671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CCB00DB2-941B-A6F4-639C-402ABFE156E4}"/>
                </a:ext>
              </a:extLst>
            </p:cNvPr>
            <p:cNvCxnSpPr>
              <a:cxnSpLocks/>
            </p:cNvCxnSpPr>
            <p:nvPr/>
          </p:nvCxnSpPr>
          <p:spPr>
            <a:xfrm>
              <a:off x="3384755" y="1009650"/>
              <a:ext cx="807852" cy="37147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F3E1FAD-9527-2B7C-4DD2-36DD248FBB8A}"/>
                </a:ext>
              </a:extLst>
            </p:cNvPr>
            <p:cNvSpPr txBox="1"/>
            <p:nvPr/>
          </p:nvSpPr>
          <p:spPr>
            <a:xfrm>
              <a:off x="4192607" y="1050856"/>
              <a:ext cx="2133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新規作成</a:t>
              </a:r>
            </a:p>
          </p:txBody>
        </p:sp>
      </p:grp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7545DD-5E06-6912-C7F9-D59B5B5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5" name="図 14" descr="グラフ&#10;&#10;自動的に生成された説明">
            <a:extLst>
              <a:ext uri="{FF2B5EF4-FFF2-40B4-BE49-F238E27FC236}">
                <a16:creationId xmlns:a16="http://schemas.microsoft.com/office/drawing/2014/main" id="{00422EB6-617E-B999-12F9-638AC930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846" y="4476353"/>
            <a:ext cx="526313" cy="526313"/>
          </a:xfrm>
          <a:prstGeom prst="rect">
            <a:avLst/>
          </a:prstGeom>
        </p:spPr>
      </p:pic>
      <p:pic>
        <p:nvPicPr>
          <p:cNvPr id="28" name="図 27" descr="グラフ, サンバースト図&#10;&#10;自動的に生成された説明">
            <a:extLst>
              <a:ext uri="{FF2B5EF4-FFF2-40B4-BE49-F238E27FC236}">
                <a16:creationId xmlns:a16="http://schemas.microsoft.com/office/drawing/2014/main" id="{07F37247-3EC0-C703-4BDA-D96CF9493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601" y="4201867"/>
            <a:ext cx="603983" cy="60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33BB8C-F5A5-C20B-627D-2C954669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569" y="0"/>
            <a:ext cx="3813677" cy="685800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0F465FF-9927-582A-9719-0D44CB125F2A}"/>
              </a:ext>
            </a:extLst>
          </p:cNvPr>
          <p:cNvGrpSpPr/>
          <p:nvPr/>
        </p:nvGrpSpPr>
        <p:grpSpPr>
          <a:xfrm>
            <a:off x="7575275" y="2502719"/>
            <a:ext cx="2133269" cy="636156"/>
            <a:chOff x="3852160" y="778782"/>
            <a:chExt cx="1390913" cy="636156"/>
          </a:xfrm>
        </p:grpSpPr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7A02935-1FBE-79CE-8DA3-3E598BB8C9DA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822354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B61AA25-7737-EA7F-7479-A328C4DA01D1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60" y="778782"/>
              <a:ext cx="340448" cy="602343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9861216-C6A0-7733-E2E3-330DE3DE5BD1}"/>
                </a:ext>
              </a:extLst>
            </p:cNvPr>
            <p:cNvSpPr txBox="1"/>
            <p:nvPr/>
          </p:nvSpPr>
          <p:spPr>
            <a:xfrm>
              <a:off x="4319565" y="1045606"/>
              <a:ext cx="9235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ぽんぽん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8680FA9-1C4E-537D-F63B-B1FC1D940B0B}"/>
              </a:ext>
            </a:extLst>
          </p:cNvPr>
          <p:cNvGrpSpPr/>
          <p:nvPr/>
        </p:nvGrpSpPr>
        <p:grpSpPr>
          <a:xfrm>
            <a:off x="7580667" y="3587180"/>
            <a:ext cx="4174851" cy="651386"/>
            <a:chOff x="3852160" y="778782"/>
            <a:chExt cx="2722046" cy="65138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C511272-2168-0502-B1F1-317F36AF2132}"/>
                </a:ext>
              </a:extLst>
            </p:cNvPr>
            <p:cNvSpPr txBox="1"/>
            <p:nvPr/>
          </p:nvSpPr>
          <p:spPr>
            <a:xfrm>
              <a:off x="4189415" y="1060836"/>
              <a:ext cx="2384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スワイプで回転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D2030-D88A-1F31-14D6-5B4BF8D0196A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13929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5FED0A6-2662-C285-1266-A233FD000A7F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60" y="778782"/>
              <a:ext cx="340448" cy="602343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C338180-D48D-50E4-757F-0AC13E230F2C}"/>
              </a:ext>
            </a:extLst>
          </p:cNvPr>
          <p:cNvGrpSpPr/>
          <p:nvPr/>
        </p:nvGrpSpPr>
        <p:grpSpPr>
          <a:xfrm>
            <a:off x="7466277" y="6055189"/>
            <a:ext cx="2383894" cy="643772"/>
            <a:chOff x="3781091" y="1042025"/>
            <a:chExt cx="1554323" cy="643772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66D8D1E-868A-D6C7-67D3-0E5DAA34149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050465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A8ACCB5-BA20-BE9C-8A77-ABD50F622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091" y="1381125"/>
              <a:ext cx="411517" cy="30467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2A81F96-9D20-1ECF-B855-0F5BD2B6449E}"/>
                </a:ext>
              </a:extLst>
            </p:cNvPr>
            <p:cNvSpPr txBox="1"/>
            <p:nvPr/>
          </p:nvSpPr>
          <p:spPr>
            <a:xfrm>
              <a:off x="4148203" y="1042025"/>
              <a:ext cx="1187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設計図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(P3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参照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)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E234AD-ED71-CB67-BE28-8AD307F188AF}"/>
              </a:ext>
            </a:extLst>
          </p:cNvPr>
          <p:cNvGrpSpPr/>
          <p:nvPr/>
        </p:nvGrpSpPr>
        <p:grpSpPr>
          <a:xfrm>
            <a:off x="3299948" y="6085342"/>
            <a:ext cx="899155" cy="553997"/>
            <a:chOff x="4875085" y="1072178"/>
            <a:chExt cx="586258" cy="553997"/>
          </a:xfrm>
        </p:grpSpPr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14B7A9E7-FB04-3717-48E4-844B28FA9F93}"/>
                </a:ext>
              </a:extLst>
            </p:cNvPr>
            <p:cNvCxnSpPr>
              <a:cxnSpLocks/>
            </p:cNvCxnSpPr>
            <p:nvPr/>
          </p:nvCxnSpPr>
          <p:spPr>
            <a:xfrm>
              <a:off x="4914518" y="1381125"/>
              <a:ext cx="328555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CA703C99-8F82-1F49-9754-903951F4B5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0936" y="1381125"/>
              <a:ext cx="230407" cy="2450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04E0DAF-84F8-3C22-5E90-CDB8B6A20B46}"/>
                </a:ext>
              </a:extLst>
            </p:cNvPr>
            <p:cNvSpPr txBox="1"/>
            <p:nvPr/>
          </p:nvSpPr>
          <p:spPr>
            <a:xfrm>
              <a:off x="4875085" y="1072178"/>
              <a:ext cx="443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戻る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87CF190-1B7F-809A-E8ED-04C6557B2046}"/>
              </a:ext>
            </a:extLst>
          </p:cNvPr>
          <p:cNvGrpSpPr/>
          <p:nvPr/>
        </p:nvGrpSpPr>
        <p:grpSpPr>
          <a:xfrm>
            <a:off x="7691731" y="4301222"/>
            <a:ext cx="1890417" cy="651453"/>
            <a:chOff x="3852160" y="778782"/>
            <a:chExt cx="1232571" cy="651453"/>
          </a:xfrm>
        </p:grpSpPr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C53E2CC9-E9C9-A170-A673-24EA61359291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892124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D87255B8-9E0D-8A19-8913-4657D0CD711C}"/>
                </a:ext>
              </a:extLst>
            </p:cNvPr>
            <p:cNvCxnSpPr>
              <a:cxnSpLocks/>
            </p:cNvCxnSpPr>
            <p:nvPr/>
          </p:nvCxnSpPr>
          <p:spPr>
            <a:xfrm>
              <a:off x="3852160" y="778782"/>
              <a:ext cx="340448" cy="602343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5036812-54CF-35B6-0E53-3D5472D72067}"/>
                </a:ext>
              </a:extLst>
            </p:cNvPr>
            <p:cNvSpPr txBox="1"/>
            <p:nvPr/>
          </p:nvSpPr>
          <p:spPr>
            <a:xfrm>
              <a:off x="4186397" y="1060903"/>
              <a:ext cx="892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色パレット</a:t>
              </a: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36A1454-F95D-74AD-8AA4-61FE4168FA27}"/>
              </a:ext>
            </a:extLst>
          </p:cNvPr>
          <p:cNvGrpSpPr/>
          <p:nvPr/>
        </p:nvGrpSpPr>
        <p:grpSpPr>
          <a:xfrm>
            <a:off x="312416" y="3991670"/>
            <a:ext cx="3856877" cy="553997"/>
            <a:chOff x="4894406" y="1072178"/>
            <a:chExt cx="566937" cy="553997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D15F8D68-0864-971F-7AAE-9B6A7190C46E}"/>
                </a:ext>
              </a:extLst>
            </p:cNvPr>
            <p:cNvCxnSpPr>
              <a:cxnSpLocks/>
            </p:cNvCxnSpPr>
            <p:nvPr/>
          </p:nvCxnSpPr>
          <p:spPr>
            <a:xfrm>
              <a:off x="4894406" y="1381125"/>
              <a:ext cx="41328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FB714AB-6B05-2370-C7D7-B5312329D6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7689" y="1381125"/>
              <a:ext cx="153654" cy="24505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E0ACD87-66BD-291A-4951-3F587FC3D82C}"/>
                </a:ext>
              </a:extLst>
            </p:cNvPr>
            <p:cNvSpPr txBox="1"/>
            <p:nvPr/>
          </p:nvSpPr>
          <p:spPr>
            <a:xfrm>
              <a:off x="4894406" y="1072178"/>
              <a:ext cx="439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選択中の色パレットを編集</a:t>
              </a:r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BE1D5D3-0401-201E-A757-78AE52C95D8F}"/>
              </a:ext>
            </a:extLst>
          </p:cNvPr>
          <p:cNvGrpSpPr/>
          <p:nvPr/>
        </p:nvGrpSpPr>
        <p:grpSpPr>
          <a:xfrm>
            <a:off x="1821898" y="2873743"/>
            <a:ext cx="3908347" cy="1117926"/>
            <a:chOff x="4984228" y="1222645"/>
            <a:chExt cx="459922" cy="573457"/>
          </a:xfrm>
        </p:grpSpPr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321E3D13-231B-EA3B-505B-030996CDD1AF}"/>
                </a:ext>
              </a:extLst>
            </p:cNvPr>
            <p:cNvCxnSpPr>
              <a:cxnSpLocks/>
            </p:cNvCxnSpPr>
            <p:nvPr/>
          </p:nvCxnSpPr>
          <p:spPr>
            <a:xfrm>
              <a:off x="4984228" y="1381125"/>
              <a:ext cx="24576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BA2684F-FE8D-4156-FAF9-31C8BD645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5648" y="1381125"/>
              <a:ext cx="218502" cy="4149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3FC8211A-D7A7-2E26-9018-09B289888FF2}"/>
                </a:ext>
              </a:extLst>
            </p:cNvPr>
            <p:cNvSpPr txBox="1"/>
            <p:nvPr/>
          </p:nvSpPr>
          <p:spPr>
            <a:xfrm>
              <a:off x="4984228" y="1222645"/>
              <a:ext cx="261138" cy="189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2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本取りの色の追加</a:t>
              </a:r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F155296-71FC-269B-CBD7-47DEE0CDF569}"/>
              </a:ext>
            </a:extLst>
          </p:cNvPr>
          <p:cNvSpPr txBox="1"/>
          <p:nvPr/>
        </p:nvSpPr>
        <p:spPr>
          <a:xfrm>
            <a:off x="127000" y="228600"/>
            <a:ext cx="3684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編集画面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A94583D-17F0-FDA8-5085-1931FE8D3129}"/>
              </a:ext>
            </a:extLst>
          </p:cNvPr>
          <p:cNvGrpSpPr/>
          <p:nvPr/>
        </p:nvGrpSpPr>
        <p:grpSpPr>
          <a:xfrm>
            <a:off x="7367304" y="416336"/>
            <a:ext cx="4300821" cy="930055"/>
            <a:chOff x="3686047" y="484883"/>
            <a:chExt cx="2804178" cy="930055"/>
          </a:xfrm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3FAC8BEB-F6A3-67FE-BED4-66011A67E946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2136148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4BB8F6FE-A748-A5FF-969B-E9158259528D}"/>
                </a:ext>
              </a:extLst>
            </p:cNvPr>
            <p:cNvCxnSpPr>
              <a:cxnSpLocks/>
            </p:cNvCxnSpPr>
            <p:nvPr/>
          </p:nvCxnSpPr>
          <p:spPr>
            <a:xfrm>
              <a:off x="3686047" y="484883"/>
              <a:ext cx="506561" cy="89624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0AD546D-2C7E-B8F4-BA7A-50C940721F10}"/>
                </a:ext>
              </a:extLst>
            </p:cNvPr>
            <p:cNvSpPr txBox="1"/>
            <p:nvPr/>
          </p:nvSpPr>
          <p:spPr>
            <a:xfrm>
              <a:off x="4319564" y="1045606"/>
              <a:ext cx="2170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カメラからデザイン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(p4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参照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)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4D34777-AFCF-3075-B150-90A51AD93BF5}"/>
              </a:ext>
            </a:extLst>
          </p:cNvPr>
          <p:cNvGrpSpPr/>
          <p:nvPr/>
        </p:nvGrpSpPr>
        <p:grpSpPr>
          <a:xfrm>
            <a:off x="7824117" y="416336"/>
            <a:ext cx="1831333" cy="467044"/>
            <a:chOff x="3927728" y="930977"/>
            <a:chExt cx="1194048" cy="467044"/>
          </a:xfrm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51931FCF-603A-7AF3-A277-5140D4EE35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822354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C6865A1-93F7-9920-5A60-BC3C2FBF2AB8}"/>
                </a:ext>
              </a:extLst>
            </p:cNvPr>
            <p:cNvCxnSpPr>
              <a:cxnSpLocks/>
            </p:cNvCxnSpPr>
            <p:nvPr/>
          </p:nvCxnSpPr>
          <p:spPr>
            <a:xfrm>
              <a:off x="3927728" y="930977"/>
              <a:ext cx="264880" cy="45014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4E095DFF-C7D1-E6D4-7F2F-888E0C66DC1B}"/>
                </a:ext>
              </a:extLst>
            </p:cNvPr>
            <p:cNvSpPr txBox="1"/>
            <p:nvPr/>
          </p:nvSpPr>
          <p:spPr>
            <a:xfrm>
              <a:off x="4192607" y="1028689"/>
              <a:ext cx="929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説明を表示</a:t>
              </a:r>
            </a:p>
          </p:txBody>
        </p:sp>
      </p:grpSp>
      <p:sp>
        <p:nvSpPr>
          <p:cNvPr id="36" name="スライド番号プレースホルダー 35">
            <a:extLst>
              <a:ext uri="{FF2B5EF4-FFF2-40B4-BE49-F238E27FC236}">
                <a16:creationId xmlns:a16="http://schemas.microsoft.com/office/drawing/2014/main" id="{4604F6F5-B4B0-3EE2-B11B-073B5DB5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37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9DCC8D7-51A4-C56B-9D10-43DA7784E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37" y="0"/>
            <a:ext cx="5480926" cy="9768804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030D6D7-25A9-9A37-072F-1F70D1877DA5}"/>
              </a:ext>
            </a:extLst>
          </p:cNvPr>
          <p:cNvGrpSpPr/>
          <p:nvPr/>
        </p:nvGrpSpPr>
        <p:grpSpPr>
          <a:xfrm>
            <a:off x="2523571" y="3392686"/>
            <a:ext cx="4794053" cy="788789"/>
            <a:chOff x="5139951" y="1034018"/>
            <a:chExt cx="704696" cy="788789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E8F2994-E725-6ED4-B0AF-B5DB9B3C4A74}"/>
                </a:ext>
              </a:extLst>
            </p:cNvPr>
            <p:cNvCxnSpPr>
              <a:cxnSpLocks/>
            </p:cNvCxnSpPr>
            <p:nvPr/>
          </p:nvCxnSpPr>
          <p:spPr>
            <a:xfrm>
              <a:off x="5158962" y="1381125"/>
              <a:ext cx="22672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DE12C74-DD23-7B19-55FB-4093721FC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5690" y="1381125"/>
              <a:ext cx="105773" cy="44168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4D103F41-F776-0E5F-E4B7-DCB7F619E1BF}"/>
                </a:ext>
              </a:extLst>
            </p:cNvPr>
            <p:cNvSpPr txBox="1"/>
            <p:nvPr/>
          </p:nvSpPr>
          <p:spPr>
            <a:xfrm>
              <a:off x="5139951" y="1034018"/>
              <a:ext cx="70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タップして選択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7D0EE7D-5448-8F91-BAE5-819F70759970}"/>
              </a:ext>
            </a:extLst>
          </p:cNvPr>
          <p:cNvGrpSpPr/>
          <p:nvPr/>
        </p:nvGrpSpPr>
        <p:grpSpPr>
          <a:xfrm>
            <a:off x="1470462" y="440452"/>
            <a:ext cx="3548300" cy="902327"/>
            <a:chOff x="4965812" y="523248"/>
            <a:chExt cx="521578" cy="902327"/>
          </a:xfrm>
        </p:grpSpPr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3931CAE8-578D-2BD2-D3F3-FF030261DF40}"/>
                </a:ext>
              </a:extLst>
            </p:cNvPr>
            <p:cNvCxnSpPr>
              <a:cxnSpLocks/>
            </p:cNvCxnSpPr>
            <p:nvPr/>
          </p:nvCxnSpPr>
          <p:spPr>
            <a:xfrm>
              <a:off x="4965812" y="1381125"/>
              <a:ext cx="419878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D6B166D-3D0E-639C-1E22-7F570DBF4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5690" y="523248"/>
              <a:ext cx="101700" cy="857877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9142D1FE-20A8-E2B8-A015-A67C899C5C02}"/>
                </a:ext>
              </a:extLst>
            </p:cNvPr>
            <p:cNvSpPr txBox="1"/>
            <p:nvPr/>
          </p:nvSpPr>
          <p:spPr>
            <a:xfrm>
              <a:off x="4965812" y="1056243"/>
              <a:ext cx="432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残り巻き数、現在の進捗率</a:t>
              </a: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59CEE43-3A5F-74B3-1268-658F278B8ED1}"/>
              </a:ext>
            </a:extLst>
          </p:cNvPr>
          <p:cNvGrpSpPr/>
          <p:nvPr/>
        </p:nvGrpSpPr>
        <p:grpSpPr>
          <a:xfrm>
            <a:off x="6845300" y="3800475"/>
            <a:ext cx="2521148" cy="806451"/>
            <a:chOff x="4823437" y="619124"/>
            <a:chExt cx="370593" cy="806451"/>
          </a:xfrm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CA2C2BF-2519-B801-D03D-505132DCCE08}"/>
                </a:ext>
              </a:extLst>
            </p:cNvPr>
            <p:cNvCxnSpPr>
              <a:cxnSpLocks/>
            </p:cNvCxnSpPr>
            <p:nvPr/>
          </p:nvCxnSpPr>
          <p:spPr>
            <a:xfrm>
              <a:off x="4903583" y="1381125"/>
              <a:ext cx="23304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00370D95-845D-804B-687A-1806542D64B7}"/>
                </a:ext>
              </a:extLst>
            </p:cNvPr>
            <p:cNvCxnSpPr>
              <a:cxnSpLocks/>
            </p:cNvCxnSpPr>
            <p:nvPr/>
          </p:nvCxnSpPr>
          <p:spPr>
            <a:xfrm>
              <a:off x="4823437" y="619124"/>
              <a:ext cx="80146" cy="76200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03435DA-5EA3-09B6-1AB0-642BBBFEC73E}"/>
                </a:ext>
              </a:extLst>
            </p:cNvPr>
            <p:cNvSpPr txBox="1"/>
            <p:nvPr/>
          </p:nvSpPr>
          <p:spPr>
            <a:xfrm>
              <a:off x="4886005" y="1056243"/>
              <a:ext cx="308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巻く回数の表示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0D97A00-44E6-7105-0246-4C433EC88F0D}"/>
              </a:ext>
            </a:extLst>
          </p:cNvPr>
          <p:cNvGrpSpPr/>
          <p:nvPr/>
        </p:nvGrpSpPr>
        <p:grpSpPr>
          <a:xfrm>
            <a:off x="3234557" y="3952875"/>
            <a:ext cx="2213747" cy="1030459"/>
            <a:chOff x="4886005" y="395116"/>
            <a:chExt cx="325407" cy="1030459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B3ED825-28A2-645E-6ADA-8F29003D6FAE}"/>
                </a:ext>
              </a:extLst>
            </p:cNvPr>
            <p:cNvCxnSpPr>
              <a:cxnSpLocks/>
            </p:cNvCxnSpPr>
            <p:nvPr/>
          </p:nvCxnSpPr>
          <p:spPr>
            <a:xfrm>
              <a:off x="4903583" y="1381125"/>
              <a:ext cx="23304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8D3C4943-09F6-5BC5-BA55-99DF87F91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007" y="395116"/>
              <a:ext cx="78405" cy="98107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DADB696-EDC5-88F0-E6E0-499D86B2D4B8}"/>
                </a:ext>
              </a:extLst>
            </p:cNvPr>
            <p:cNvSpPr txBox="1"/>
            <p:nvPr/>
          </p:nvSpPr>
          <p:spPr>
            <a:xfrm>
              <a:off x="4886005" y="1056243"/>
              <a:ext cx="308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巻く段数の表示</a:t>
              </a:r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EEB7434-26BE-7EB8-8240-9C4F85FF2628}"/>
              </a:ext>
            </a:extLst>
          </p:cNvPr>
          <p:cNvSpPr txBox="1"/>
          <p:nvPr/>
        </p:nvSpPr>
        <p:spPr>
          <a:xfrm>
            <a:off x="127000" y="228600"/>
            <a:ext cx="3684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設計図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282DA95-F37A-6E8A-5B27-1C5799B7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BFB1AF18-4CB7-C77D-4D3B-F59F15A17AAF}"/>
              </a:ext>
            </a:extLst>
          </p:cNvPr>
          <p:cNvGrpSpPr/>
          <p:nvPr/>
        </p:nvGrpSpPr>
        <p:grpSpPr>
          <a:xfrm>
            <a:off x="9474994" y="5039429"/>
            <a:ext cx="2722762" cy="646331"/>
            <a:chOff x="3976102" y="771880"/>
            <a:chExt cx="1775268" cy="646331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993C1A0C-6A17-F1F5-B5FB-D7D28E97B61C}"/>
                </a:ext>
              </a:extLst>
            </p:cNvPr>
            <p:cNvSpPr txBox="1"/>
            <p:nvPr/>
          </p:nvSpPr>
          <p:spPr>
            <a:xfrm>
              <a:off x="4249939" y="771880"/>
              <a:ext cx="1501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データを埋め込んで保存 共有</a:t>
              </a:r>
            </a:p>
          </p:txBody>
        </p: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5B5B11B7-1212-6F49-1AC0-D4F793A20F78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149764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A659CA7B-4BB9-B565-2762-0343130BFD1C}"/>
                </a:ext>
              </a:extLst>
            </p:cNvPr>
            <p:cNvCxnSpPr>
              <a:cxnSpLocks/>
            </p:cNvCxnSpPr>
            <p:nvPr/>
          </p:nvCxnSpPr>
          <p:spPr>
            <a:xfrm>
              <a:off x="3976102" y="1092645"/>
              <a:ext cx="226405" cy="28080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677E00F8-D595-7B73-664B-D34694675E67}"/>
              </a:ext>
            </a:extLst>
          </p:cNvPr>
          <p:cNvGrpSpPr/>
          <p:nvPr/>
        </p:nvGrpSpPr>
        <p:grpSpPr>
          <a:xfrm>
            <a:off x="145481" y="5568984"/>
            <a:ext cx="4794053" cy="802032"/>
            <a:chOff x="4869140" y="1020775"/>
            <a:chExt cx="704696" cy="802032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816EC90-DEEF-B58F-7A13-ACD2E154F381}"/>
                </a:ext>
              </a:extLst>
            </p:cNvPr>
            <p:cNvSpPr txBox="1"/>
            <p:nvPr/>
          </p:nvSpPr>
          <p:spPr>
            <a:xfrm>
              <a:off x="4869140" y="1020775"/>
              <a:ext cx="704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AI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巻きカウンタを有効化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(P5</a:t>
              </a:r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参照</a:t>
              </a:r>
              <a:r>
                <a:rPr kumimoji="1"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)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23331E2-33E0-B6C5-7B35-B0103873908B}"/>
                </a:ext>
              </a:extLst>
            </p:cNvPr>
            <p:cNvCxnSpPr>
              <a:cxnSpLocks/>
            </p:cNvCxnSpPr>
            <p:nvPr/>
          </p:nvCxnSpPr>
          <p:spPr>
            <a:xfrm>
              <a:off x="4869140" y="1381125"/>
              <a:ext cx="516549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49CEE1EB-163F-E0E2-D900-6B41B757B1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85690" y="1381125"/>
              <a:ext cx="105773" cy="44168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8463074-DE8D-3E53-0252-009ED34A7E5E}"/>
              </a:ext>
            </a:extLst>
          </p:cNvPr>
          <p:cNvGrpSpPr/>
          <p:nvPr/>
        </p:nvGrpSpPr>
        <p:grpSpPr>
          <a:xfrm>
            <a:off x="9189720" y="6035040"/>
            <a:ext cx="3025829" cy="503872"/>
            <a:chOff x="3929283" y="908095"/>
            <a:chExt cx="1972871" cy="503872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07FB8DF-7C66-6EDA-35B6-667D9FEDE45E}"/>
                </a:ext>
              </a:extLst>
            </p:cNvPr>
            <p:cNvSpPr txBox="1"/>
            <p:nvPr/>
          </p:nvSpPr>
          <p:spPr>
            <a:xfrm>
              <a:off x="4139545" y="1042635"/>
              <a:ext cx="1762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巻き数を手動でカウント</a:t>
              </a: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70D27ADE-E209-B588-4547-68F3EC29EB7B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779824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F3A9CE3C-CC96-6AB4-D2F2-30371F52DBBF}"/>
                </a:ext>
              </a:extLst>
            </p:cNvPr>
            <p:cNvCxnSpPr>
              <a:cxnSpLocks/>
            </p:cNvCxnSpPr>
            <p:nvPr/>
          </p:nvCxnSpPr>
          <p:spPr>
            <a:xfrm>
              <a:off x="3929283" y="908095"/>
              <a:ext cx="263325" cy="47303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DF83D8AB-1E19-1BAA-1B83-0EDC24049FB0}"/>
              </a:ext>
            </a:extLst>
          </p:cNvPr>
          <p:cNvGrpSpPr/>
          <p:nvPr/>
        </p:nvGrpSpPr>
        <p:grpSpPr>
          <a:xfrm>
            <a:off x="9491930" y="566300"/>
            <a:ext cx="1831333" cy="467044"/>
            <a:chOff x="3927728" y="930977"/>
            <a:chExt cx="1194048" cy="467044"/>
          </a:xfrm>
        </p:grpSpPr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2A38A11F-7313-27E6-B5C6-CF1FCB174DA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607" y="1381125"/>
              <a:ext cx="822354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8C01759E-3107-0638-6C5B-E400D740FB1A}"/>
                </a:ext>
              </a:extLst>
            </p:cNvPr>
            <p:cNvCxnSpPr>
              <a:cxnSpLocks/>
            </p:cNvCxnSpPr>
            <p:nvPr/>
          </p:nvCxnSpPr>
          <p:spPr>
            <a:xfrm>
              <a:off x="3927728" y="930977"/>
              <a:ext cx="264880" cy="450148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53FA42E3-A5F4-CE9D-64D2-6B602D881EA9}"/>
                </a:ext>
              </a:extLst>
            </p:cNvPr>
            <p:cNvSpPr txBox="1"/>
            <p:nvPr/>
          </p:nvSpPr>
          <p:spPr>
            <a:xfrm>
              <a:off x="4192607" y="1028689"/>
              <a:ext cx="929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説明を表示</a:t>
              </a: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F30AE7C-B2CC-DA7B-92F8-6C18739009EA}"/>
              </a:ext>
            </a:extLst>
          </p:cNvPr>
          <p:cNvGrpSpPr/>
          <p:nvPr/>
        </p:nvGrpSpPr>
        <p:grpSpPr>
          <a:xfrm>
            <a:off x="5145539" y="4734413"/>
            <a:ext cx="1512351" cy="359719"/>
            <a:chOff x="4889473" y="859870"/>
            <a:chExt cx="322135" cy="521255"/>
          </a:xfrm>
        </p:grpSpPr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08223E2-8063-E5A1-E799-1317225E1114}"/>
                </a:ext>
              </a:extLst>
            </p:cNvPr>
            <p:cNvCxnSpPr>
              <a:cxnSpLocks/>
            </p:cNvCxnSpPr>
            <p:nvPr/>
          </p:nvCxnSpPr>
          <p:spPr>
            <a:xfrm>
              <a:off x="4903583" y="1381125"/>
              <a:ext cx="233043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09CF15D1-C05D-EC57-9389-1B0B81AAC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007" y="859870"/>
              <a:ext cx="78601" cy="51632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7C8E484-04FB-8487-6ADE-182F5AE6BB6B}"/>
                </a:ext>
              </a:extLst>
            </p:cNvPr>
            <p:cNvSpPr txBox="1"/>
            <p:nvPr/>
          </p:nvSpPr>
          <p:spPr>
            <a:xfrm>
              <a:off x="4889473" y="932525"/>
              <a:ext cx="308025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巻いた数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16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81AA1D64-C78B-9D66-958E-4699F211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30"/>
          <a:stretch/>
        </p:blipFill>
        <p:spPr>
          <a:xfrm>
            <a:off x="460144" y="53134"/>
            <a:ext cx="4416656" cy="796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45331F7-A568-CE3D-E612-805E93B3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8"/>
          <a:stretch/>
        </p:blipFill>
        <p:spPr>
          <a:xfrm>
            <a:off x="7143166" y="0"/>
            <a:ext cx="4451934" cy="8016134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8CF5D45-425B-E885-A0BE-1C095EA23A96}"/>
              </a:ext>
            </a:extLst>
          </p:cNvPr>
          <p:cNvGrpSpPr/>
          <p:nvPr/>
        </p:nvGrpSpPr>
        <p:grpSpPr>
          <a:xfrm>
            <a:off x="1550615" y="3390231"/>
            <a:ext cx="3916737" cy="369332"/>
            <a:chOff x="4852608" y="1056243"/>
            <a:chExt cx="575736" cy="369332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0B8C078-F083-757C-58B7-2936DFE8D9BD}"/>
                </a:ext>
              </a:extLst>
            </p:cNvPr>
            <p:cNvSpPr txBox="1"/>
            <p:nvPr/>
          </p:nvSpPr>
          <p:spPr>
            <a:xfrm>
              <a:off x="4886005" y="1056243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2.</a:t>
              </a:r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撮りたい方向のカメラを選択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ABBD89C-71D8-3553-B5B9-A2D1AB2333C0}"/>
                </a:ext>
              </a:extLst>
            </p:cNvPr>
            <p:cNvCxnSpPr>
              <a:cxnSpLocks/>
            </p:cNvCxnSpPr>
            <p:nvPr/>
          </p:nvCxnSpPr>
          <p:spPr>
            <a:xfrm>
              <a:off x="4903583" y="1381125"/>
              <a:ext cx="463156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F10E91E-F036-8186-5F02-5C81A1E3DC80}"/>
                </a:ext>
              </a:extLst>
            </p:cNvPr>
            <p:cNvCxnSpPr>
              <a:cxnSpLocks/>
            </p:cNvCxnSpPr>
            <p:nvPr/>
          </p:nvCxnSpPr>
          <p:spPr>
            <a:xfrm>
              <a:off x="4852608" y="1056243"/>
              <a:ext cx="53578" cy="330353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605A642-3B97-44F4-A5FE-0200126A01FD}"/>
              </a:ext>
            </a:extLst>
          </p:cNvPr>
          <p:cNvGrpSpPr/>
          <p:nvPr/>
        </p:nvGrpSpPr>
        <p:grpSpPr>
          <a:xfrm>
            <a:off x="9880216" y="4133181"/>
            <a:ext cx="3689537" cy="369332"/>
            <a:chOff x="5249539" y="1056243"/>
            <a:chExt cx="542339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662444F-50D4-A9A3-7D85-2CEFA2D5417E}"/>
                </a:ext>
              </a:extLst>
            </p:cNvPr>
            <p:cNvSpPr txBox="1"/>
            <p:nvPr/>
          </p:nvSpPr>
          <p:spPr>
            <a:xfrm>
              <a:off x="5249539" y="1056243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3.</a:t>
              </a:r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撮影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044017B0-0E77-C206-7925-4E7316288239}"/>
                </a:ext>
              </a:extLst>
            </p:cNvPr>
            <p:cNvCxnSpPr>
              <a:cxnSpLocks/>
            </p:cNvCxnSpPr>
            <p:nvPr/>
          </p:nvCxnSpPr>
          <p:spPr>
            <a:xfrm>
              <a:off x="5260329" y="1381125"/>
              <a:ext cx="10641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3D200789-BB64-5713-E4B6-5AB5FD869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5338" y="1240909"/>
              <a:ext cx="33603" cy="14461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477472E-14A2-A7D5-7168-873334DA03EC}"/>
              </a:ext>
            </a:extLst>
          </p:cNvPr>
          <p:cNvGrpSpPr/>
          <p:nvPr/>
        </p:nvGrpSpPr>
        <p:grpSpPr>
          <a:xfrm>
            <a:off x="5583337" y="4008067"/>
            <a:ext cx="3689537" cy="640133"/>
            <a:chOff x="5112209" y="1075113"/>
            <a:chExt cx="542339" cy="640133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30289DB-4D58-418A-8CE4-205FD9FD3870}"/>
                </a:ext>
              </a:extLst>
            </p:cNvPr>
            <p:cNvSpPr txBox="1"/>
            <p:nvPr/>
          </p:nvSpPr>
          <p:spPr>
            <a:xfrm>
              <a:off x="5112209" y="1075113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カメラをズーム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4BD38B2-6635-8912-A783-94F32E0299FF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12" y="1381125"/>
              <a:ext cx="24042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74F168FE-C4B3-8BBA-9647-A8F085583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332" y="1379490"/>
              <a:ext cx="46204" cy="33575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図 41">
            <a:extLst>
              <a:ext uri="{FF2B5EF4-FFF2-40B4-BE49-F238E27FC236}">
                <a16:creationId xmlns:a16="http://schemas.microsoft.com/office/drawing/2014/main" id="{FCABEF08-5B68-80BD-CB76-BA1FC3E6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216"/>
          <a:stretch/>
        </p:blipFill>
        <p:spPr>
          <a:xfrm>
            <a:off x="460664" y="4580164"/>
            <a:ext cx="4496384" cy="3429620"/>
          </a:xfrm>
          <a:prstGeom prst="rect">
            <a:avLst/>
          </a:prstGeom>
        </p:spPr>
      </p:pic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65039A8-1BB6-4AEC-58B6-E8213C541704}"/>
              </a:ext>
            </a:extLst>
          </p:cNvPr>
          <p:cNvGrpSpPr/>
          <p:nvPr/>
        </p:nvGrpSpPr>
        <p:grpSpPr>
          <a:xfrm>
            <a:off x="4351995" y="4918355"/>
            <a:ext cx="4290195" cy="432651"/>
            <a:chOff x="5023916" y="1011794"/>
            <a:chExt cx="630632" cy="432651"/>
          </a:xfrm>
        </p:grpSpPr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30D035AD-520E-9E7D-6FD0-ABD9CA73D71A}"/>
                </a:ext>
              </a:extLst>
            </p:cNvPr>
            <p:cNvSpPr txBox="1"/>
            <p:nvPr/>
          </p:nvSpPr>
          <p:spPr>
            <a:xfrm>
              <a:off x="5112209" y="1075113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1.</a:t>
              </a:r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使う色を選択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BE2C8A7-8D1A-8A66-5304-D6F441579ECC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12" y="1381125"/>
              <a:ext cx="24042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020D9CA9-052F-FF5D-EB5A-B11A6C2C6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3916" y="1011794"/>
              <a:ext cx="106079" cy="37119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E5F4154-5816-CBE5-1F54-131A52F09EFA}"/>
              </a:ext>
            </a:extLst>
          </p:cNvPr>
          <p:cNvSpPr/>
          <p:nvPr/>
        </p:nvSpPr>
        <p:spPr>
          <a:xfrm>
            <a:off x="3352800" y="0"/>
            <a:ext cx="2114552" cy="81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F090E6-7A2B-B471-8CD2-410EE90A79E9}"/>
              </a:ext>
            </a:extLst>
          </p:cNvPr>
          <p:cNvSpPr txBox="1"/>
          <p:nvPr/>
        </p:nvSpPr>
        <p:spPr>
          <a:xfrm>
            <a:off x="127000" y="228600"/>
            <a:ext cx="565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accent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カメラからデザイン</a:t>
            </a: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A9C47E15-F4D8-EF5C-AA02-245E56B92FBB}"/>
              </a:ext>
            </a:extLst>
          </p:cNvPr>
          <p:cNvGrpSpPr/>
          <p:nvPr/>
        </p:nvGrpSpPr>
        <p:grpSpPr>
          <a:xfrm>
            <a:off x="5410903" y="733609"/>
            <a:ext cx="4403914" cy="966121"/>
            <a:chOff x="4986797" y="749125"/>
            <a:chExt cx="647348" cy="966121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1E61548-24FB-F248-0EBB-75C70B1DBD96}"/>
                </a:ext>
              </a:extLst>
            </p:cNvPr>
            <p:cNvSpPr txBox="1"/>
            <p:nvPr/>
          </p:nvSpPr>
          <p:spPr>
            <a:xfrm>
              <a:off x="4986797" y="749125"/>
              <a:ext cx="6473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カメラの映像が</a:t>
              </a:r>
              <a:endParaRPr lang="en-US" altLang="ja-JP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  <a:p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ぽんぽんに投影されます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73B43E1-1ACF-A75B-C335-8DAAF172D16B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95" y="1386634"/>
              <a:ext cx="37098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AF545F4F-1B68-A3B2-6769-AB08D7B1CB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6082" y="1386634"/>
              <a:ext cx="44454" cy="328612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98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0A470E-0CE6-6F7E-C445-ADAA8FA2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F928E-11B7-4126-A353-78F47D2F71C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36E6AFE-039F-9F91-2EC0-EBD97F94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7" y="-2292780"/>
            <a:ext cx="5338885" cy="9150780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B2914A9-36F3-F890-19DF-D9C944963969}"/>
              </a:ext>
            </a:extLst>
          </p:cNvPr>
          <p:cNvGrpSpPr/>
          <p:nvPr/>
        </p:nvGrpSpPr>
        <p:grpSpPr>
          <a:xfrm>
            <a:off x="1581788" y="3260910"/>
            <a:ext cx="3689537" cy="640133"/>
            <a:chOff x="5112209" y="1075113"/>
            <a:chExt cx="542339" cy="64013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E97A8AE-B488-A0AF-4B59-0A767E80F5B2}"/>
                </a:ext>
              </a:extLst>
            </p:cNvPr>
            <p:cNvSpPr txBox="1"/>
            <p:nvPr/>
          </p:nvSpPr>
          <p:spPr>
            <a:xfrm>
              <a:off x="5112209" y="1075113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カメラ</a:t>
              </a:r>
              <a:endParaRPr kumimoji="1" lang="ja-JP" altLang="en-US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D011FA0-2E7C-7B87-72D5-37A1FB188296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12" y="1381125"/>
              <a:ext cx="24042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0D1AC0C-3155-B77F-D72E-E2264A9CAB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332" y="1379490"/>
              <a:ext cx="46204" cy="33575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2A4F3E8-D37C-EE1B-85F3-826EE4C3B2C3}"/>
              </a:ext>
            </a:extLst>
          </p:cNvPr>
          <p:cNvGrpSpPr/>
          <p:nvPr/>
        </p:nvGrpSpPr>
        <p:grpSpPr>
          <a:xfrm>
            <a:off x="2591487" y="4110917"/>
            <a:ext cx="3689537" cy="677737"/>
            <a:chOff x="5126312" y="1037509"/>
            <a:chExt cx="542339" cy="67773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20B95F4-83D6-1756-029A-1CAC6B24B71F}"/>
                </a:ext>
              </a:extLst>
            </p:cNvPr>
            <p:cNvSpPr txBox="1"/>
            <p:nvPr/>
          </p:nvSpPr>
          <p:spPr>
            <a:xfrm>
              <a:off x="5126312" y="1037509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検出された手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6BDDD98B-F1D8-CA40-2560-A6D3D9C2CC9C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12" y="1381125"/>
              <a:ext cx="24042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7A31443B-9E96-DC39-B79C-858F6987D4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332" y="1379490"/>
              <a:ext cx="46204" cy="33575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F102E79-8677-1E54-9160-568A16E8C5DA}"/>
              </a:ext>
            </a:extLst>
          </p:cNvPr>
          <p:cNvGrpSpPr/>
          <p:nvPr/>
        </p:nvGrpSpPr>
        <p:grpSpPr>
          <a:xfrm>
            <a:off x="2432738" y="4517366"/>
            <a:ext cx="3689537" cy="658687"/>
            <a:chOff x="5212186" y="1056559"/>
            <a:chExt cx="542339" cy="65868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992453F-FEA0-D7DD-0DED-0ED94AB83913}"/>
                </a:ext>
              </a:extLst>
            </p:cNvPr>
            <p:cNvSpPr txBox="1"/>
            <p:nvPr/>
          </p:nvSpPr>
          <p:spPr>
            <a:xfrm>
              <a:off x="5212186" y="1056559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手の軌跡</a:t>
              </a:r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29F59340-3576-B89F-594F-9DC0724DE2D9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52" y="1381125"/>
              <a:ext cx="13878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C14B8005-600B-4033-6753-E71ECB1CA5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4332" y="1379490"/>
              <a:ext cx="46204" cy="335756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D5487C8-E6D6-10D7-D09E-8AF1A612B495}"/>
              </a:ext>
            </a:extLst>
          </p:cNvPr>
          <p:cNvGrpSpPr/>
          <p:nvPr/>
        </p:nvGrpSpPr>
        <p:grpSpPr>
          <a:xfrm>
            <a:off x="8061955" y="5114668"/>
            <a:ext cx="4471025" cy="646331"/>
            <a:chOff x="5098698" y="792609"/>
            <a:chExt cx="657213" cy="646331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F9F5DC3-BC94-D59F-4E7F-4CAB4AF1F3E4}"/>
                </a:ext>
              </a:extLst>
            </p:cNvPr>
            <p:cNvSpPr txBox="1"/>
            <p:nvPr/>
          </p:nvSpPr>
          <p:spPr>
            <a:xfrm>
              <a:off x="5213572" y="792609"/>
              <a:ext cx="542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手の動きと</a:t>
              </a:r>
              <a:endParaRPr kumimoji="1" lang="en-US" altLang="ja-JP" dirty="0">
                <a:solidFill>
                  <a:schemeClr val="accent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endParaRPr>
            </a:p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カルマンフィルタの結果</a:t>
              </a: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16CB47DF-6075-D823-C0BE-B5C4806EB3F3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52" y="1381125"/>
              <a:ext cx="36470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3E751FEC-9A45-B5EE-5F43-1F24375946EF}"/>
                </a:ext>
              </a:extLst>
            </p:cNvPr>
            <p:cNvCxnSpPr>
              <a:cxnSpLocks/>
            </p:cNvCxnSpPr>
            <p:nvPr/>
          </p:nvCxnSpPr>
          <p:spPr>
            <a:xfrm>
              <a:off x="5098698" y="883045"/>
              <a:ext cx="132535" cy="49808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0F4F89-837B-1CC9-91B2-A865F9D0DC31}"/>
              </a:ext>
            </a:extLst>
          </p:cNvPr>
          <p:cNvSpPr txBox="1"/>
          <p:nvPr/>
        </p:nvSpPr>
        <p:spPr>
          <a:xfrm>
            <a:off x="127000" y="228600"/>
            <a:ext cx="5654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>
                <a:solidFill>
                  <a:schemeClr val="accent1"/>
                </a:solidFill>
                <a:effectLst>
                  <a:glow rad="406400">
                    <a:schemeClr val="bg1"/>
                  </a:glow>
                </a:effectLst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AI</a:t>
            </a:r>
            <a:r>
              <a:rPr kumimoji="1" lang="ja-JP" altLang="en-US" sz="4800" dirty="0">
                <a:solidFill>
                  <a:schemeClr val="accent1"/>
                </a:solidFill>
                <a:effectLst>
                  <a:glow rad="406400">
                    <a:schemeClr val="bg1"/>
                  </a:glow>
                </a:effectLst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巻きカウンタ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0F1FF2C-EF96-5C1A-D969-C472DB53051C}"/>
              </a:ext>
            </a:extLst>
          </p:cNvPr>
          <p:cNvGrpSpPr/>
          <p:nvPr/>
        </p:nvGrpSpPr>
        <p:grpSpPr>
          <a:xfrm>
            <a:off x="8344718" y="3857524"/>
            <a:ext cx="3787167" cy="369332"/>
            <a:chOff x="5213083" y="1059934"/>
            <a:chExt cx="556690" cy="369332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E385D91-52DF-1D96-CA3F-56BB4A7AEB83}"/>
                </a:ext>
              </a:extLst>
            </p:cNvPr>
            <p:cNvSpPr txBox="1"/>
            <p:nvPr/>
          </p:nvSpPr>
          <p:spPr>
            <a:xfrm>
              <a:off x="5227434" y="1059934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感度などの調整</a:t>
              </a:r>
            </a:p>
          </p:txBody>
        </p: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E31E258D-C9AD-11BB-3BD8-B9D4AECF965D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52" y="1381125"/>
              <a:ext cx="249179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F11A0FB9-6F54-29F7-A07D-57DD549CF074}"/>
                </a:ext>
              </a:extLst>
            </p:cNvPr>
            <p:cNvCxnSpPr>
              <a:cxnSpLocks/>
            </p:cNvCxnSpPr>
            <p:nvPr/>
          </p:nvCxnSpPr>
          <p:spPr>
            <a:xfrm>
              <a:off x="5213083" y="1178060"/>
              <a:ext cx="18150" cy="203065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ACBAF06-D6D2-BA43-B3D2-F906D83C7220}"/>
              </a:ext>
            </a:extLst>
          </p:cNvPr>
          <p:cNvGrpSpPr/>
          <p:nvPr/>
        </p:nvGrpSpPr>
        <p:grpSpPr>
          <a:xfrm>
            <a:off x="7760625" y="4050288"/>
            <a:ext cx="4247785" cy="569970"/>
            <a:chOff x="5145375" y="859296"/>
            <a:chExt cx="624398" cy="569970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33B7050-D0E5-4C50-7E7F-0770658029BE}"/>
                </a:ext>
              </a:extLst>
            </p:cNvPr>
            <p:cNvSpPr txBox="1"/>
            <p:nvPr/>
          </p:nvSpPr>
          <p:spPr>
            <a:xfrm>
              <a:off x="5227434" y="1059934"/>
              <a:ext cx="54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/>
                  </a:solidFill>
                  <a:latin typeface="UD デジタル 教科書体 N-B" panose="02020700000000000000" pitchFamily="17" charset="-128"/>
                  <a:ea typeface="UD デジタル 教科書体 N-B" panose="02020700000000000000" pitchFamily="17" charset="-128"/>
                </a:rPr>
                <a:t>カウント時の効果音の音量</a:t>
              </a: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5968566-31AE-C8C9-ACAC-4B22D80A6117}"/>
                </a:ext>
              </a:extLst>
            </p:cNvPr>
            <p:cNvCxnSpPr>
              <a:cxnSpLocks/>
            </p:cNvCxnSpPr>
            <p:nvPr/>
          </p:nvCxnSpPr>
          <p:spPr>
            <a:xfrm>
              <a:off x="5227952" y="1381125"/>
              <a:ext cx="417595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19E8D40F-982B-0271-8939-968DF082097F}"/>
                </a:ext>
              </a:extLst>
            </p:cNvPr>
            <p:cNvCxnSpPr>
              <a:cxnSpLocks/>
            </p:cNvCxnSpPr>
            <p:nvPr/>
          </p:nvCxnSpPr>
          <p:spPr>
            <a:xfrm>
              <a:off x="5145375" y="859296"/>
              <a:ext cx="85858" cy="521829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17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7cc323-2a07-4ed0-aeeb-f3753cc5f6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E09FD1B8D620F4DB701D846A58777FF" ma:contentTypeVersion="12" ma:contentTypeDescription="新しいドキュメントを作成します。" ma:contentTypeScope="" ma:versionID="6e5080f50f185a17d4be78996b2688b1">
  <xsd:schema xmlns:xsd="http://www.w3.org/2001/XMLSchema" xmlns:xs="http://www.w3.org/2001/XMLSchema" xmlns:p="http://schemas.microsoft.com/office/2006/metadata/properties" xmlns:ns3="f87cc323-2a07-4ed0-aeeb-f3753cc5f677" targetNamespace="http://schemas.microsoft.com/office/2006/metadata/properties" ma:root="true" ma:fieldsID="de2be6d0698f1e8863ed325046f2104c" ns3:_="">
    <xsd:import namespace="f87cc323-2a07-4ed0-aeeb-f3753cc5f67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cc323-2a07-4ed0-aeeb-f3753cc5f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126707-CD52-417D-B607-FC018EEC36AB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f87cc323-2a07-4ed0-aeeb-f3753cc5f67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F4EB3B-6E4C-47A7-A232-C21E8CE17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B24236-CB08-4519-BA96-D9EB2B9F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cc323-2a07-4ed0-aeeb-f3753cc5f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162</Words>
  <Application>Microsoft Office PowerPoint</Application>
  <PresentationFormat>ワイド画面</PresentationFormat>
  <Paragraphs>45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UD デジタル 教科書体 N-B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武田和樹</dc:creator>
  <cp:lastModifiedBy>武田和樹</cp:lastModifiedBy>
  <cp:revision>2</cp:revision>
  <cp:lastPrinted>2024-08-30T08:19:01Z</cp:lastPrinted>
  <dcterms:created xsi:type="dcterms:W3CDTF">2024-08-30T07:22:03Z</dcterms:created>
  <dcterms:modified xsi:type="dcterms:W3CDTF">2024-10-10T16:52:35Z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0x0101003E09FD1B8D620F4DB701D846A58777FF</vt:lpwstr>
  </property>
</Properties>
</file>