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7B599-1975-4347-BFF7-7EFDA9D866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AACA30-8CBE-44F1-906C-30268F4C04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83158A-4E18-4348-878B-2426A24F9682}"/>
              </a:ext>
            </a:extLst>
          </p:cNvPr>
          <p:cNvSpPr>
            <a:spLocks noGrp="1"/>
          </p:cNvSpPr>
          <p:nvPr>
            <p:ph type="dt" sz="half" idx="10"/>
          </p:nvPr>
        </p:nvSpPr>
        <p:spPr/>
        <p:txBody>
          <a:bodyPr/>
          <a:lstStyle/>
          <a:p>
            <a:fld id="{7DD3AEED-0619-4471-98A5-25C038875EC3}" type="datetimeFigureOut">
              <a:rPr lang="en-IN" smtClean="0"/>
              <a:t>28-02-2022</a:t>
            </a:fld>
            <a:endParaRPr lang="en-IN"/>
          </a:p>
        </p:txBody>
      </p:sp>
      <p:sp>
        <p:nvSpPr>
          <p:cNvPr id="5" name="Footer Placeholder 4">
            <a:extLst>
              <a:ext uri="{FF2B5EF4-FFF2-40B4-BE49-F238E27FC236}">
                <a16:creationId xmlns:a16="http://schemas.microsoft.com/office/drawing/2014/main" id="{AE485B7D-C85E-4791-95BD-5B238EC954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D9FB07-2D71-4267-9869-AC0762F5280D}"/>
              </a:ext>
            </a:extLst>
          </p:cNvPr>
          <p:cNvSpPr>
            <a:spLocks noGrp="1"/>
          </p:cNvSpPr>
          <p:nvPr>
            <p:ph type="sldNum" sz="quarter" idx="12"/>
          </p:nvPr>
        </p:nvSpPr>
        <p:spPr/>
        <p:txBody>
          <a:bodyPr/>
          <a:lstStyle/>
          <a:p>
            <a:fld id="{5C437C77-9F5F-4741-B592-5058CF4B5958}" type="slidenum">
              <a:rPr lang="en-IN" smtClean="0"/>
              <a:t>‹#›</a:t>
            </a:fld>
            <a:endParaRPr lang="en-IN"/>
          </a:p>
        </p:txBody>
      </p:sp>
    </p:spTree>
    <p:extLst>
      <p:ext uri="{BB962C8B-B14F-4D97-AF65-F5344CB8AC3E}">
        <p14:creationId xmlns:p14="http://schemas.microsoft.com/office/powerpoint/2010/main" val="1979826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22304-7D96-4A9A-9F05-0D5FE6B327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1BCE3E-CF59-45BC-9318-4C407D94F0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84F7F3-5903-4558-8FB8-BA9E4D7412E7}"/>
              </a:ext>
            </a:extLst>
          </p:cNvPr>
          <p:cNvSpPr>
            <a:spLocks noGrp="1"/>
          </p:cNvSpPr>
          <p:nvPr>
            <p:ph type="dt" sz="half" idx="10"/>
          </p:nvPr>
        </p:nvSpPr>
        <p:spPr/>
        <p:txBody>
          <a:bodyPr/>
          <a:lstStyle/>
          <a:p>
            <a:fld id="{7DD3AEED-0619-4471-98A5-25C038875EC3}" type="datetimeFigureOut">
              <a:rPr lang="en-IN" smtClean="0"/>
              <a:t>28-02-2022</a:t>
            </a:fld>
            <a:endParaRPr lang="en-IN"/>
          </a:p>
        </p:txBody>
      </p:sp>
      <p:sp>
        <p:nvSpPr>
          <p:cNvPr id="5" name="Footer Placeholder 4">
            <a:extLst>
              <a:ext uri="{FF2B5EF4-FFF2-40B4-BE49-F238E27FC236}">
                <a16:creationId xmlns:a16="http://schemas.microsoft.com/office/drawing/2014/main" id="{516AACEC-DAEE-4CE1-8001-040D303157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4DFB55-26EF-4414-A984-C6D921E5680C}"/>
              </a:ext>
            </a:extLst>
          </p:cNvPr>
          <p:cNvSpPr>
            <a:spLocks noGrp="1"/>
          </p:cNvSpPr>
          <p:nvPr>
            <p:ph type="sldNum" sz="quarter" idx="12"/>
          </p:nvPr>
        </p:nvSpPr>
        <p:spPr/>
        <p:txBody>
          <a:bodyPr/>
          <a:lstStyle/>
          <a:p>
            <a:fld id="{5C437C77-9F5F-4741-B592-5058CF4B5958}" type="slidenum">
              <a:rPr lang="en-IN" smtClean="0"/>
              <a:t>‹#›</a:t>
            </a:fld>
            <a:endParaRPr lang="en-IN"/>
          </a:p>
        </p:txBody>
      </p:sp>
    </p:spTree>
    <p:extLst>
      <p:ext uri="{BB962C8B-B14F-4D97-AF65-F5344CB8AC3E}">
        <p14:creationId xmlns:p14="http://schemas.microsoft.com/office/powerpoint/2010/main" val="229051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346902-296A-4853-8961-8177E7396F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F4AF3D-A88B-45AB-AF3D-725462F21E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D2CA56-FE13-4E87-870B-6F8F5D5CBA64}"/>
              </a:ext>
            </a:extLst>
          </p:cNvPr>
          <p:cNvSpPr>
            <a:spLocks noGrp="1"/>
          </p:cNvSpPr>
          <p:nvPr>
            <p:ph type="dt" sz="half" idx="10"/>
          </p:nvPr>
        </p:nvSpPr>
        <p:spPr/>
        <p:txBody>
          <a:bodyPr/>
          <a:lstStyle/>
          <a:p>
            <a:fld id="{7DD3AEED-0619-4471-98A5-25C038875EC3}" type="datetimeFigureOut">
              <a:rPr lang="en-IN" smtClean="0"/>
              <a:t>28-02-2022</a:t>
            </a:fld>
            <a:endParaRPr lang="en-IN"/>
          </a:p>
        </p:txBody>
      </p:sp>
      <p:sp>
        <p:nvSpPr>
          <p:cNvPr id="5" name="Footer Placeholder 4">
            <a:extLst>
              <a:ext uri="{FF2B5EF4-FFF2-40B4-BE49-F238E27FC236}">
                <a16:creationId xmlns:a16="http://schemas.microsoft.com/office/drawing/2014/main" id="{43D10985-E043-4AB2-A5A7-94933B71D4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228048-F9F7-4C6A-8F1C-287149AEA2B7}"/>
              </a:ext>
            </a:extLst>
          </p:cNvPr>
          <p:cNvSpPr>
            <a:spLocks noGrp="1"/>
          </p:cNvSpPr>
          <p:nvPr>
            <p:ph type="sldNum" sz="quarter" idx="12"/>
          </p:nvPr>
        </p:nvSpPr>
        <p:spPr/>
        <p:txBody>
          <a:bodyPr/>
          <a:lstStyle/>
          <a:p>
            <a:fld id="{5C437C77-9F5F-4741-B592-5058CF4B5958}" type="slidenum">
              <a:rPr lang="en-IN" smtClean="0"/>
              <a:t>‹#›</a:t>
            </a:fld>
            <a:endParaRPr lang="en-IN"/>
          </a:p>
        </p:txBody>
      </p:sp>
    </p:spTree>
    <p:extLst>
      <p:ext uri="{BB962C8B-B14F-4D97-AF65-F5344CB8AC3E}">
        <p14:creationId xmlns:p14="http://schemas.microsoft.com/office/powerpoint/2010/main" val="2277986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75856-6E22-49DC-A63B-58919864F2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A15666-CA20-4D0C-AEDA-35DFD9653B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454117-57CF-4B25-81B6-A2D74BF711C1}"/>
              </a:ext>
            </a:extLst>
          </p:cNvPr>
          <p:cNvSpPr>
            <a:spLocks noGrp="1"/>
          </p:cNvSpPr>
          <p:nvPr>
            <p:ph type="dt" sz="half" idx="10"/>
          </p:nvPr>
        </p:nvSpPr>
        <p:spPr/>
        <p:txBody>
          <a:bodyPr/>
          <a:lstStyle/>
          <a:p>
            <a:fld id="{7DD3AEED-0619-4471-98A5-25C038875EC3}" type="datetimeFigureOut">
              <a:rPr lang="en-IN" smtClean="0"/>
              <a:t>28-02-2022</a:t>
            </a:fld>
            <a:endParaRPr lang="en-IN"/>
          </a:p>
        </p:txBody>
      </p:sp>
      <p:sp>
        <p:nvSpPr>
          <p:cNvPr id="5" name="Footer Placeholder 4">
            <a:extLst>
              <a:ext uri="{FF2B5EF4-FFF2-40B4-BE49-F238E27FC236}">
                <a16:creationId xmlns:a16="http://schemas.microsoft.com/office/drawing/2014/main" id="{7094F8A5-DFEB-40A3-95D4-2E1B7FCA05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CE6DCF-9598-4974-9963-5E09BEAA1033}"/>
              </a:ext>
            </a:extLst>
          </p:cNvPr>
          <p:cNvSpPr>
            <a:spLocks noGrp="1"/>
          </p:cNvSpPr>
          <p:nvPr>
            <p:ph type="sldNum" sz="quarter" idx="12"/>
          </p:nvPr>
        </p:nvSpPr>
        <p:spPr/>
        <p:txBody>
          <a:bodyPr/>
          <a:lstStyle/>
          <a:p>
            <a:fld id="{5C437C77-9F5F-4741-B592-5058CF4B5958}" type="slidenum">
              <a:rPr lang="en-IN" smtClean="0"/>
              <a:t>‹#›</a:t>
            </a:fld>
            <a:endParaRPr lang="en-IN"/>
          </a:p>
        </p:txBody>
      </p:sp>
    </p:spTree>
    <p:extLst>
      <p:ext uri="{BB962C8B-B14F-4D97-AF65-F5344CB8AC3E}">
        <p14:creationId xmlns:p14="http://schemas.microsoft.com/office/powerpoint/2010/main" val="3534724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4EEDC-94DB-4BF6-83FA-42F0C05531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84A7DF-5895-4F93-8A44-3E12C48701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9C8DBC-9C44-4817-BEAC-19083826CF65}"/>
              </a:ext>
            </a:extLst>
          </p:cNvPr>
          <p:cNvSpPr>
            <a:spLocks noGrp="1"/>
          </p:cNvSpPr>
          <p:nvPr>
            <p:ph type="dt" sz="half" idx="10"/>
          </p:nvPr>
        </p:nvSpPr>
        <p:spPr/>
        <p:txBody>
          <a:bodyPr/>
          <a:lstStyle/>
          <a:p>
            <a:fld id="{7DD3AEED-0619-4471-98A5-25C038875EC3}" type="datetimeFigureOut">
              <a:rPr lang="en-IN" smtClean="0"/>
              <a:t>28-02-2022</a:t>
            </a:fld>
            <a:endParaRPr lang="en-IN"/>
          </a:p>
        </p:txBody>
      </p:sp>
      <p:sp>
        <p:nvSpPr>
          <p:cNvPr id="5" name="Footer Placeholder 4">
            <a:extLst>
              <a:ext uri="{FF2B5EF4-FFF2-40B4-BE49-F238E27FC236}">
                <a16:creationId xmlns:a16="http://schemas.microsoft.com/office/drawing/2014/main" id="{CD07AAE0-7008-4953-9F98-FB44619703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D67BEA-AC3A-4FEE-9255-0ADA9F6055A5}"/>
              </a:ext>
            </a:extLst>
          </p:cNvPr>
          <p:cNvSpPr>
            <a:spLocks noGrp="1"/>
          </p:cNvSpPr>
          <p:nvPr>
            <p:ph type="sldNum" sz="quarter" idx="12"/>
          </p:nvPr>
        </p:nvSpPr>
        <p:spPr/>
        <p:txBody>
          <a:bodyPr/>
          <a:lstStyle/>
          <a:p>
            <a:fld id="{5C437C77-9F5F-4741-B592-5058CF4B5958}" type="slidenum">
              <a:rPr lang="en-IN" smtClean="0"/>
              <a:t>‹#›</a:t>
            </a:fld>
            <a:endParaRPr lang="en-IN"/>
          </a:p>
        </p:txBody>
      </p:sp>
    </p:spTree>
    <p:extLst>
      <p:ext uri="{BB962C8B-B14F-4D97-AF65-F5344CB8AC3E}">
        <p14:creationId xmlns:p14="http://schemas.microsoft.com/office/powerpoint/2010/main" val="3082396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DB9E4-CED3-44EB-814E-4286FA89F5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1BB4A1-C16D-4B09-A758-FAF653966A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3539B5-99F2-4D72-9767-F6C86FC674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D33056-0AF5-4BC9-B634-0A1697B295A8}"/>
              </a:ext>
            </a:extLst>
          </p:cNvPr>
          <p:cNvSpPr>
            <a:spLocks noGrp="1"/>
          </p:cNvSpPr>
          <p:nvPr>
            <p:ph type="dt" sz="half" idx="10"/>
          </p:nvPr>
        </p:nvSpPr>
        <p:spPr/>
        <p:txBody>
          <a:bodyPr/>
          <a:lstStyle/>
          <a:p>
            <a:fld id="{7DD3AEED-0619-4471-98A5-25C038875EC3}" type="datetimeFigureOut">
              <a:rPr lang="en-IN" smtClean="0"/>
              <a:t>28-02-2022</a:t>
            </a:fld>
            <a:endParaRPr lang="en-IN"/>
          </a:p>
        </p:txBody>
      </p:sp>
      <p:sp>
        <p:nvSpPr>
          <p:cNvPr id="6" name="Footer Placeholder 5">
            <a:extLst>
              <a:ext uri="{FF2B5EF4-FFF2-40B4-BE49-F238E27FC236}">
                <a16:creationId xmlns:a16="http://schemas.microsoft.com/office/drawing/2014/main" id="{EDD0C3CF-0583-4BBD-B8A9-6ECE726615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1C299C-2363-46F2-B087-50E945B2B0A9}"/>
              </a:ext>
            </a:extLst>
          </p:cNvPr>
          <p:cNvSpPr>
            <a:spLocks noGrp="1"/>
          </p:cNvSpPr>
          <p:nvPr>
            <p:ph type="sldNum" sz="quarter" idx="12"/>
          </p:nvPr>
        </p:nvSpPr>
        <p:spPr/>
        <p:txBody>
          <a:bodyPr/>
          <a:lstStyle/>
          <a:p>
            <a:fld id="{5C437C77-9F5F-4741-B592-5058CF4B5958}" type="slidenum">
              <a:rPr lang="en-IN" smtClean="0"/>
              <a:t>‹#›</a:t>
            </a:fld>
            <a:endParaRPr lang="en-IN"/>
          </a:p>
        </p:txBody>
      </p:sp>
    </p:spTree>
    <p:extLst>
      <p:ext uri="{BB962C8B-B14F-4D97-AF65-F5344CB8AC3E}">
        <p14:creationId xmlns:p14="http://schemas.microsoft.com/office/powerpoint/2010/main" val="2841335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523A5-5B1D-441B-BB0D-FF2E1BE4A1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073A69-AFC6-44C6-9D69-F60E3FBB4B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B0893F-37BE-40BC-98DC-9195D99464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E99710-8C38-467D-97FD-BE81CFDE08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F5000C-4BDB-405B-A0E8-007FAD6AA3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4295B1-1F87-4FAD-9393-CDAB527A8376}"/>
              </a:ext>
            </a:extLst>
          </p:cNvPr>
          <p:cNvSpPr>
            <a:spLocks noGrp="1"/>
          </p:cNvSpPr>
          <p:nvPr>
            <p:ph type="dt" sz="half" idx="10"/>
          </p:nvPr>
        </p:nvSpPr>
        <p:spPr/>
        <p:txBody>
          <a:bodyPr/>
          <a:lstStyle/>
          <a:p>
            <a:fld id="{7DD3AEED-0619-4471-98A5-25C038875EC3}" type="datetimeFigureOut">
              <a:rPr lang="en-IN" smtClean="0"/>
              <a:t>28-02-2022</a:t>
            </a:fld>
            <a:endParaRPr lang="en-IN"/>
          </a:p>
        </p:txBody>
      </p:sp>
      <p:sp>
        <p:nvSpPr>
          <p:cNvPr id="8" name="Footer Placeholder 7">
            <a:extLst>
              <a:ext uri="{FF2B5EF4-FFF2-40B4-BE49-F238E27FC236}">
                <a16:creationId xmlns:a16="http://schemas.microsoft.com/office/drawing/2014/main" id="{B5B49691-9829-4867-8384-C70B83A87C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12D7256-B89C-4364-A630-56FF8F823B3A}"/>
              </a:ext>
            </a:extLst>
          </p:cNvPr>
          <p:cNvSpPr>
            <a:spLocks noGrp="1"/>
          </p:cNvSpPr>
          <p:nvPr>
            <p:ph type="sldNum" sz="quarter" idx="12"/>
          </p:nvPr>
        </p:nvSpPr>
        <p:spPr/>
        <p:txBody>
          <a:bodyPr/>
          <a:lstStyle/>
          <a:p>
            <a:fld id="{5C437C77-9F5F-4741-B592-5058CF4B5958}" type="slidenum">
              <a:rPr lang="en-IN" smtClean="0"/>
              <a:t>‹#›</a:t>
            </a:fld>
            <a:endParaRPr lang="en-IN"/>
          </a:p>
        </p:txBody>
      </p:sp>
    </p:spTree>
    <p:extLst>
      <p:ext uri="{BB962C8B-B14F-4D97-AF65-F5344CB8AC3E}">
        <p14:creationId xmlns:p14="http://schemas.microsoft.com/office/powerpoint/2010/main" val="2404548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759B1-BE55-42B8-BAA9-162AF3D7D8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EF7A16-5494-4B23-9536-0E0311CF4508}"/>
              </a:ext>
            </a:extLst>
          </p:cNvPr>
          <p:cNvSpPr>
            <a:spLocks noGrp="1"/>
          </p:cNvSpPr>
          <p:nvPr>
            <p:ph type="dt" sz="half" idx="10"/>
          </p:nvPr>
        </p:nvSpPr>
        <p:spPr/>
        <p:txBody>
          <a:bodyPr/>
          <a:lstStyle/>
          <a:p>
            <a:fld id="{7DD3AEED-0619-4471-98A5-25C038875EC3}" type="datetimeFigureOut">
              <a:rPr lang="en-IN" smtClean="0"/>
              <a:t>28-02-2022</a:t>
            </a:fld>
            <a:endParaRPr lang="en-IN"/>
          </a:p>
        </p:txBody>
      </p:sp>
      <p:sp>
        <p:nvSpPr>
          <p:cNvPr id="4" name="Footer Placeholder 3">
            <a:extLst>
              <a:ext uri="{FF2B5EF4-FFF2-40B4-BE49-F238E27FC236}">
                <a16:creationId xmlns:a16="http://schemas.microsoft.com/office/drawing/2014/main" id="{6CE4B59D-700A-4DF0-BA5A-82215D141C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FB8AD32-0D4B-4379-9B49-216FD9CE44C9}"/>
              </a:ext>
            </a:extLst>
          </p:cNvPr>
          <p:cNvSpPr>
            <a:spLocks noGrp="1"/>
          </p:cNvSpPr>
          <p:nvPr>
            <p:ph type="sldNum" sz="quarter" idx="12"/>
          </p:nvPr>
        </p:nvSpPr>
        <p:spPr/>
        <p:txBody>
          <a:bodyPr/>
          <a:lstStyle/>
          <a:p>
            <a:fld id="{5C437C77-9F5F-4741-B592-5058CF4B5958}" type="slidenum">
              <a:rPr lang="en-IN" smtClean="0"/>
              <a:t>‹#›</a:t>
            </a:fld>
            <a:endParaRPr lang="en-IN"/>
          </a:p>
        </p:txBody>
      </p:sp>
    </p:spTree>
    <p:extLst>
      <p:ext uri="{BB962C8B-B14F-4D97-AF65-F5344CB8AC3E}">
        <p14:creationId xmlns:p14="http://schemas.microsoft.com/office/powerpoint/2010/main" val="620824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800544-24F1-412D-85C5-8C13A4A49C39}"/>
              </a:ext>
            </a:extLst>
          </p:cNvPr>
          <p:cNvSpPr>
            <a:spLocks noGrp="1"/>
          </p:cNvSpPr>
          <p:nvPr>
            <p:ph type="dt" sz="half" idx="10"/>
          </p:nvPr>
        </p:nvSpPr>
        <p:spPr/>
        <p:txBody>
          <a:bodyPr/>
          <a:lstStyle/>
          <a:p>
            <a:fld id="{7DD3AEED-0619-4471-98A5-25C038875EC3}" type="datetimeFigureOut">
              <a:rPr lang="en-IN" smtClean="0"/>
              <a:t>28-02-2022</a:t>
            </a:fld>
            <a:endParaRPr lang="en-IN"/>
          </a:p>
        </p:txBody>
      </p:sp>
      <p:sp>
        <p:nvSpPr>
          <p:cNvPr id="3" name="Footer Placeholder 2">
            <a:extLst>
              <a:ext uri="{FF2B5EF4-FFF2-40B4-BE49-F238E27FC236}">
                <a16:creationId xmlns:a16="http://schemas.microsoft.com/office/drawing/2014/main" id="{44551E37-5319-49DD-86FC-E63AB04718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6D8D4B-D2FD-4D32-93D5-F9773EB81FD2}"/>
              </a:ext>
            </a:extLst>
          </p:cNvPr>
          <p:cNvSpPr>
            <a:spLocks noGrp="1"/>
          </p:cNvSpPr>
          <p:nvPr>
            <p:ph type="sldNum" sz="quarter" idx="12"/>
          </p:nvPr>
        </p:nvSpPr>
        <p:spPr/>
        <p:txBody>
          <a:bodyPr/>
          <a:lstStyle/>
          <a:p>
            <a:fld id="{5C437C77-9F5F-4741-B592-5058CF4B5958}" type="slidenum">
              <a:rPr lang="en-IN" smtClean="0"/>
              <a:t>‹#›</a:t>
            </a:fld>
            <a:endParaRPr lang="en-IN"/>
          </a:p>
        </p:txBody>
      </p:sp>
    </p:spTree>
    <p:extLst>
      <p:ext uri="{BB962C8B-B14F-4D97-AF65-F5344CB8AC3E}">
        <p14:creationId xmlns:p14="http://schemas.microsoft.com/office/powerpoint/2010/main" val="30269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1245A-AB5E-46A2-AF9D-E67A6404B7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B5263C-BBD5-4A5A-A162-35599ED7D2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18352E6-CC7A-475E-A0D7-769460FC13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271EA6-9707-4C4A-A78A-07DDDE9BB0BB}"/>
              </a:ext>
            </a:extLst>
          </p:cNvPr>
          <p:cNvSpPr>
            <a:spLocks noGrp="1"/>
          </p:cNvSpPr>
          <p:nvPr>
            <p:ph type="dt" sz="half" idx="10"/>
          </p:nvPr>
        </p:nvSpPr>
        <p:spPr/>
        <p:txBody>
          <a:bodyPr/>
          <a:lstStyle/>
          <a:p>
            <a:fld id="{7DD3AEED-0619-4471-98A5-25C038875EC3}" type="datetimeFigureOut">
              <a:rPr lang="en-IN" smtClean="0"/>
              <a:t>28-02-2022</a:t>
            </a:fld>
            <a:endParaRPr lang="en-IN"/>
          </a:p>
        </p:txBody>
      </p:sp>
      <p:sp>
        <p:nvSpPr>
          <p:cNvPr id="6" name="Footer Placeholder 5">
            <a:extLst>
              <a:ext uri="{FF2B5EF4-FFF2-40B4-BE49-F238E27FC236}">
                <a16:creationId xmlns:a16="http://schemas.microsoft.com/office/drawing/2014/main" id="{2742FBC8-BF97-4B39-B10D-9ED7535C56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9B3FB2-812B-49C8-8273-874AC08D38E1}"/>
              </a:ext>
            </a:extLst>
          </p:cNvPr>
          <p:cNvSpPr>
            <a:spLocks noGrp="1"/>
          </p:cNvSpPr>
          <p:nvPr>
            <p:ph type="sldNum" sz="quarter" idx="12"/>
          </p:nvPr>
        </p:nvSpPr>
        <p:spPr/>
        <p:txBody>
          <a:bodyPr/>
          <a:lstStyle/>
          <a:p>
            <a:fld id="{5C437C77-9F5F-4741-B592-5058CF4B5958}" type="slidenum">
              <a:rPr lang="en-IN" smtClean="0"/>
              <a:t>‹#›</a:t>
            </a:fld>
            <a:endParaRPr lang="en-IN"/>
          </a:p>
        </p:txBody>
      </p:sp>
    </p:spTree>
    <p:extLst>
      <p:ext uri="{BB962C8B-B14F-4D97-AF65-F5344CB8AC3E}">
        <p14:creationId xmlns:p14="http://schemas.microsoft.com/office/powerpoint/2010/main" val="2236578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0EB1-73DA-40CF-9272-98D685523A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85D39B-B5EF-4C56-99E6-98438BC967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F3A07E-7A9A-469E-84FB-61A3AFA994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F80586-6E5E-451E-AAE6-1BD43ABEA958}"/>
              </a:ext>
            </a:extLst>
          </p:cNvPr>
          <p:cNvSpPr>
            <a:spLocks noGrp="1"/>
          </p:cNvSpPr>
          <p:nvPr>
            <p:ph type="dt" sz="half" idx="10"/>
          </p:nvPr>
        </p:nvSpPr>
        <p:spPr/>
        <p:txBody>
          <a:bodyPr/>
          <a:lstStyle/>
          <a:p>
            <a:fld id="{7DD3AEED-0619-4471-98A5-25C038875EC3}" type="datetimeFigureOut">
              <a:rPr lang="en-IN" smtClean="0"/>
              <a:t>28-02-2022</a:t>
            </a:fld>
            <a:endParaRPr lang="en-IN"/>
          </a:p>
        </p:txBody>
      </p:sp>
      <p:sp>
        <p:nvSpPr>
          <p:cNvPr id="6" name="Footer Placeholder 5">
            <a:extLst>
              <a:ext uri="{FF2B5EF4-FFF2-40B4-BE49-F238E27FC236}">
                <a16:creationId xmlns:a16="http://schemas.microsoft.com/office/drawing/2014/main" id="{164B7690-D33C-49DC-88FF-C04EBC19F0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105ADE-1BA8-47B5-ACFF-715FA894B6B9}"/>
              </a:ext>
            </a:extLst>
          </p:cNvPr>
          <p:cNvSpPr>
            <a:spLocks noGrp="1"/>
          </p:cNvSpPr>
          <p:nvPr>
            <p:ph type="sldNum" sz="quarter" idx="12"/>
          </p:nvPr>
        </p:nvSpPr>
        <p:spPr/>
        <p:txBody>
          <a:bodyPr/>
          <a:lstStyle/>
          <a:p>
            <a:fld id="{5C437C77-9F5F-4741-B592-5058CF4B5958}" type="slidenum">
              <a:rPr lang="en-IN" smtClean="0"/>
              <a:t>‹#›</a:t>
            </a:fld>
            <a:endParaRPr lang="en-IN"/>
          </a:p>
        </p:txBody>
      </p:sp>
    </p:spTree>
    <p:extLst>
      <p:ext uri="{BB962C8B-B14F-4D97-AF65-F5344CB8AC3E}">
        <p14:creationId xmlns:p14="http://schemas.microsoft.com/office/powerpoint/2010/main" val="2146006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1392E7-DF04-4A6D-BB02-957DCED93E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E6110F-E329-4074-86DB-CF910E479D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B084D6-E305-4E70-BA4C-43379427AA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3AEED-0619-4471-98A5-25C038875EC3}" type="datetimeFigureOut">
              <a:rPr lang="en-IN" smtClean="0"/>
              <a:t>28-02-2022</a:t>
            </a:fld>
            <a:endParaRPr lang="en-IN"/>
          </a:p>
        </p:txBody>
      </p:sp>
      <p:sp>
        <p:nvSpPr>
          <p:cNvPr id="5" name="Footer Placeholder 4">
            <a:extLst>
              <a:ext uri="{FF2B5EF4-FFF2-40B4-BE49-F238E27FC236}">
                <a16:creationId xmlns:a16="http://schemas.microsoft.com/office/drawing/2014/main" id="{3B390CF5-8F36-4879-BB6F-DDE1F8A610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1EA5A3-FBC1-45A9-883E-E1D81FD73B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437C77-9F5F-4741-B592-5058CF4B5958}" type="slidenum">
              <a:rPr lang="en-IN" smtClean="0"/>
              <a:t>‹#›</a:t>
            </a:fld>
            <a:endParaRPr lang="en-IN"/>
          </a:p>
        </p:txBody>
      </p:sp>
    </p:spTree>
    <p:extLst>
      <p:ext uri="{BB962C8B-B14F-4D97-AF65-F5344CB8AC3E}">
        <p14:creationId xmlns:p14="http://schemas.microsoft.com/office/powerpoint/2010/main" val="2463007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EDE3B-E171-4237-9C4C-7E507C082B8F}"/>
              </a:ext>
            </a:extLst>
          </p:cNvPr>
          <p:cNvSpPr>
            <a:spLocks noGrp="1"/>
          </p:cNvSpPr>
          <p:nvPr>
            <p:ph type="ctrTitle"/>
          </p:nvPr>
        </p:nvSpPr>
        <p:spPr/>
        <p:txBody>
          <a:bodyPr/>
          <a:lstStyle/>
          <a:p>
            <a:r>
              <a:rPr lang="en-IN" dirty="0"/>
              <a:t>Server-side Programming</a:t>
            </a:r>
          </a:p>
        </p:txBody>
      </p:sp>
      <p:sp>
        <p:nvSpPr>
          <p:cNvPr id="3" name="Subtitle 2">
            <a:extLst>
              <a:ext uri="{FF2B5EF4-FFF2-40B4-BE49-F238E27FC236}">
                <a16:creationId xmlns:a16="http://schemas.microsoft.com/office/drawing/2014/main" id="{DDB167A9-C569-4A36-A391-BDAF4D8E7E09}"/>
              </a:ext>
            </a:extLst>
          </p:cNvPr>
          <p:cNvSpPr>
            <a:spLocks noGrp="1"/>
          </p:cNvSpPr>
          <p:nvPr>
            <p:ph type="subTitle" idx="1"/>
          </p:nvPr>
        </p:nvSpPr>
        <p:spPr/>
        <p:txBody>
          <a:bodyPr/>
          <a:lstStyle/>
          <a:p>
            <a:r>
              <a:rPr lang="en-IN" dirty="0"/>
              <a:t>By Naif Amoodi</a:t>
            </a:r>
          </a:p>
        </p:txBody>
      </p:sp>
    </p:spTree>
    <p:extLst>
      <p:ext uri="{BB962C8B-B14F-4D97-AF65-F5344CB8AC3E}">
        <p14:creationId xmlns:p14="http://schemas.microsoft.com/office/powerpoint/2010/main" val="1556019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B4153-97F3-4608-A83C-680A153DA0DA}"/>
              </a:ext>
            </a:extLst>
          </p:cNvPr>
          <p:cNvSpPr>
            <a:spLocks noGrp="1"/>
          </p:cNvSpPr>
          <p:nvPr>
            <p:ph type="title"/>
          </p:nvPr>
        </p:nvSpPr>
        <p:spPr>
          <a:xfrm>
            <a:off x="838200" y="683907"/>
            <a:ext cx="10515600" cy="1325563"/>
          </a:xfrm>
        </p:spPr>
        <p:txBody>
          <a:bodyPr>
            <a:normAutofit fontScale="90000"/>
          </a:bodyPr>
          <a:lstStyle/>
          <a:p>
            <a:r>
              <a:rPr lang="en-IN" dirty="0"/>
              <a:t>Server-side vs Client-side in Web Development</a:t>
            </a:r>
            <a:br>
              <a:rPr lang="en-IN" dirty="0"/>
            </a:br>
            <a:br>
              <a:rPr lang="en-IN" dirty="0"/>
            </a:br>
            <a:r>
              <a:rPr lang="en-IN" dirty="0"/>
              <a:t>What’s the difference?</a:t>
            </a:r>
            <a:br>
              <a:rPr lang="en-IN" dirty="0"/>
            </a:br>
            <a:endParaRPr lang="en-IN" dirty="0"/>
          </a:p>
        </p:txBody>
      </p:sp>
      <p:graphicFrame>
        <p:nvGraphicFramePr>
          <p:cNvPr id="4" name="Table 4">
            <a:extLst>
              <a:ext uri="{FF2B5EF4-FFF2-40B4-BE49-F238E27FC236}">
                <a16:creationId xmlns:a16="http://schemas.microsoft.com/office/drawing/2014/main" id="{980525F1-E504-47A1-B9D4-C667DF0452B7}"/>
              </a:ext>
            </a:extLst>
          </p:cNvPr>
          <p:cNvGraphicFramePr>
            <a:graphicFrameLocks noGrp="1"/>
          </p:cNvGraphicFramePr>
          <p:nvPr>
            <p:ph idx="1"/>
            <p:extLst>
              <p:ext uri="{D42A27DB-BD31-4B8C-83A1-F6EECF244321}">
                <p14:modId xmlns:p14="http://schemas.microsoft.com/office/powerpoint/2010/main" val="407844867"/>
              </p:ext>
            </p:extLst>
          </p:nvPr>
        </p:nvGraphicFramePr>
        <p:xfrm>
          <a:off x="838200" y="2379298"/>
          <a:ext cx="10515600" cy="23012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039147374"/>
                    </a:ext>
                  </a:extLst>
                </a:gridCol>
                <a:gridCol w="5257800">
                  <a:extLst>
                    <a:ext uri="{9D8B030D-6E8A-4147-A177-3AD203B41FA5}">
                      <a16:colId xmlns:a16="http://schemas.microsoft.com/office/drawing/2014/main" val="3677110084"/>
                    </a:ext>
                  </a:extLst>
                </a:gridCol>
              </a:tblGrid>
              <a:tr h="370840">
                <a:tc>
                  <a:txBody>
                    <a:bodyPr/>
                    <a:lstStyle/>
                    <a:p>
                      <a:r>
                        <a:rPr lang="en-IN" dirty="0"/>
                        <a:t>Server-side</a:t>
                      </a:r>
                    </a:p>
                  </a:txBody>
                  <a:tcPr/>
                </a:tc>
                <a:tc>
                  <a:txBody>
                    <a:bodyPr/>
                    <a:lstStyle/>
                    <a:p>
                      <a:r>
                        <a:rPr lang="en-IN" dirty="0"/>
                        <a:t>Client-side</a:t>
                      </a:r>
                    </a:p>
                  </a:txBody>
                  <a:tcPr/>
                </a:tc>
                <a:extLst>
                  <a:ext uri="{0D108BD9-81ED-4DB2-BD59-A6C34878D82A}">
                    <a16:rowId xmlns:a16="http://schemas.microsoft.com/office/drawing/2014/main" val="2023497919"/>
                  </a:ext>
                </a:extLst>
              </a:tr>
              <a:tr h="370840">
                <a:tc>
                  <a:txBody>
                    <a:bodyPr/>
                    <a:lstStyle/>
                    <a:p>
                      <a:r>
                        <a:rPr lang="en-IN" dirty="0"/>
                        <a:t>Processed on the server on which the site is hosted</a:t>
                      </a:r>
                    </a:p>
                  </a:txBody>
                  <a:tcPr/>
                </a:tc>
                <a:tc>
                  <a:txBody>
                    <a:bodyPr/>
                    <a:lstStyle/>
                    <a:p>
                      <a:r>
                        <a:rPr lang="en-IN" dirty="0"/>
                        <a:t>Processed by the visitor’s browser</a:t>
                      </a:r>
                    </a:p>
                  </a:txBody>
                  <a:tcPr/>
                </a:tc>
                <a:extLst>
                  <a:ext uri="{0D108BD9-81ED-4DB2-BD59-A6C34878D82A}">
                    <a16:rowId xmlns:a16="http://schemas.microsoft.com/office/drawing/2014/main" val="1847345181"/>
                  </a:ext>
                </a:extLst>
              </a:tr>
              <a:tr h="370840">
                <a:tc>
                  <a:txBody>
                    <a:bodyPr/>
                    <a:lstStyle/>
                    <a:p>
                      <a:r>
                        <a:rPr lang="en-IN" dirty="0"/>
                        <a:t>Examples of some server-side technologies</a:t>
                      </a:r>
                    </a:p>
                    <a:p>
                      <a:pPr marL="285750" indent="-285750">
                        <a:buFont typeface="Arial" panose="020B0604020202020204" pitchFamily="34" charset="0"/>
                        <a:buChar char="•"/>
                      </a:pPr>
                      <a:r>
                        <a:rPr lang="en-IN" dirty="0"/>
                        <a:t>Programming languages: PHP, Python, Java</a:t>
                      </a:r>
                    </a:p>
                    <a:p>
                      <a:pPr marL="285750" indent="-285750">
                        <a:buFont typeface="Arial" panose="020B0604020202020204" pitchFamily="34" charset="0"/>
                        <a:buChar char="•"/>
                      </a:pPr>
                      <a:r>
                        <a:rPr lang="en-IN" dirty="0"/>
                        <a:t>Web servers: Apache, Nginx</a:t>
                      </a:r>
                    </a:p>
                    <a:p>
                      <a:pPr marL="285750" indent="-285750">
                        <a:buFont typeface="Arial" panose="020B0604020202020204" pitchFamily="34" charset="0"/>
                        <a:buChar char="•"/>
                      </a:pPr>
                      <a:r>
                        <a:rPr lang="en-IN" dirty="0"/>
                        <a:t>Database servers: MySQL, MSSQL, PostgreSQL</a:t>
                      </a:r>
                    </a:p>
                  </a:txBody>
                  <a:tcPr/>
                </a:tc>
                <a:tc>
                  <a:txBody>
                    <a:bodyPr/>
                    <a:lstStyle/>
                    <a:p>
                      <a:r>
                        <a:rPr lang="en-IN" dirty="0"/>
                        <a:t>Most common client-side technologies</a:t>
                      </a:r>
                    </a:p>
                    <a:p>
                      <a:pPr marL="285750" indent="-285750">
                        <a:buFont typeface="Arial" panose="020B0604020202020204" pitchFamily="34" charset="0"/>
                        <a:buChar char="•"/>
                      </a:pPr>
                      <a:r>
                        <a:rPr lang="en-IN" dirty="0"/>
                        <a:t>HTML</a:t>
                      </a:r>
                    </a:p>
                    <a:p>
                      <a:pPr marL="285750" indent="-285750">
                        <a:buFont typeface="Arial" panose="020B0604020202020204" pitchFamily="34" charset="0"/>
                        <a:buChar char="•"/>
                      </a:pPr>
                      <a:r>
                        <a:rPr lang="en-IN" dirty="0"/>
                        <a:t>CSS</a:t>
                      </a:r>
                    </a:p>
                    <a:p>
                      <a:pPr marL="285750" indent="-285750">
                        <a:buFont typeface="Arial" panose="020B0604020202020204" pitchFamily="34" charset="0"/>
                        <a:buChar char="•"/>
                      </a:pPr>
                      <a:r>
                        <a:rPr lang="en-IN" dirty="0"/>
                        <a:t>JavaScript</a:t>
                      </a:r>
                    </a:p>
                  </a:txBody>
                  <a:tcPr/>
                </a:tc>
                <a:extLst>
                  <a:ext uri="{0D108BD9-81ED-4DB2-BD59-A6C34878D82A}">
                    <a16:rowId xmlns:a16="http://schemas.microsoft.com/office/drawing/2014/main" val="2360088103"/>
                  </a:ext>
                </a:extLst>
              </a:tr>
              <a:tr h="370840">
                <a:tc>
                  <a:txBody>
                    <a:bodyPr/>
                    <a:lstStyle/>
                    <a:p>
                      <a:pPr marL="0" indent="0">
                        <a:buFont typeface="Arial" panose="020B0604020202020204" pitchFamily="34" charset="0"/>
                        <a:buNone/>
                      </a:pPr>
                      <a:r>
                        <a:rPr lang="en-IN" dirty="0"/>
                        <a:t>Server-side code is not visible to the visitor</a:t>
                      </a:r>
                    </a:p>
                  </a:txBody>
                  <a:tcPr/>
                </a:tc>
                <a:tc>
                  <a:txBody>
                    <a:bodyPr/>
                    <a:lstStyle/>
                    <a:p>
                      <a:pPr marL="0" indent="0">
                        <a:buFont typeface="Arial" panose="020B0604020202020204" pitchFamily="34" charset="0"/>
                        <a:buNone/>
                      </a:pPr>
                      <a:r>
                        <a:rPr lang="en-IN" dirty="0"/>
                        <a:t>Client-side code is visible to the visitor</a:t>
                      </a:r>
                    </a:p>
                  </a:txBody>
                  <a:tcPr/>
                </a:tc>
                <a:extLst>
                  <a:ext uri="{0D108BD9-81ED-4DB2-BD59-A6C34878D82A}">
                    <a16:rowId xmlns:a16="http://schemas.microsoft.com/office/drawing/2014/main" val="296143850"/>
                  </a:ext>
                </a:extLst>
              </a:tr>
            </a:tbl>
          </a:graphicData>
        </a:graphic>
      </p:graphicFrame>
    </p:spTree>
    <p:extLst>
      <p:ext uri="{BB962C8B-B14F-4D97-AF65-F5344CB8AC3E}">
        <p14:creationId xmlns:p14="http://schemas.microsoft.com/office/powerpoint/2010/main" val="2432013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293F-6FAC-43EB-BB73-2D30A1207797}"/>
              </a:ext>
            </a:extLst>
          </p:cNvPr>
          <p:cNvSpPr>
            <a:spLocks noGrp="1"/>
          </p:cNvSpPr>
          <p:nvPr>
            <p:ph type="title"/>
          </p:nvPr>
        </p:nvSpPr>
        <p:spPr>
          <a:xfrm>
            <a:off x="831850" y="342334"/>
            <a:ext cx="10515600" cy="1016684"/>
          </a:xfrm>
        </p:spPr>
        <p:txBody>
          <a:bodyPr/>
          <a:lstStyle/>
          <a:p>
            <a:r>
              <a:rPr lang="en-IN" dirty="0"/>
              <a:t>How does it look like?</a:t>
            </a:r>
          </a:p>
        </p:txBody>
      </p:sp>
      <p:sp>
        <p:nvSpPr>
          <p:cNvPr id="3" name="Text Placeholder 2">
            <a:extLst>
              <a:ext uri="{FF2B5EF4-FFF2-40B4-BE49-F238E27FC236}">
                <a16:creationId xmlns:a16="http://schemas.microsoft.com/office/drawing/2014/main" id="{1B235CD3-3F03-499A-8603-2CA60896BEA9}"/>
              </a:ext>
            </a:extLst>
          </p:cNvPr>
          <p:cNvSpPr>
            <a:spLocks noGrp="1"/>
          </p:cNvSpPr>
          <p:nvPr>
            <p:ph type="body" idx="1"/>
          </p:nvPr>
        </p:nvSpPr>
        <p:spPr>
          <a:xfrm>
            <a:off x="831850" y="4681056"/>
            <a:ext cx="10515600" cy="469783"/>
          </a:xfrm>
        </p:spPr>
        <p:txBody>
          <a:bodyPr>
            <a:normAutofit/>
          </a:bodyPr>
          <a:lstStyle/>
          <a:p>
            <a:pPr algn="r"/>
            <a:r>
              <a:rPr lang="en-IN" sz="1400" dirty="0"/>
              <a:t>Image Credit: Cloudflare</a:t>
            </a:r>
          </a:p>
        </p:txBody>
      </p:sp>
      <p:pic>
        <p:nvPicPr>
          <p:cNvPr id="5" name="Graphic 4">
            <a:extLst>
              <a:ext uri="{FF2B5EF4-FFF2-40B4-BE49-F238E27FC236}">
                <a16:creationId xmlns:a16="http://schemas.microsoft.com/office/drawing/2014/main" id="{1061D966-8F83-4E02-86DA-FC666F7F58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21641" y="2021048"/>
            <a:ext cx="6667500" cy="1524000"/>
          </a:xfrm>
          <a:prstGeom prst="rect">
            <a:avLst/>
          </a:prstGeom>
        </p:spPr>
      </p:pic>
    </p:spTree>
    <p:extLst>
      <p:ext uri="{BB962C8B-B14F-4D97-AF65-F5344CB8AC3E}">
        <p14:creationId xmlns:p14="http://schemas.microsoft.com/office/powerpoint/2010/main" val="3991314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00E51-26B3-4435-8FE3-1577C471D9F2}"/>
              </a:ext>
            </a:extLst>
          </p:cNvPr>
          <p:cNvSpPr>
            <a:spLocks noGrp="1"/>
          </p:cNvSpPr>
          <p:nvPr>
            <p:ph type="title"/>
          </p:nvPr>
        </p:nvSpPr>
        <p:spPr/>
        <p:txBody>
          <a:bodyPr/>
          <a:lstStyle/>
          <a:p>
            <a:r>
              <a:rPr lang="en-IN" dirty="0"/>
              <a:t>What is server-side programming used for?</a:t>
            </a:r>
          </a:p>
        </p:txBody>
      </p:sp>
      <p:sp>
        <p:nvSpPr>
          <p:cNvPr id="3" name="Content Placeholder 2">
            <a:extLst>
              <a:ext uri="{FF2B5EF4-FFF2-40B4-BE49-F238E27FC236}">
                <a16:creationId xmlns:a16="http://schemas.microsoft.com/office/drawing/2014/main" id="{5AB017B8-536B-4356-995D-298EAA3F725D}"/>
              </a:ext>
            </a:extLst>
          </p:cNvPr>
          <p:cNvSpPr>
            <a:spLocks noGrp="1"/>
          </p:cNvSpPr>
          <p:nvPr>
            <p:ph idx="1"/>
          </p:nvPr>
        </p:nvSpPr>
        <p:spPr/>
        <p:txBody>
          <a:bodyPr>
            <a:normAutofit fontScale="85000" lnSpcReduction="10000"/>
          </a:bodyPr>
          <a:lstStyle/>
          <a:p>
            <a:r>
              <a:rPr lang="en-IN" dirty="0"/>
              <a:t>It is used for storing and retrieving data to and from a central source</a:t>
            </a:r>
            <a:br>
              <a:rPr lang="en-IN" dirty="0"/>
            </a:br>
            <a:br>
              <a:rPr lang="en-IN" dirty="0"/>
            </a:br>
            <a:r>
              <a:rPr lang="en-IN" dirty="0"/>
              <a:t>For example, you may have a MySQL database on a server which stores a list of products. You would use a server-side programming language such as PHP to store and retrieve this data. This includes creating, reading, updating, and deleting (CRUD) the data.</a:t>
            </a:r>
          </a:p>
          <a:p>
            <a:r>
              <a:rPr lang="en-IN" dirty="0"/>
              <a:t>Client-side languages are used to send and receive data to and from the server</a:t>
            </a:r>
            <a:br>
              <a:rPr lang="en-IN" dirty="0"/>
            </a:br>
            <a:br>
              <a:rPr lang="en-IN" dirty="0"/>
            </a:br>
            <a:r>
              <a:rPr lang="en-IN" dirty="0"/>
              <a:t>For example, you may have a PHP script that returns a list of products. This script processes these products and outputs the content using HTML. Your browser will then render this HTML. Another script may be responsible for handling updates to these products; in which case, an HTML form will submit the modified data to the script, which in turn will commit the changes to the database.</a:t>
            </a:r>
          </a:p>
        </p:txBody>
      </p:sp>
    </p:spTree>
    <p:extLst>
      <p:ext uri="{BB962C8B-B14F-4D97-AF65-F5344CB8AC3E}">
        <p14:creationId xmlns:p14="http://schemas.microsoft.com/office/powerpoint/2010/main" val="157793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76CAE-E4CB-478C-9E59-E50258B86F11}"/>
              </a:ext>
            </a:extLst>
          </p:cNvPr>
          <p:cNvSpPr>
            <a:spLocks noGrp="1"/>
          </p:cNvSpPr>
          <p:nvPr>
            <p:ph type="title"/>
          </p:nvPr>
        </p:nvSpPr>
        <p:spPr/>
        <p:txBody>
          <a:bodyPr/>
          <a:lstStyle/>
          <a:p>
            <a:r>
              <a:rPr lang="en-IN" dirty="0"/>
              <a:t>What can server-side programming not do?</a:t>
            </a:r>
          </a:p>
        </p:txBody>
      </p:sp>
      <p:sp>
        <p:nvSpPr>
          <p:cNvPr id="3" name="Content Placeholder 2">
            <a:extLst>
              <a:ext uri="{FF2B5EF4-FFF2-40B4-BE49-F238E27FC236}">
                <a16:creationId xmlns:a16="http://schemas.microsoft.com/office/drawing/2014/main" id="{E2009585-75ED-4C4E-9057-FE1A01F78133}"/>
              </a:ext>
            </a:extLst>
          </p:cNvPr>
          <p:cNvSpPr>
            <a:spLocks noGrp="1"/>
          </p:cNvSpPr>
          <p:nvPr>
            <p:ph idx="1"/>
          </p:nvPr>
        </p:nvSpPr>
        <p:spPr/>
        <p:txBody>
          <a:bodyPr/>
          <a:lstStyle/>
          <a:p>
            <a:r>
              <a:rPr lang="en-IN" dirty="0"/>
              <a:t>It cannot be used to access data stored on a visitor’s computer except for Cookies that are stored on the browser.</a:t>
            </a:r>
          </a:p>
          <a:p>
            <a:r>
              <a:rPr lang="en-IN" dirty="0"/>
              <a:t>For it to be able to access data stored on a visitor’s computer, client-side languages such as HTML and JavaScript will need to be used.</a:t>
            </a:r>
          </a:p>
        </p:txBody>
      </p:sp>
    </p:spTree>
    <p:extLst>
      <p:ext uri="{BB962C8B-B14F-4D97-AF65-F5344CB8AC3E}">
        <p14:creationId xmlns:p14="http://schemas.microsoft.com/office/powerpoint/2010/main" val="4072821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9C1B1-5025-4E87-A594-EA51F610D147}"/>
              </a:ext>
            </a:extLst>
          </p:cNvPr>
          <p:cNvSpPr>
            <a:spLocks noGrp="1"/>
          </p:cNvSpPr>
          <p:nvPr>
            <p:ph type="title"/>
          </p:nvPr>
        </p:nvSpPr>
        <p:spPr>
          <a:xfrm>
            <a:off x="831850" y="661114"/>
            <a:ext cx="10515600" cy="806959"/>
          </a:xfrm>
        </p:spPr>
        <p:txBody>
          <a:bodyPr>
            <a:normAutofit fontScale="90000"/>
          </a:bodyPr>
          <a:lstStyle/>
          <a:p>
            <a:r>
              <a:rPr lang="en-IN" dirty="0"/>
              <a:t>Demo</a:t>
            </a:r>
          </a:p>
        </p:txBody>
      </p:sp>
      <p:sp>
        <p:nvSpPr>
          <p:cNvPr id="3" name="Text Placeholder 2">
            <a:extLst>
              <a:ext uri="{FF2B5EF4-FFF2-40B4-BE49-F238E27FC236}">
                <a16:creationId xmlns:a16="http://schemas.microsoft.com/office/drawing/2014/main" id="{2DF10369-6C0F-4307-B8FE-72896F14D49E}"/>
              </a:ext>
            </a:extLst>
          </p:cNvPr>
          <p:cNvSpPr>
            <a:spLocks noGrp="1"/>
          </p:cNvSpPr>
          <p:nvPr>
            <p:ph type="body" idx="1"/>
          </p:nvPr>
        </p:nvSpPr>
        <p:spPr>
          <a:xfrm>
            <a:off x="838200" y="1661021"/>
            <a:ext cx="10515600" cy="2424418"/>
          </a:xfrm>
        </p:spPr>
        <p:txBody>
          <a:bodyPr/>
          <a:lstStyle/>
          <a:p>
            <a:r>
              <a:rPr lang="en-IN" dirty="0"/>
              <a:t>To illustrate how server-side programming works, we will create a demo that makes use of the following server-side technologies:</a:t>
            </a:r>
          </a:p>
          <a:p>
            <a:pPr marL="342900" indent="-342900">
              <a:buFont typeface="Arial" panose="020B0604020202020204" pitchFamily="34" charset="0"/>
              <a:buChar char="•"/>
            </a:pPr>
            <a:r>
              <a:rPr lang="en-IN" dirty="0"/>
              <a:t>Apache (Web Server)</a:t>
            </a:r>
          </a:p>
          <a:p>
            <a:pPr marL="342900" indent="-342900">
              <a:buFont typeface="Arial" panose="020B0604020202020204" pitchFamily="34" charset="0"/>
              <a:buChar char="•"/>
            </a:pPr>
            <a:r>
              <a:rPr lang="en-IN" dirty="0"/>
              <a:t>MySQL (Database Server)</a:t>
            </a:r>
          </a:p>
          <a:p>
            <a:pPr marL="342900" indent="-342900">
              <a:buFont typeface="Arial" panose="020B0604020202020204" pitchFamily="34" charset="0"/>
              <a:buChar char="•"/>
            </a:pPr>
            <a:r>
              <a:rPr lang="en-IN" dirty="0"/>
              <a:t>PHP (Server-side Programming Language)</a:t>
            </a:r>
          </a:p>
        </p:txBody>
      </p:sp>
    </p:spTree>
    <p:extLst>
      <p:ext uri="{BB962C8B-B14F-4D97-AF65-F5344CB8AC3E}">
        <p14:creationId xmlns:p14="http://schemas.microsoft.com/office/powerpoint/2010/main" val="281748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75956-0C95-4573-B062-0424C7891A3B}"/>
              </a:ext>
            </a:extLst>
          </p:cNvPr>
          <p:cNvSpPr>
            <a:spLocks noGrp="1"/>
          </p:cNvSpPr>
          <p:nvPr>
            <p:ph type="title"/>
          </p:nvPr>
        </p:nvSpPr>
        <p:spPr>
          <a:xfrm>
            <a:off x="838200" y="451390"/>
            <a:ext cx="10515600" cy="932794"/>
          </a:xfrm>
        </p:spPr>
        <p:txBody>
          <a:bodyPr/>
          <a:lstStyle/>
          <a:p>
            <a:r>
              <a:rPr lang="en-IN"/>
              <a:t>CRUD Application</a:t>
            </a:r>
            <a:endParaRPr lang="en-IN" dirty="0"/>
          </a:p>
        </p:txBody>
      </p:sp>
      <p:sp>
        <p:nvSpPr>
          <p:cNvPr id="3" name="Text Placeholder 2">
            <a:extLst>
              <a:ext uri="{FF2B5EF4-FFF2-40B4-BE49-F238E27FC236}">
                <a16:creationId xmlns:a16="http://schemas.microsoft.com/office/drawing/2014/main" id="{EE60A660-E865-4C17-97EC-0A704CBAD42F}"/>
              </a:ext>
            </a:extLst>
          </p:cNvPr>
          <p:cNvSpPr>
            <a:spLocks noGrp="1"/>
          </p:cNvSpPr>
          <p:nvPr>
            <p:ph type="body" idx="1"/>
          </p:nvPr>
        </p:nvSpPr>
        <p:spPr>
          <a:xfrm>
            <a:off x="831850" y="1761689"/>
            <a:ext cx="10515600" cy="4327962"/>
          </a:xfrm>
        </p:spPr>
        <p:txBody>
          <a:bodyPr/>
          <a:lstStyle/>
          <a:p>
            <a:r>
              <a:rPr lang="en-IN" dirty="0"/>
              <a:t>We are going to create a simple application that will use a PHP script to fetch a list of products from a database and display them using HTML. The HTML for this list will also be generated using PHP. The script will also let us add new products and delete existing products. We will be using GET and POST methods for this application. We will be deleting products using the GET method where as we will be using the POST method to add products.</a:t>
            </a:r>
          </a:p>
        </p:txBody>
      </p:sp>
    </p:spTree>
    <p:extLst>
      <p:ext uri="{BB962C8B-B14F-4D97-AF65-F5344CB8AC3E}">
        <p14:creationId xmlns:p14="http://schemas.microsoft.com/office/powerpoint/2010/main" val="3495299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445</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Server-side Programming</vt:lpstr>
      <vt:lpstr>Server-side vs Client-side in Web Development  What’s the difference? </vt:lpstr>
      <vt:lpstr>How does it look like?</vt:lpstr>
      <vt:lpstr>What is server-side programming used for?</vt:lpstr>
      <vt:lpstr>What can server-side programming not do?</vt:lpstr>
      <vt:lpstr>Demo</vt:lpstr>
      <vt:lpstr>CRUD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Naif Amoodi</dc:creator>
  <cp:lastModifiedBy>Naif Amoodi</cp:lastModifiedBy>
  <cp:revision>33</cp:revision>
  <dcterms:created xsi:type="dcterms:W3CDTF">2022-02-19T17:58:42Z</dcterms:created>
  <dcterms:modified xsi:type="dcterms:W3CDTF">2022-02-28T17:35:50Z</dcterms:modified>
</cp:coreProperties>
</file>