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78" r:id="rId5"/>
    <p:sldId id="280" r:id="rId6"/>
    <p:sldId id="279" r:id="rId7"/>
    <p:sldId id="281" r:id="rId8"/>
    <p:sldId id="276" r:id="rId9"/>
    <p:sldId id="27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2019년 6월 17일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30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34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8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5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2019년 6월 17일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052fnF-oa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ATMEGA128</a:t>
            </a:r>
            <a:br>
              <a:rPr lang="en-US" altLang="ko-KR" dirty="0"/>
            </a:br>
            <a:r>
              <a:rPr lang="ko-KR" altLang="en-US" dirty="0"/>
              <a:t>리듬게임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3</a:t>
            </a:r>
            <a:r>
              <a:rPr lang="ko-KR" altLang="en-US" dirty="0"/>
              <a:t>조  </a:t>
            </a:r>
            <a:endParaRPr lang="en-US" altLang="ko-KR" dirty="0"/>
          </a:p>
          <a:p>
            <a:pPr rtl="0"/>
            <a:r>
              <a:rPr lang="en-US" altLang="ko-KR" dirty="0"/>
              <a:t>20151946</a:t>
            </a:r>
            <a:r>
              <a:rPr lang="ko-KR" altLang="en-US" dirty="0"/>
              <a:t> </a:t>
            </a:r>
            <a:r>
              <a:rPr lang="ko-KR" altLang="en-US" dirty="0" err="1"/>
              <a:t>안덕용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  <a:p>
            <a:pPr rtl="0"/>
            <a:r>
              <a:rPr lang="ko-KR" altLang="en-US" dirty="0"/>
              <a:t>프로젝트 진행</a:t>
            </a:r>
            <a:endParaRPr lang="en-US" altLang="ko-KR" dirty="0"/>
          </a:p>
          <a:p>
            <a:pPr rtl="0"/>
            <a:r>
              <a:rPr lang="ko-KR" altLang="en-US" dirty="0"/>
              <a:t>구현실패</a:t>
            </a:r>
            <a:endParaRPr lang="en-US" altLang="ko-KR" dirty="0"/>
          </a:p>
          <a:p>
            <a:pPr rtl="0"/>
            <a:r>
              <a:rPr lang="ko-KR" altLang="en-US" dirty="0"/>
              <a:t>프로젝트 실행결과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프로테우스와</a:t>
            </a:r>
            <a:r>
              <a:rPr lang="ko-KR" altLang="en-US" dirty="0"/>
              <a:t> </a:t>
            </a:r>
            <a:r>
              <a:rPr lang="ko-KR" altLang="en-US" dirty="0" err="1"/>
              <a:t>코드비젼</a:t>
            </a:r>
            <a:r>
              <a:rPr lang="ko-KR" altLang="en-US" dirty="0"/>
              <a:t> 환경에서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/>
              <a:t>  ATMEGA128</a:t>
            </a:r>
            <a:r>
              <a:rPr lang="ko-KR" altLang="en-US"/>
              <a:t>을 이 </a:t>
            </a:r>
            <a:r>
              <a:rPr lang="ko-KR" altLang="en-US" dirty="0"/>
              <a:t>리듬게임을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93C86-ED3F-454E-936A-73E9EE85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20859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프로젝트 진행</a:t>
            </a:r>
            <a:r>
              <a:rPr lang="en-US" altLang="ko-KR" sz="4000" dirty="0"/>
              <a:t>-</a:t>
            </a:r>
            <a:r>
              <a:rPr lang="ko-KR" altLang="en-US" sz="4000" dirty="0"/>
              <a:t>회로도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74984-0616-44B3-AD0B-C56F879A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87D18-4B79-4736-9AA2-63CF5843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4947"/>
            <a:ext cx="7674344" cy="499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DF099-114A-41EB-ACBD-0E86999A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83536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프로젝트 진행</a:t>
            </a:r>
            <a:r>
              <a:rPr lang="en-US" altLang="ko-KR" sz="3600" dirty="0"/>
              <a:t>-</a:t>
            </a:r>
            <a:r>
              <a:rPr lang="ko-KR" altLang="en-US" sz="3600" dirty="0"/>
              <a:t>소스코드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CFA79-F94D-473C-B72E-262A14DB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7624"/>
            <a:ext cx="10972800" cy="5036976"/>
          </a:xfrm>
        </p:spPr>
        <p:txBody>
          <a:bodyPr/>
          <a:lstStyle/>
          <a:p>
            <a:r>
              <a:rPr lang="en-US" altLang="ko-KR" dirty="0"/>
              <a:t>struct note{</a:t>
            </a:r>
          </a:p>
          <a:p>
            <a:pPr marL="0" indent="0">
              <a:buNone/>
            </a:pPr>
            <a:r>
              <a:rPr lang="en-US" altLang="ko-KR" dirty="0"/>
              <a:t>     int a;  //</a:t>
            </a:r>
            <a:r>
              <a:rPr lang="ko-KR" altLang="en-US" dirty="0"/>
              <a:t>가로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int b;  //</a:t>
            </a:r>
            <a:r>
              <a:rPr lang="ko-KR" altLang="en-US" dirty="0"/>
              <a:t>세로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int M;  //</a:t>
            </a:r>
            <a:r>
              <a:rPr lang="ko-KR" altLang="en-US" dirty="0"/>
              <a:t>음색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int s;  //</a:t>
            </a:r>
            <a:r>
              <a:rPr lang="ko-KR" altLang="en-US" dirty="0"/>
              <a:t>점수판정 </a:t>
            </a:r>
          </a:p>
          <a:p>
            <a:pPr marL="0" indent="0">
              <a:buNone/>
            </a:pPr>
            <a:r>
              <a:rPr lang="en-US" altLang="ko-KR" dirty="0"/>
              <a:t>  };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120F0-C13E-481B-AACB-2A1857C0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61" y="1287624"/>
            <a:ext cx="6991739" cy="46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364C0-A3F4-4375-A765-C313EEB0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9023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프로젝트 진행</a:t>
            </a:r>
            <a:r>
              <a:rPr lang="en-US" altLang="ko-KR" sz="3600" dirty="0"/>
              <a:t>- </a:t>
            </a:r>
            <a:r>
              <a:rPr lang="ko-KR" altLang="en-US" sz="3600" dirty="0"/>
              <a:t>소스코드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1CF7-2A43-411A-B1AD-A46BB8E6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286"/>
            <a:ext cx="10972800" cy="5018314"/>
          </a:xfrm>
        </p:spPr>
        <p:txBody>
          <a:bodyPr/>
          <a:lstStyle/>
          <a:p>
            <a:r>
              <a:rPr lang="en-US" altLang="ko-KR" dirty="0"/>
              <a:t>GLCD</a:t>
            </a:r>
            <a:r>
              <a:rPr lang="ko-KR" altLang="en-US" dirty="0"/>
              <a:t>안의 </a:t>
            </a:r>
            <a:r>
              <a:rPr lang="en-US" altLang="ko-KR" dirty="0"/>
              <a:t>Rectangle</a:t>
            </a:r>
            <a:r>
              <a:rPr lang="ko-KR" altLang="en-US" dirty="0"/>
              <a:t> 함수와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Line </a:t>
            </a:r>
            <a:r>
              <a:rPr lang="ko-KR" altLang="en-US" dirty="0"/>
              <a:t>함수를 사용하려면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다음의 코드를 삽입하지 않으면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제대로 </a:t>
            </a:r>
            <a:r>
              <a:rPr lang="en-US" altLang="ko-KR" dirty="0" err="1"/>
              <a:t>lcd_clear</a:t>
            </a:r>
            <a:r>
              <a:rPr lang="ko-KR" altLang="en-US" dirty="0"/>
              <a:t>가 실행되지 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for(k=0 ; k&lt;8 ; k++)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for(l=0; l&lt;128; l++)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>
                <a:solidFill>
                  <a:srgbClr val="FF0000"/>
                </a:solidFill>
              </a:rPr>
              <a:t>screen[k][l] </a:t>
            </a:r>
            <a:r>
              <a:rPr lang="en-US" altLang="ko-KR" dirty="0">
                <a:solidFill>
                  <a:srgbClr val="0070C0"/>
                </a:solidFill>
              </a:rPr>
              <a:t>= '\0’;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   </a:t>
            </a:r>
            <a:r>
              <a:rPr lang="ko-KR" altLang="en-US" dirty="0"/>
              <a:t>↑코드를 삽입하지</a:t>
            </a:r>
            <a:r>
              <a:rPr lang="en-US" altLang="ko-KR" dirty="0"/>
              <a:t> </a:t>
            </a:r>
            <a:r>
              <a:rPr lang="ko-KR" altLang="en-US" dirty="0"/>
              <a:t>않고 </a:t>
            </a:r>
            <a:r>
              <a:rPr lang="ko-KR" altLang="en-US" dirty="0" err="1"/>
              <a:t>실행시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52F5B-CCCD-41FF-ABF5-D0DD2A75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306286"/>
            <a:ext cx="4810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A7F6F-3B9D-443D-ADD7-2431B8EE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18222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408F4-FABD-439F-B9C8-6F177E9E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67" y="1222310"/>
            <a:ext cx="10972800" cy="5102290"/>
          </a:xfrm>
        </p:spPr>
        <p:txBody>
          <a:bodyPr/>
          <a:lstStyle/>
          <a:p>
            <a:r>
              <a:rPr lang="en-US" altLang="ko-KR" dirty="0"/>
              <a:t>Line(1,59,95,59);</a:t>
            </a:r>
          </a:p>
          <a:p>
            <a:pPr marL="0" indent="0">
              <a:buNone/>
            </a:pPr>
            <a:r>
              <a:rPr lang="en-US" altLang="ko-KR" dirty="0"/>
              <a:t>  Line(1,61,95,61);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cd_clear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while(1)</a:t>
            </a:r>
          </a:p>
          <a:p>
            <a:pPr marL="0" indent="0">
              <a:buNone/>
            </a:pPr>
            <a:r>
              <a:rPr lang="en-US" altLang="ko-KR" dirty="0"/>
              <a:t>  {</a:t>
            </a:r>
          </a:p>
          <a:p>
            <a:pPr marL="0" indent="0">
              <a:buNone/>
            </a:pPr>
            <a:r>
              <a:rPr lang="en-US" altLang="ko-KR" dirty="0"/>
              <a:t>    Line(1,63,95,63);</a:t>
            </a:r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          [</a:t>
            </a:r>
            <a:r>
              <a:rPr lang="ko-KR" altLang="en-US" dirty="0"/>
              <a:t>실행결과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B275B-3F8F-4969-9FE9-ACFA33AA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80" y="1264298"/>
            <a:ext cx="6190278" cy="39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35463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4800" dirty="0"/>
              <a:t>구현실패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838130"/>
            <a:ext cx="10972800" cy="4486469"/>
          </a:xfrm>
        </p:spPr>
        <p:txBody>
          <a:bodyPr rtlCol="0"/>
          <a:lstStyle/>
          <a:p>
            <a:r>
              <a:rPr lang="ko-KR" altLang="en-US" dirty="0"/>
              <a:t>소리를 내는 것은 구현하지 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– </a:t>
            </a:r>
            <a:r>
              <a:rPr lang="ko-KR" altLang="en-US" dirty="0" err="1"/>
              <a:t>프로테우스의</a:t>
            </a:r>
            <a:r>
              <a:rPr lang="ko-KR" altLang="en-US" dirty="0"/>
              <a:t> 시뮬레이션 속도 급격히 저하</a:t>
            </a:r>
            <a:r>
              <a:rPr lang="en-US" altLang="ko-KR" dirty="0"/>
              <a:t>, </a:t>
            </a:r>
            <a:r>
              <a:rPr lang="ko-KR" altLang="en-US" dirty="0"/>
              <a:t>시뮬레이션 강제중단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실행결과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>
                <a:hlinkClick r:id="rId3"/>
              </a:rPr>
              <a:t>https://www.youtube.com/watch?v=o052fnF-oaw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67</TotalTime>
  <Words>172</Words>
  <Application>Microsoft Office PowerPoint</Application>
  <PresentationFormat>와이드스크린</PresentationFormat>
  <Paragraphs>52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바탕</vt:lpstr>
      <vt:lpstr>Wingdings 2</vt:lpstr>
      <vt:lpstr>브레인스토밍에 관한 프레젠테이션</vt:lpstr>
      <vt:lpstr>ATMEGA128 리듬게임</vt:lpstr>
      <vt:lpstr>목차</vt:lpstr>
      <vt:lpstr>프로젝트 개요</vt:lpstr>
      <vt:lpstr>프로젝트 진행-회로도</vt:lpstr>
      <vt:lpstr>프로젝트 진행-소스코드 분석</vt:lpstr>
      <vt:lpstr>프로젝트 진행- 소스코드 분석</vt:lpstr>
      <vt:lpstr>예시</vt:lpstr>
      <vt:lpstr>구현실패</vt:lpstr>
      <vt:lpstr>프로젝트 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ATMEGA128 리듬게임</dc:title>
  <dc:creator>an deok yong</dc:creator>
  <cp:lastModifiedBy>an deok yong</cp:lastModifiedBy>
  <cp:revision>7</cp:revision>
  <dcterms:created xsi:type="dcterms:W3CDTF">2019-06-17T01:17:50Z</dcterms:created>
  <dcterms:modified xsi:type="dcterms:W3CDTF">2019-06-17T02:25:46Z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