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72" r:id="rId2"/>
    <p:sldId id="278" r:id="rId3"/>
    <p:sldId id="280" r:id="rId4"/>
    <p:sldId id="282" r:id="rId5"/>
    <p:sldId id="284" r:id="rId6"/>
    <p:sldId id="285" r:id="rId7"/>
    <p:sldId id="286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6C602-A42E-4384-BB6E-89F049D03FDB}" type="datetime4">
              <a:rPr lang="ko-KR" altLang="en-US" smtClean="0"/>
              <a:t>2019년 12월 16일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7CD97-4686-4F5B-85EE-B28BF11E1991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798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0F05460B-EF4C-45B4-AEA8-01340485D332}" type="datetime4">
              <a:rPr lang="ko-KR" altLang="en-US" smtClean="0"/>
              <a:pPr/>
              <a:t>2019년 12월 16일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893B0CF2-7F87-4E02-A248-870047730F9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087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21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직사각형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7" name="직선 연결선(S)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연결선(S)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kumimoji="0" lang="ko-KR" altLang="en-US" dirty="0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6ECEB-AA61-48A6-AF2F-90982D48F378}" type="datetime4">
              <a:rPr lang="ko-KR" altLang="en-US" smtClean="0"/>
              <a:pPr/>
              <a:t>2019년 12월 16일</a:t>
            </a:fld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731BAB-D4C6-412F-B1DA-F81821CE99F7}" type="datetime4">
              <a:rPr lang="ko-KR" altLang="en-US" smtClean="0"/>
              <a:pPr/>
              <a:t>2019년 12월 16일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9A4171-0E36-46E0-9D38-2564666FE754}" type="datetime4">
              <a:rPr lang="ko-KR" altLang="en-US" smtClean="0"/>
              <a:pPr/>
              <a:t>2019년 12월 16일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6E6A2EC-CE3C-4265-BFD5-82263CDD33CC}" type="datetime4">
              <a:rPr lang="ko-KR" altLang="en-US" smtClean="0"/>
              <a:pPr/>
              <a:t>2019년 12월 16일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3722AA-896E-4500-A3A5-5281EA8495B8}" type="datetime4">
              <a:rPr lang="ko-KR" altLang="en-US" smtClean="0"/>
              <a:pPr/>
              <a:t>2019년 12월 16일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70F23C-4668-4611-8437-A4113363F353}" type="datetime4">
              <a:rPr lang="ko-KR" altLang="en-US" smtClean="0"/>
              <a:pPr/>
              <a:t>2019년 12월 16일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dirty="0"/>
              <a:t>클릭하여 마스터 텍스트 스타일 편집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2" hasCustomPrompt="1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dirty="0"/>
              <a:t>클릭하여 마스터 텍스트 스타일 편집</a:t>
            </a:r>
            <a:r>
              <a:rPr lang="en-US" altLang="ko-KR" dirty="0"/>
              <a:t>.</a:t>
            </a:r>
            <a:endParaRPr lang="ko-KR" altLang="en-US" dirty="0"/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 hasCustomPrompt="1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dirty="0"/>
              <a:t>클릭하여 마스터 텍스트 스타일 편집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dirty="0"/>
              <a:t>마스터 텍스트 </a:t>
            </a:r>
            <a:r>
              <a:rPr lang="ko-KR" altLang="en-US"/>
              <a:t>스타일을 편집하려면 </a:t>
            </a:r>
            <a:r>
              <a:rPr lang="ko-KR" altLang="en-US" dirty="0"/>
              <a:t>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D8DCD9-134B-42D1-B7BD-0C4159B22C16}" type="datetime4">
              <a:rPr lang="ko-KR" altLang="en-US" smtClean="0"/>
              <a:pPr/>
              <a:t>2019년 12월 16일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0975A0-B2CB-4FCC-8610-604E9EA45901}" type="datetime4">
              <a:rPr lang="ko-KR" altLang="en-US" smtClean="0"/>
              <a:pPr/>
              <a:t>2019년 12월 16일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DBE5DC8-2898-4E25-9AFB-931A1032E364}" type="datetime4">
              <a:rPr lang="ko-KR" altLang="en-US" smtClean="0"/>
              <a:pPr/>
              <a:t>2019년 12월 16일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9D8438C-A327-4EF8-B955-FFCABE60616D}" type="datetime4">
              <a:rPr lang="ko-KR" altLang="en-US" smtClean="0"/>
              <a:pPr/>
              <a:t>2019년 12월 16일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408617-CD6F-4FF7-BA0F-D3DAEC938FA9}" type="datetime4">
              <a:rPr lang="ko-KR" altLang="en-US" smtClean="0"/>
              <a:pPr/>
              <a:t>2019년 12월 16일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  <p:sp>
        <p:nvSpPr>
          <p:cNvPr id="10" name="자유형(F) 9"/>
          <p:cNvSpPr>
            <a:spLocks/>
          </p:cNvSpPr>
          <p:nvPr/>
        </p:nvSpPr>
        <p:spPr bwMode="auto">
          <a:xfrm flipV="1">
            <a:off x="-12700" y="5835651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ko-KR" altLang="en-US" sz="180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ko-KR" altLang="en-US" sz="1800" dirty="0">
              <a:solidFill>
                <a:schemeClr val="tx1"/>
              </a:solidFill>
              <a:latin typeface="바탕" panose="02030600000101010101" pitchFamily="18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직사각형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바탕" panose="02030600000101010101" pitchFamily="18" charset="-127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자유형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ko-KR" altLang="en-US" sz="1800" dirty="0">
                  <a:solidFill>
                    <a:schemeClr val="tx1"/>
                  </a:solidFill>
                  <a:latin typeface="바탕" panose="02030600000101010101" pitchFamily="18" charset="-127"/>
                  <a:ea typeface="+mn-ea"/>
                  <a:cs typeface="+mn-cs"/>
                </a:endParaRPr>
              </a:p>
            </p:txBody>
          </p:sp>
          <p:sp>
            <p:nvSpPr>
              <p:cNvPr id="29" name="자유형(F)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ko-KR" altLang="en-US" sz="1800" dirty="0">
                  <a:solidFill>
                    <a:schemeClr val="tx1"/>
                  </a:solidFill>
                  <a:latin typeface="바탕" panose="02030600000101010101" pitchFamily="18" charset="-127"/>
                  <a:ea typeface="+mn-ea"/>
                  <a:cs typeface="+mn-cs"/>
                </a:endParaRPr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자유형(F)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ko-KR" altLang="en-US" sz="1800" dirty="0">
                    <a:latin typeface="바탕" panose="02030600000101010101" pitchFamily="18" charset="-127"/>
                  </a:endParaRPr>
                </a:p>
              </p:txBody>
            </p:sp>
            <p:sp>
              <p:nvSpPr>
                <p:cNvPr id="33" name="자유형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ko-KR" altLang="en-US" sz="1800" dirty="0">
                    <a:latin typeface="바탕" panose="02030600000101010101" pitchFamily="18" charset="-127"/>
                  </a:endParaRPr>
                </a:p>
              </p:txBody>
            </p:sp>
          </p:grpSp>
        </p:grpSp>
      </p:grp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  <a:endParaRPr kumimoji="0"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6EEE579-F538-4878-B6A1-5F4B59A8BBF6}" type="datetime4">
              <a:rPr lang="ko-KR" altLang="en-US" smtClean="0"/>
              <a:pPr/>
              <a:t>2019년 12월 16일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1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algn="l"/>
            <a:r>
              <a:rPr lang="ko-KR" altLang="en-US" dirty="0" err="1"/>
              <a:t>모바일컴튜팅과</a:t>
            </a:r>
            <a:r>
              <a:rPr lang="ko-KR" altLang="en-US" dirty="0"/>
              <a:t> 응용</a:t>
            </a:r>
            <a:br>
              <a:rPr lang="en-US" altLang="ko-KR" dirty="0"/>
            </a:br>
            <a:r>
              <a:rPr lang="ko-KR" altLang="en-US" dirty="0"/>
              <a:t>프로젝트 발표 </a:t>
            </a:r>
            <a:r>
              <a:rPr lang="en-US" altLang="ko-KR" dirty="0"/>
              <a:t>– </a:t>
            </a:r>
            <a:r>
              <a:rPr lang="ko-KR" altLang="en-US" dirty="0"/>
              <a:t>양계장 게임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 altLang="ko-KR" dirty="0"/>
          </a:p>
          <a:p>
            <a:pPr rtl="0"/>
            <a:r>
              <a:rPr lang="en-US" altLang="ko-KR" dirty="0"/>
              <a:t>20151946 </a:t>
            </a:r>
            <a:r>
              <a:rPr lang="ko-KR" altLang="en-US" dirty="0" err="1"/>
              <a:t>안덕용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1.</a:t>
            </a:r>
            <a:r>
              <a:rPr lang="ko-KR" altLang="en-US" dirty="0"/>
              <a:t>프로젝트 </a:t>
            </a:r>
            <a:r>
              <a:rPr lang="en-US" altLang="ko-KR" dirty="0"/>
              <a:t>– </a:t>
            </a:r>
            <a:r>
              <a:rPr lang="ko-KR" altLang="en-US" dirty="0"/>
              <a:t>전체 구조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99AC1B-DF21-40C8-9819-C6A927A7A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47088"/>
            <a:ext cx="79057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2.</a:t>
            </a:r>
            <a:r>
              <a:rPr lang="ko-KR" altLang="en-US" dirty="0"/>
              <a:t>프로젝트 </a:t>
            </a:r>
            <a:r>
              <a:rPr lang="en-US" altLang="ko-KR" dirty="0"/>
              <a:t>– UI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A3377D-D0A2-44FB-80B1-4DA785CA4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09" y="2072866"/>
            <a:ext cx="2685624" cy="43068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A3EE65-00DE-4B7B-B68B-90F766551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856" y="2072866"/>
            <a:ext cx="2685624" cy="43068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508818F-B79B-4224-B2B5-F5E44C436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503" y="2072866"/>
            <a:ext cx="2685624" cy="43068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D89DF1-DF2A-485F-8CAC-80A22E1DE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151" y="2072866"/>
            <a:ext cx="2685624" cy="43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71261-95E3-49FC-B264-627B9FA2E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프로젝트 </a:t>
            </a:r>
            <a:r>
              <a:rPr lang="en-US" altLang="ko-KR" dirty="0"/>
              <a:t>– </a:t>
            </a:r>
            <a:r>
              <a:rPr lang="ko-KR" altLang="en-US" dirty="0"/>
              <a:t>게임설명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D2F1F-DA09-4FFD-AF79-BD78257088F8}"/>
              </a:ext>
            </a:extLst>
          </p:cNvPr>
          <p:cNvSpPr txBox="1"/>
          <p:nvPr/>
        </p:nvSpPr>
        <p:spPr>
          <a:xfrm>
            <a:off x="4703266" y="3627066"/>
            <a:ext cx="8459755" cy="73866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100" dirty="0"/>
              <a:t> 잠을 자면 현재 닭장에 있는 닭의 수와 </a:t>
            </a:r>
            <a:endParaRPr lang="en-US" altLang="ko-KR" sz="2100" dirty="0"/>
          </a:p>
          <a:p>
            <a:r>
              <a:rPr lang="ko-KR" altLang="en-US" sz="2100" dirty="0"/>
              <a:t> 나이에 따라서 달걀의 보유량 증가</a:t>
            </a:r>
            <a:r>
              <a:rPr lang="en-US" altLang="ko-KR" sz="21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8F96DF-82D6-45D6-BC65-2A981FCAD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01" y="3627066"/>
            <a:ext cx="1722114" cy="16940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9432D7-3AE9-4D70-AB80-6CCF77264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92012"/>
            <a:ext cx="1772284" cy="1436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CE450A-DBB9-45B6-9D30-D43D0681E40E}"/>
              </a:ext>
            </a:extLst>
          </p:cNvPr>
          <p:cNvSpPr txBox="1"/>
          <p:nvPr/>
        </p:nvSpPr>
        <p:spPr>
          <a:xfrm>
            <a:off x="2381884" y="1992012"/>
            <a:ext cx="8459755" cy="138499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100" dirty="0"/>
              <a:t>흐른 날짜를 표기</a:t>
            </a:r>
            <a:r>
              <a:rPr lang="en-US" altLang="ko-KR" sz="21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100" dirty="0"/>
              <a:t>보유중인 달걀의 수를 표기</a:t>
            </a:r>
            <a:r>
              <a:rPr lang="en-US" altLang="ko-KR" sz="21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100" dirty="0"/>
              <a:t>보유중인 돈의 액수를 표시</a:t>
            </a:r>
            <a:r>
              <a:rPr lang="en-US" altLang="ko-KR" sz="21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100" dirty="0"/>
              <a:t>보유중은 닭의 수와</a:t>
            </a:r>
            <a:r>
              <a:rPr lang="en-US" altLang="ko-KR" sz="2100" dirty="0"/>
              <a:t>, </a:t>
            </a:r>
            <a:r>
              <a:rPr lang="ko-KR" altLang="en-US" sz="2100" dirty="0"/>
              <a:t>최대 가질 수 있는 닭의 양을 표기</a:t>
            </a:r>
            <a:r>
              <a:rPr lang="en-US" altLang="ko-KR" sz="2100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8C23F1F-BC2A-4A24-9430-740D96290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627066"/>
            <a:ext cx="1593579" cy="138499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D94E94B-5EE1-46A7-ACCC-44ABB541AEC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03179" y="4319563"/>
            <a:ext cx="754510" cy="1"/>
          </a:xfrm>
          <a:prstGeom prst="straightConnector1">
            <a:avLst/>
          </a:prstGeom>
          <a:ln w="41275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D033CF-26B2-4CFE-B5A9-F4C7800551FD}"/>
              </a:ext>
            </a:extLst>
          </p:cNvPr>
          <p:cNvSpPr txBox="1"/>
          <p:nvPr/>
        </p:nvSpPr>
        <p:spPr>
          <a:xfrm>
            <a:off x="2248629" y="4399002"/>
            <a:ext cx="6416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85605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71261-95E3-49FC-B264-627B9FA2E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프로젝트 </a:t>
            </a:r>
            <a:r>
              <a:rPr lang="en-US" altLang="ko-KR" dirty="0"/>
              <a:t>– </a:t>
            </a:r>
            <a:r>
              <a:rPr lang="ko-KR" altLang="en-US" dirty="0"/>
              <a:t>게임설명</a:t>
            </a:r>
            <a:r>
              <a:rPr lang="en-US" altLang="ko-KR" dirty="0"/>
              <a:t>(2)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D2F1F-DA09-4FFD-AF79-BD78257088F8}"/>
              </a:ext>
            </a:extLst>
          </p:cNvPr>
          <p:cNvSpPr txBox="1"/>
          <p:nvPr/>
        </p:nvSpPr>
        <p:spPr>
          <a:xfrm>
            <a:off x="6722626" y="1218740"/>
            <a:ext cx="3165658" cy="73866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100" dirty="0"/>
              <a:t> 닭을 구입</a:t>
            </a:r>
            <a:r>
              <a:rPr lang="en-US" altLang="ko-KR" sz="2100" dirty="0"/>
              <a:t>/</a:t>
            </a:r>
            <a:r>
              <a:rPr lang="ko-KR" altLang="en-US" sz="2100" dirty="0"/>
              <a:t>판매 가능</a:t>
            </a:r>
            <a:r>
              <a:rPr lang="en-US" altLang="ko-KR" sz="2100" dirty="0"/>
              <a:t>.</a:t>
            </a:r>
          </a:p>
          <a:p>
            <a:r>
              <a:rPr lang="ko-KR" altLang="en-US" sz="2100" dirty="0"/>
              <a:t> 달걀의 판매 처리</a:t>
            </a:r>
            <a:endParaRPr lang="en-US" altLang="ko-KR" sz="21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D94E94B-5EE1-46A7-ACCC-44ABB541AEC9}"/>
              </a:ext>
            </a:extLst>
          </p:cNvPr>
          <p:cNvCxnSpPr>
            <a:cxnSpLocks/>
          </p:cNvCxnSpPr>
          <p:nvPr/>
        </p:nvCxnSpPr>
        <p:spPr>
          <a:xfrm flipV="1">
            <a:off x="2502441" y="1599492"/>
            <a:ext cx="754510" cy="1"/>
          </a:xfrm>
          <a:prstGeom prst="straightConnector1">
            <a:avLst/>
          </a:prstGeom>
          <a:ln w="41275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D033CF-26B2-4CFE-B5A9-F4C7800551FD}"/>
              </a:ext>
            </a:extLst>
          </p:cNvPr>
          <p:cNvSpPr txBox="1"/>
          <p:nvPr/>
        </p:nvSpPr>
        <p:spPr>
          <a:xfrm>
            <a:off x="2558885" y="1769560"/>
            <a:ext cx="6416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클릭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BD478F-DB2C-49F7-A23F-26EB481A3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8740"/>
            <a:ext cx="1819275" cy="18764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95CEED4-E747-4B38-A8B0-EA4A8E996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517" y="1206900"/>
            <a:ext cx="3262881" cy="56510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EE5715-42C3-4CBF-A1E0-DD7BCD60D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68" y="5269929"/>
            <a:ext cx="1264387" cy="108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A24E69-D5EC-4834-9B64-93D0F25241CF}"/>
              </a:ext>
            </a:extLst>
          </p:cNvPr>
          <p:cNvSpPr txBox="1"/>
          <p:nvPr/>
        </p:nvSpPr>
        <p:spPr>
          <a:xfrm>
            <a:off x="7874941" y="4943576"/>
            <a:ext cx="3381813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100" dirty="0"/>
              <a:t>닭의 성장치에 따른 이미지</a:t>
            </a:r>
            <a:endParaRPr lang="en-US" altLang="ko-KR" sz="21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1B0DA5F-8DEB-477F-BCD0-44EAE69DE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463" y="5269929"/>
            <a:ext cx="1264385" cy="108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49CFCDC-AFCF-424C-A2E5-35468FAA68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092" y="5269929"/>
            <a:ext cx="1264384" cy="108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F9EB69B-7090-4206-B03D-37E09A64E3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585" y="5269929"/>
            <a:ext cx="1264385" cy="1080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B00878-3C09-4D2B-9987-9FE1D2DD15AD}"/>
              </a:ext>
            </a:extLst>
          </p:cNvPr>
          <p:cNvSpPr/>
          <p:nvPr/>
        </p:nvSpPr>
        <p:spPr>
          <a:xfrm>
            <a:off x="7482969" y="4730044"/>
            <a:ext cx="4099432" cy="173848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24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71261-95E3-49FC-B264-627B9FA2E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프로젝트 </a:t>
            </a:r>
            <a:r>
              <a:rPr lang="en-US" altLang="ko-KR" dirty="0"/>
              <a:t>– </a:t>
            </a:r>
            <a:r>
              <a:rPr lang="ko-KR" altLang="en-US" dirty="0"/>
              <a:t>게임설명</a:t>
            </a:r>
            <a:r>
              <a:rPr lang="en-US" altLang="ko-KR" dirty="0"/>
              <a:t>(3)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D2F1F-DA09-4FFD-AF79-BD78257088F8}"/>
              </a:ext>
            </a:extLst>
          </p:cNvPr>
          <p:cNvSpPr txBox="1"/>
          <p:nvPr/>
        </p:nvSpPr>
        <p:spPr>
          <a:xfrm>
            <a:off x="7029998" y="2106038"/>
            <a:ext cx="3544365" cy="41549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100" dirty="0"/>
              <a:t>사료 </a:t>
            </a:r>
            <a:r>
              <a:rPr lang="en-US" altLang="ko-KR" sz="2100" dirty="0"/>
              <a:t>= </a:t>
            </a:r>
            <a:r>
              <a:rPr lang="ko-KR" altLang="en-US" sz="2100" dirty="0"/>
              <a:t>닭의 성장치를 결정</a:t>
            </a:r>
            <a:endParaRPr lang="en-US" altLang="ko-KR" sz="21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D94E94B-5EE1-46A7-ACCC-44ABB541AEC9}"/>
              </a:ext>
            </a:extLst>
          </p:cNvPr>
          <p:cNvCxnSpPr>
            <a:cxnSpLocks/>
          </p:cNvCxnSpPr>
          <p:nvPr/>
        </p:nvCxnSpPr>
        <p:spPr>
          <a:xfrm flipV="1">
            <a:off x="2473439" y="1659243"/>
            <a:ext cx="754510" cy="1"/>
          </a:xfrm>
          <a:prstGeom prst="straightConnector1">
            <a:avLst/>
          </a:prstGeom>
          <a:ln w="41275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D033CF-26B2-4CFE-B5A9-F4C7800551FD}"/>
              </a:ext>
            </a:extLst>
          </p:cNvPr>
          <p:cNvSpPr txBox="1"/>
          <p:nvPr/>
        </p:nvSpPr>
        <p:spPr>
          <a:xfrm>
            <a:off x="2530663" y="1772738"/>
            <a:ext cx="64162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42C2E0-6A7D-433E-A5D9-AE35FDDFC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6" y="1275588"/>
            <a:ext cx="1899224" cy="16618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579DD5-8715-4329-A35B-4DE465D08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58" y="1218740"/>
            <a:ext cx="3544367" cy="56839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9524853-89D4-4A30-8977-2990FED51A6F}"/>
              </a:ext>
            </a:extLst>
          </p:cNvPr>
          <p:cNvSpPr txBox="1"/>
          <p:nvPr/>
        </p:nvSpPr>
        <p:spPr>
          <a:xfrm>
            <a:off x="7029999" y="2950101"/>
            <a:ext cx="3544366" cy="41549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100" dirty="0"/>
              <a:t>영양제 </a:t>
            </a:r>
            <a:r>
              <a:rPr lang="en-US" altLang="ko-KR" sz="2100" dirty="0"/>
              <a:t>= </a:t>
            </a:r>
            <a:r>
              <a:rPr lang="ko-KR" altLang="en-US" sz="2100" dirty="0"/>
              <a:t>낳는 알의 양 증가</a:t>
            </a:r>
            <a:endParaRPr lang="en-US" altLang="ko-KR" sz="2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565BB3-865F-4D0D-B9B0-42A3040838F0}"/>
              </a:ext>
            </a:extLst>
          </p:cNvPr>
          <p:cNvSpPr txBox="1"/>
          <p:nvPr/>
        </p:nvSpPr>
        <p:spPr>
          <a:xfrm>
            <a:off x="7029999" y="3852969"/>
            <a:ext cx="3544364" cy="41549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100" dirty="0"/>
              <a:t>계약서 </a:t>
            </a:r>
            <a:r>
              <a:rPr lang="en-US" altLang="ko-KR" sz="2100" dirty="0"/>
              <a:t>= </a:t>
            </a:r>
            <a:r>
              <a:rPr lang="ko-KR" altLang="en-US" sz="2100" dirty="0"/>
              <a:t>닭의 판매가 상승</a:t>
            </a:r>
            <a:endParaRPr lang="en-US" altLang="ko-KR" sz="2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FEE8A8-35EA-41A6-B602-90793080DCFD}"/>
              </a:ext>
            </a:extLst>
          </p:cNvPr>
          <p:cNvSpPr txBox="1"/>
          <p:nvPr/>
        </p:nvSpPr>
        <p:spPr>
          <a:xfrm>
            <a:off x="7029998" y="4698374"/>
            <a:ext cx="3544363" cy="41549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100" dirty="0"/>
              <a:t>증축 </a:t>
            </a:r>
            <a:r>
              <a:rPr lang="en-US" altLang="ko-KR" sz="2100" dirty="0"/>
              <a:t>= </a:t>
            </a:r>
            <a:r>
              <a:rPr lang="ko-KR" altLang="en-US" sz="2100" dirty="0"/>
              <a:t>닭 개체 수 제한 해제</a:t>
            </a:r>
            <a:endParaRPr lang="en-US" altLang="ko-KR" sz="21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2F40D3-772B-4550-BAC8-B6880D6C26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06" y="3256909"/>
            <a:ext cx="468000" cy="468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42E196C-E6BE-46CE-A893-A3CF7A9B5D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06" y="3256909"/>
            <a:ext cx="468000" cy="468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F1CB833-7DE9-4668-A3D1-55E5C6F485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55" y="3256909"/>
            <a:ext cx="468000" cy="468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10A3230-C17E-4591-946B-29CA62B8F0F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04" y="3256909"/>
            <a:ext cx="468000" cy="468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EACF0E3-819A-44C6-ACC5-43FE139CD2D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53" y="3256909"/>
            <a:ext cx="468000" cy="468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E3FC903-26D5-4BD4-A730-0E93189E0F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06" y="3800467"/>
            <a:ext cx="468000" cy="468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4C30B0B-F514-49BF-AD75-0196522D33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23" y="3800467"/>
            <a:ext cx="468000" cy="468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55359E2-7691-41B0-9A23-A79B5D26F0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55" y="3800467"/>
            <a:ext cx="468000" cy="468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958A615-F9B5-4777-A011-EA773332C4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04" y="3800467"/>
            <a:ext cx="468000" cy="468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9A03FF4-AD63-4A6C-B78F-B4E46086D3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53" y="3800467"/>
            <a:ext cx="468000" cy="468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FD6857BA-DEBC-4C03-8CB9-09A2B80D163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06" y="4344025"/>
            <a:ext cx="468000" cy="468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5CD69319-05CB-4D2F-BE81-40BBB903CF8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23" y="4344025"/>
            <a:ext cx="468000" cy="468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0632A769-270C-4F63-A64D-D56DD215990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55" y="4344025"/>
            <a:ext cx="468000" cy="468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333D7E-D054-4837-B59F-8CC68D34EEC6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691" y="4344025"/>
            <a:ext cx="468000" cy="468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6F6B94A0-13AC-49ED-83FE-9D800F7A8ED2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53" y="4344025"/>
            <a:ext cx="468000" cy="468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3DB984D7-5B36-4CFB-8310-FBD10429445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06" y="4887583"/>
            <a:ext cx="468000" cy="468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C619FDAA-71CF-4940-901B-CEA9F556FEB5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23" y="4887583"/>
            <a:ext cx="468000" cy="4680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0AB5CBF4-8AAB-4B78-ACE6-CD1FD080FB0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55" y="4887583"/>
            <a:ext cx="468000" cy="468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1CC57C72-FBAE-47EB-BCB0-DBE339D00746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04" y="4887583"/>
            <a:ext cx="468000" cy="468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624239BA-700C-4B64-84CA-B40EF116EDFC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53" y="4887583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89D51-4299-4E30-96C7-8EBCAAF2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>
            <a:noAutofit/>
          </a:bodyPr>
          <a:lstStyle/>
          <a:p>
            <a:pPr algn="ctr"/>
            <a:r>
              <a:rPr lang="ko-KR" altLang="en-US" sz="96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53953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브레인스토밍에 관한 프레젠테이션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838_TF03460637.potx" id="{091E0D06-7FD1-483F-81AB-93829B49FD00}" vid="{1F18CCD2-CAC3-42F2-B2C8-F8B060E270F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브레인스토밍 프레젠테이션</Template>
  <TotalTime>580</TotalTime>
  <Words>134</Words>
  <Application>Microsoft Office PowerPoint</Application>
  <PresentationFormat>와이드스크린</PresentationFormat>
  <Paragraphs>28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바탕</vt:lpstr>
      <vt:lpstr>Palatino Linotype</vt:lpstr>
      <vt:lpstr>Wingdings 2</vt:lpstr>
      <vt:lpstr>브레인스토밍에 관한 프레젠테이션</vt:lpstr>
      <vt:lpstr>모바일컴튜팅과 응용 프로젝트 발표 – 양계장 게임 </vt:lpstr>
      <vt:lpstr>1.프로젝트 – 전체 구조</vt:lpstr>
      <vt:lpstr>2.프로젝트 – UI</vt:lpstr>
      <vt:lpstr>3.프로젝트 – 게임설명(1)</vt:lpstr>
      <vt:lpstr>3.프로젝트 – 게임설명(2) </vt:lpstr>
      <vt:lpstr>3.프로젝트 – 게임설명(3) 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모바일컴튜팅과 응용 과제#3.간단 계산기</dc:title>
  <dc:creator>an deok yong</dc:creator>
  <cp:lastModifiedBy>an deok yong</cp:lastModifiedBy>
  <cp:revision>41</cp:revision>
  <dcterms:created xsi:type="dcterms:W3CDTF">2019-09-23T13:08:53Z</dcterms:created>
  <dcterms:modified xsi:type="dcterms:W3CDTF">2019-12-16T13:38:45Z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