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revisionInfo.xml" ContentType="application/vnd.ms-powerpoint.revisioninfo+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Lst>
  <p:sldSz cx="329184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A58E48-55E2-A575-47C2-DC90A1F4D67B}" v="22" dt="2019-07-02T02:29:00.4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30" d="100"/>
          <a:sy n="30" d="100"/>
        </p:scale>
        <p:origin x="66" y="-84"/>
      </p:cViewPr>
      <p:guideLst>
        <p:guide orient="horz" pos="10368"/>
        <p:guide pos="1036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microsoft.com/office/2015/10/relationships/revisionInfo" Target="revisionInfo.xml"/></Relationships>
</file>

<file path=ppt/diagrams/_rels/data2.xml.rels><?xml version="1.0" encoding="UTF-8" standalone="yes"?>
<Relationships xmlns="http://schemas.openxmlformats.org/package/2006/relationships"><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60E4DB-D9CF-49B7-9571-67A84638EA26}" type="doc">
      <dgm:prSet loTypeId="urn:microsoft.com/office/officeart/2005/8/layout/arrow2" loCatId="process" qsTypeId="urn:microsoft.com/office/officeart/2005/8/quickstyle/simple1" qsCatId="simple" csTypeId="urn:microsoft.com/office/officeart/2005/8/colors/accent1_2" csCatId="accent1" phldr="1"/>
      <dgm:spPr/>
    </dgm:pt>
    <dgm:pt modelId="{FD502123-5FBD-4DEE-941F-0C8FCE40F609}">
      <dgm:prSet phldrT="[Text]" phldr="0"/>
      <dgm:spPr/>
      <dgm:t>
        <a:bodyPr/>
        <a:lstStyle/>
        <a:p>
          <a:pPr rtl="0"/>
          <a:r>
            <a:rPr lang="en-US" dirty="0">
              <a:latin typeface="Calibri Light" panose="020F0302020204030204"/>
            </a:rPr>
            <a:t> </a:t>
          </a:r>
          <a:r>
            <a:rPr lang="en-US" b="0" i="0" u="none" strike="noStrike" cap="none" baseline="0" noProof="0" dirty="0">
              <a:latin typeface="Trebuchet MS" panose="020B0603020202020204"/>
            </a:rPr>
            <a:t>Telematics</a:t>
          </a:r>
          <a:endParaRPr lang="en-US" b="0" i="0" u="none" strike="noStrike" cap="none" baseline="0" noProof="0" dirty="0"/>
        </a:p>
      </dgm:t>
    </dgm:pt>
    <dgm:pt modelId="{E585242A-0B6E-4073-BFF4-F5911ABC641C}" type="parTrans" cxnId="{F6B89ADB-BC59-4E74-A0D9-72AD6CAC07E7}">
      <dgm:prSet/>
      <dgm:spPr/>
      <dgm:t>
        <a:bodyPr/>
        <a:lstStyle/>
        <a:p>
          <a:endParaRPr lang="en-US"/>
        </a:p>
      </dgm:t>
    </dgm:pt>
    <dgm:pt modelId="{5B0AFF70-8275-470A-AD93-99B5CE3D3586}" type="sibTrans" cxnId="{F6B89ADB-BC59-4E74-A0D9-72AD6CAC07E7}">
      <dgm:prSet/>
      <dgm:spPr/>
      <dgm:t>
        <a:bodyPr/>
        <a:lstStyle/>
        <a:p>
          <a:endParaRPr lang="en-US"/>
        </a:p>
      </dgm:t>
    </dgm:pt>
    <dgm:pt modelId="{46A4FA50-1D1A-4E69-A83B-063BAEB5E68C}">
      <dgm:prSet phldrT="[Text]" phldr="0"/>
      <dgm:spPr/>
      <dgm:t>
        <a:bodyPr/>
        <a:lstStyle/>
        <a:p>
          <a:pPr rtl="0"/>
          <a:r>
            <a:rPr lang="en-US" dirty="0">
              <a:latin typeface="Calibri Light" panose="020F0302020204030204"/>
            </a:rPr>
            <a:t> RFID</a:t>
          </a:r>
          <a:endParaRPr lang="en-US" dirty="0"/>
        </a:p>
      </dgm:t>
    </dgm:pt>
    <dgm:pt modelId="{6DCED8D1-4DAF-4FDD-8EA4-3882EB8B1306}" type="parTrans" cxnId="{9CE1BA03-05EF-49EF-9C95-5D2A42418EC6}">
      <dgm:prSet/>
      <dgm:spPr/>
      <dgm:t>
        <a:bodyPr/>
        <a:lstStyle/>
        <a:p>
          <a:endParaRPr lang="en-US"/>
        </a:p>
      </dgm:t>
    </dgm:pt>
    <dgm:pt modelId="{FEA3DB46-620D-4386-B164-E8CC64D0F6FF}" type="sibTrans" cxnId="{9CE1BA03-05EF-49EF-9C95-5D2A42418EC6}">
      <dgm:prSet/>
      <dgm:spPr/>
      <dgm:t>
        <a:bodyPr/>
        <a:lstStyle/>
        <a:p>
          <a:endParaRPr lang="en-US"/>
        </a:p>
      </dgm:t>
    </dgm:pt>
    <dgm:pt modelId="{01F54D4F-214D-4020-9C39-757B2D366AC1}">
      <dgm:prSet phldrT="[Text]" phldr="0"/>
      <dgm:spPr/>
      <dgm:t>
        <a:bodyPr/>
        <a:lstStyle/>
        <a:p>
          <a:r>
            <a:rPr lang="en-US" b="0" i="0" u="none" strike="noStrike" cap="none" baseline="0" noProof="0">
              <a:latin typeface="Calibri Light"/>
              <a:cs typeface="Calibri Light"/>
            </a:rPr>
            <a:t> </a:t>
          </a:r>
          <a:r>
            <a:rPr lang="en-US" b="0" i="0" u="none" strike="noStrike" cap="none" baseline="0" noProof="0" dirty="0">
              <a:latin typeface="Calibri Light"/>
              <a:cs typeface="Calibri Light"/>
            </a:rPr>
            <a:t>GPS</a:t>
          </a:r>
          <a:endParaRPr lang="en-US" dirty="0"/>
        </a:p>
      </dgm:t>
    </dgm:pt>
    <dgm:pt modelId="{4DCB3E9D-8C67-4F4D-817C-F886EC22FF7D}" type="parTrans" cxnId="{1CD908D7-2E4A-4F5D-BBCD-BC0F29293005}">
      <dgm:prSet/>
      <dgm:spPr/>
      <dgm:t>
        <a:bodyPr/>
        <a:lstStyle/>
        <a:p>
          <a:endParaRPr lang="en-US"/>
        </a:p>
      </dgm:t>
    </dgm:pt>
    <dgm:pt modelId="{D292D25C-FC88-4B77-96DF-0388353065B4}" type="sibTrans" cxnId="{1CD908D7-2E4A-4F5D-BBCD-BC0F29293005}">
      <dgm:prSet/>
      <dgm:spPr/>
      <dgm:t>
        <a:bodyPr/>
        <a:lstStyle/>
        <a:p>
          <a:endParaRPr lang="en-US"/>
        </a:p>
      </dgm:t>
    </dgm:pt>
    <dgm:pt modelId="{B293FD99-DE96-4182-A971-BF4385117487}">
      <dgm:prSet phldrT="[Text]" phldr="0"/>
      <dgm:spPr/>
      <dgm:t>
        <a:bodyPr/>
        <a:lstStyle/>
        <a:p>
          <a:pPr rtl="0"/>
          <a:r>
            <a:rPr lang="en-US" dirty="0" smtClean="0">
              <a:latin typeface="Calibri Light"/>
              <a:cs typeface="Calibri Light"/>
            </a:rPr>
            <a:t>Big Data</a:t>
          </a:r>
          <a:endParaRPr lang="en-US" dirty="0">
            <a:latin typeface="Calibri Light"/>
            <a:cs typeface="Calibri Light"/>
          </a:endParaRPr>
        </a:p>
      </dgm:t>
    </dgm:pt>
    <dgm:pt modelId="{52C5E06D-784A-4F55-AE5B-C32F7358EB3A}" type="parTrans" cxnId="{19BF265C-8239-4942-83B2-025D1EB7F399}">
      <dgm:prSet/>
      <dgm:spPr/>
      <dgm:t>
        <a:bodyPr/>
        <a:lstStyle/>
        <a:p>
          <a:endParaRPr lang="en-US"/>
        </a:p>
      </dgm:t>
    </dgm:pt>
    <dgm:pt modelId="{7907A914-A4CC-4A09-AAC1-403E0723B2DA}" type="sibTrans" cxnId="{19BF265C-8239-4942-83B2-025D1EB7F399}">
      <dgm:prSet/>
      <dgm:spPr/>
      <dgm:t>
        <a:bodyPr/>
        <a:lstStyle/>
        <a:p>
          <a:endParaRPr lang="en-US"/>
        </a:p>
      </dgm:t>
    </dgm:pt>
    <dgm:pt modelId="{E2F94F84-E7B2-487E-8A3C-BCBAF2692E37}" type="pres">
      <dgm:prSet presAssocID="{4C60E4DB-D9CF-49B7-9571-67A84638EA26}" presName="arrowDiagram" presStyleCnt="0">
        <dgm:presLayoutVars>
          <dgm:chMax val="5"/>
          <dgm:dir/>
          <dgm:resizeHandles val="exact"/>
        </dgm:presLayoutVars>
      </dgm:prSet>
      <dgm:spPr/>
    </dgm:pt>
    <dgm:pt modelId="{6318F833-58F1-4F17-BF86-2A49932F5F5A}" type="pres">
      <dgm:prSet presAssocID="{4C60E4DB-D9CF-49B7-9571-67A84638EA26}" presName="arrow" presStyleLbl="bgShp" presStyleIdx="0" presStyleCnt="1"/>
      <dgm:spPr/>
    </dgm:pt>
    <dgm:pt modelId="{A21214CE-8E6A-4033-B743-A922213B2395}" type="pres">
      <dgm:prSet presAssocID="{4C60E4DB-D9CF-49B7-9571-67A84638EA26}" presName="arrowDiagram4" presStyleCnt="0"/>
      <dgm:spPr/>
    </dgm:pt>
    <dgm:pt modelId="{9C1D9167-032D-41BA-841C-708D736488A6}" type="pres">
      <dgm:prSet presAssocID="{FD502123-5FBD-4DEE-941F-0C8FCE40F609}" presName="bullet4a" presStyleLbl="node1" presStyleIdx="0" presStyleCnt="4"/>
      <dgm:spPr/>
    </dgm:pt>
    <dgm:pt modelId="{16D9B932-84AA-463B-A340-8884556F869C}" type="pres">
      <dgm:prSet presAssocID="{FD502123-5FBD-4DEE-941F-0C8FCE40F609}" presName="textBox4a" presStyleLbl="revTx" presStyleIdx="0" presStyleCnt="4">
        <dgm:presLayoutVars>
          <dgm:bulletEnabled val="1"/>
        </dgm:presLayoutVars>
      </dgm:prSet>
      <dgm:spPr/>
      <dgm:t>
        <a:bodyPr/>
        <a:lstStyle/>
        <a:p>
          <a:endParaRPr lang="en-US"/>
        </a:p>
      </dgm:t>
    </dgm:pt>
    <dgm:pt modelId="{A66F735A-0749-42ED-BEB8-C8383C56EA2A}" type="pres">
      <dgm:prSet presAssocID="{01F54D4F-214D-4020-9C39-757B2D366AC1}" presName="bullet4b" presStyleLbl="node1" presStyleIdx="1" presStyleCnt="4"/>
      <dgm:spPr/>
    </dgm:pt>
    <dgm:pt modelId="{D19D9C27-F864-4E5C-93BF-062A6DB8313D}" type="pres">
      <dgm:prSet presAssocID="{01F54D4F-214D-4020-9C39-757B2D366AC1}" presName="textBox4b" presStyleLbl="revTx" presStyleIdx="1" presStyleCnt="4">
        <dgm:presLayoutVars>
          <dgm:bulletEnabled val="1"/>
        </dgm:presLayoutVars>
      </dgm:prSet>
      <dgm:spPr/>
      <dgm:t>
        <a:bodyPr/>
        <a:lstStyle/>
        <a:p>
          <a:endParaRPr lang="en-US"/>
        </a:p>
      </dgm:t>
    </dgm:pt>
    <dgm:pt modelId="{DC741CB2-4F42-46D6-9930-B1DD76C250A1}" type="pres">
      <dgm:prSet presAssocID="{46A4FA50-1D1A-4E69-A83B-063BAEB5E68C}" presName="bullet4c" presStyleLbl="node1" presStyleIdx="2" presStyleCnt="4"/>
      <dgm:spPr/>
    </dgm:pt>
    <dgm:pt modelId="{0F27A7E2-9D79-439C-8BA3-4C9B9AD804E2}" type="pres">
      <dgm:prSet presAssocID="{46A4FA50-1D1A-4E69-A83B-063BAEB5E68C}" presName="textBox4c" presStyleLbl="revTx" presStyleIdx="2" presStyleCnt="4">
        <dgm:presLayoutVars>
          <dgm:bulletEnabled val="1"/>
        </dgm:presLayoutVars>
      </dgm:prSet>
      <dgm:spPr/>
      <dgm:t>
        <a:bodyPr/>
        <a:lstStyle/>
        <a:p>
          <a:endParaRPr lang="en-US"/>
        </a:p>
      </dgm:t>
    </dgm:pt>
    <dgm:pt modelId="{7864ABC3-54E0-4423-A1D2-50DF369FB0F4}" type="pres">
      <dgm:prSet presAssocID="{B293FD99-DE96-4182-A971-BF4385117487}" presName="bullet4d" presStyleLbl="node1" presStyleIdx="3" presStyleCnt="4"/>
      <dgm:spPr/>
    </dgm:pt>
    <dgm:pt modelId="{092DB9D3-73F4-4651-AFBC-FB56D4D8DEFB}" type="pres">
      <dgm:prSet presAssocID="{B293FD99-DE96-4182-A971-BF4385117487}" presName="textBox4d" presStyleLbl="revTx" presStyleIdx="3" presStyleCnt="4">
        <dgm:presLayoutVars>
          <dgm:bulletEnabled val="1"/>
        </dgm:presLayoutVars>
      </dgm:prSet>
      <dgm:spPr/>
      <dgm:t>
        <a:bodyPr/>
        <a:lstStyle/>
        <a:p>
          <a:endParaRPr lang="en-US"/>
        </a:p>
      </dgm:t>
    </dgm:pt>
  </dgm:ptLst>
  <dgm:cxnLst>
    <dgm:cxn modelId="{19BF265C-8239-4942-83B2-025D1EB7F399}" srcId="{4C60E4DB-D9CF-49B7-9571-67A84638EA26}" destId="{B293FD99-DE96-4182-A971-BF4385117487}" srcOrd="3" destOrd="0" parTransId="{52C5E06D-784A-4F55-AE5B-C32F7358EB3A}" sibTransId="{7907A914-A4CC-4A09-AAC1-403E0723B2DA}"/>
    <dgm:cxn modelId="{32171975-DCE1-4FFD-96AC-EFEAF630E8CB}" type="presOf" srcId="{01F54D4F-214D-4020-9C39-757B2D366AC1}" destId="{D19D9C27-F864-4E5C-93BF-062A6DB8313D}" srcOrd="0" destOrd="0" presId="urn:microsoft.com/office/officeart/2005/8/layout/arrow2"/>
    <dgm:cxn modelId="{1CD908D7-2E4A-4F5D-BBCD-BC0F29293005}" srcId="{4C60E4DB-D9CF-49B7-9571-67A84638EA26}" destId="{01F54D4F-214D-4020-9C39-757B2D366AC1}" srcOrd="1" destOrd="0" parTransId="{4DCB3E9D-8C67-4F4D-817C-F886EC22FF7D}" sibTransId="{D292D25C-FC88-4B77-96DF-0388353065B4}"/>
    <dgm:cxn modelId="{F6B89ADB-BC59-4E74-A0D9-72AD6CAC07E7}" srcId="{4C60E4DB-D9CF-49B7-9571-67A84638EA26}" destId="{FD502123-5FBD-4DEE-941F-0C8FCE40F609}" srcOrd="0" destOrd="0" parTransId="{E585242A-0B6E-4073-BFF4-F5911ABC641C}" sibTransId="{5B0AFF70-8275-470A-AD93-99B5CE3D3586}"/>
    <dgm:cxn modelId="{4611C909-DFF2-41A2-8C44-CB9EAC99B8B2}" type="presOf" srcId="{B293FD99-DE96-4182-A971-BF4385117487}" destId="{092DB9D3-73F4-4651-AFBC-FB56D4D8DEFB}" srcOrd="0" destOrd="0" presId="urn:microsoft.com/office/officeart/2005/8/layout/arrow2"/>
    <dgm:cxn modelId="{9F27EB42-1811-4E7F-8452-67D53ED8FBA8}" type="presOf" srcId="{46A4FA50-1D1A-4E69-A83B-063BAEB5E68C}" destId="{0F27A7E2-9D79-439C-8BA3-4C9B9AD804E2}" srcOrd="0" destOrd="0" presId="urn:microsoft.com/office/officeart/2005/8/layout/arrow2"/>
    <dgm:cxn modelId="{9CE1BA03-05EF-49EF-9C95-5D2A42418EC6}" srcId="{4C60E4DB-D9CF-49B7-9571-67A84638EA26}" destId="{46A4FA50-1D1A-4E69-A83B-063BAEB5E68C}" srcOrd="2" destOrd="0" parTransId="{6DCED8D1-4DAF-4FDD-8EA4-3882EB8B1306}" sibTransId="{FEA3DB46-620D-4386-B164-E8CC64D0F6FF}"/>
    <dgm:cxn modelId="{33C411E2-36AE-4BC6-8055-720FD7A07B90}" type="presOf" srcId="{FD502123-5FBD-4DEE-941F-0C8FCE40F609}" destId="{16D9B932-84AA-463B-A340-8884556F869C}" srcOrd="0" destOrd="0" presId="urn:microsoft.com/office/officeart/2005/8/layout/arrow2"/>
    <dgm:cxn modelId="{8DF6A6BE-CDCF-45A3-BE0D-E0D12801ADFA}" type="presOf" srcId="{4C60E4DB-D9CF-49B7-9571-67A84638EA26}" destId="{E2F94F84-E7B2-487E-8A3C-BCBAF2692E37}" srcOrd="0" destOrd="0" presId="urn:microsoft.com/office/officeart/2005/8/layout/arrow2"/>
    <dgm:cxn modelId="{61BF9B8C-B2E7-4CF2-ACFB-44AF83BEB76F}" type="presParOf" srcId="{E2F94F84-E7B2-487E-8A3C-BCBAF2692E37}" destId="{6318F833-58F1-4F17-BF86-2A49932F5F5A}" srcOrd="0" destOrd="0" presId="urn:microsoft.com/office/officeart/2005/8/layout/arrow2"/>
    <dgm:cxn modelId="{9AFC3F0A-2451-4B2C-BB80-6FAF397A4A66}" type="presParOf" srcId="{E2F94F84-E7B2-487E-8A3C-BCBAF2692E37}" destId="{A21214CE-8E6A-4033-B743-A922213B2395}" srcOrd="1" destOrd="0" presId="urn:microsoft.com/office/officeart/2005/8/layout/arrow2"/>
    <dgm:cxn modelId="{E8A6643F-9343-4C21-97FC-703D2F6ECBB1}" type="presParOf" srcId="{A21214CE-8E6A-4033-B743-A922213B2395}" destId="{9C1D9167-032D-41BA-841C-708D736488A6}" srcOrd="0" destOrd="0" presId="urn:microsoft.com/office/officeart/2005/8/layout/arrow2"/>
    <dgm:cxn modelId="{66A4C7D1-6D78-480B-AC66-39CD1BCC3CFD}" type="presParOf" srcId="{A21214CE-8E6A-4033-B743-A922213B2395}" destId="{16D9B932-84AA-463B-A340-8884556F869C}" srcOrd="1" destOrd="0" presId="urn:microsoft.com/office/officeart/2005/8/layout/arrow2"/>
    <dgm:cxn modelId="{1D370620-2C01-4E0E-A0FE-24D123CB7B2C}" type="presParOf" srcId="{A21214CE-8E6A-4033-B743-A922213B2395}" destId="{A66F735A-0749-42ED-BEB8-C8383C56EA2A}" srcOrd="2" destOrd="0" presId="urn:microsoft.com/office/officeart/2005/8/layout/arrow2"/>
    <dgm:cxn modelId="{29458C68-0F75-4974-BAE4-52DEFBFCC6AF}" type="presParOf" srcId="{A21214CE-8E6A-4033-B743-A922213B2395}" destId="{D19D9C27-F864-4E5C-93BF-062A6DB8313D}" srcOrd="3" destOrd="0" presId="urn:microsoft.com/office/officeart/2005/8/layout/arrow2"/>
    <dgm:cxn modelId="{17F8CB73-BAFF-4FDC-8107-E62F792FB872}" type="presParOf" srcId="{A21214CE-8E6A-4033-B743-A922213B2395}" destId="{DC741CB2-4F42-46D6-9930-B1DD76C250A1}" srcOrd="4" destOrd="0" presId="urn:microsoft.com/office/officeart/2005/8/layout/arrow2"/>
    <dgm:cxn modelId="{57895EBE-EB8E-4D38-A736-876DF28A190D}" type="presParOf" srcId="{A21214CE-8E6A-4033-B743-A922213B2395}" destId="{0F27A7E2-9D79-439C-8BA3-4C9B9AD804E2}" srcOrd="5" destOrd="0" presId="urn:microsoft.com/office/officeart/2005/8/layout/arrow2"/>
    <dgm:cxn modelId="{2492AB21-C29C-4006-9E2C-EE461659165A}" type="presParOf" srcId="{A21214CE-8E6A-4033-B743-A922213B2395}" destId="{7864ABC3-54E0-4423-A1D2-50DF369FB0F4}" srcOrd="6" destOrd="0" presId="urn:microsoft.com/office/officeart/2005/8/layout/arrow2"/>
    <dgm:cxn modelId="{093A5789-7201-4EB2-A08A-068DCE11844F}" type="presParOf" srcId="{A21214CE-8E6A-4033-B743-A922213B2395}" destId="{092DB9D3-73F4-4651-AFBC-FB56D4D8DEFB}" srcOrd="7" destOrd="0" presId="urn:microsoft.com/office/officeart/2005/8/layout/arrow2"/>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6251D6-4D7A-4EBA-8ACC-B7831F78FAAD}"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42A7EDBC-5F2C-4484-B03F-4A02F894635F}">
      <dgm:prSet phldrT="[Text]" phldr="0"/>
      <dgm:spPr/>
      <dgm:t>
        <a:bodyPr/>
        <a:lstStyle/>
        <a:p>
          <a:pPr rtl="0"/>
          <a:r>
            <a:rPr lang="en-US" dirty="0">
              <a:latin typeface="Trebuchet MS"/>
              <a:cs typeface="Calibri Light"/>
            </a:rPr>
            <a:t> Inventory Tracking</a:t>
          </a:r>
          <a:endParaRPr lang="en-US" sz="3000" dirty="0">
            <a:solidFill>
              <a:srgbClr val="010000"/>
            </a:solidFill>
            <a:latin typeface="Trebuchet MS"/>
            <a:cs typeface="Calibri Light"/>
          </a:endParaRPr>
        </a:p>
      </dgm:t>
    </dgm:pt>
    <dgm:pt modelId="{D6E54133-B984-42F1-9194-8FF7723BF955}" type="parTrans" cxnId="{1452DC80-1844-479A-BD00-1678A4FA9F25}">
      <dgm:prSet/>
      <dgm:spPr/>
      <dgm:t>
        <a:bodyPr/>
        <a:lstStyle/>
        <a:p>
          <a:endParaRPr lang="en-US"/>
        </a:p>
      </dgm:t>
    </dgm:pt>
    <dgm:pt modelId="{D8D94D0F-A8B1-44FF-BBEB-BECAF9C44168}" type="sibTrans" cxnId="{1452DC80-1844-479A-BD00-1678A4FA9F25}">
      <dgm:prSet/>
      <dgm:spPr/>
      <dgm:t>
        <a:bodyPr/>
        <a:lstStyle/>
        <a:p>
          <a:endParaRPr lang="en-US"/>
        </a:p>
      </dgm:t>
    </dgm:pt>
    <dgm:pt modelId="{8DEE0468-9FF2-4887-BBE0-57A6CFD1F95C}">
      <dgm:prSet phldrT="[Text]" phldr="0"/>
      <dgm:spPr/>
      <dgm:t>
        <a:bodyPr/>
        <a:lstStyle/>
        <a:p>
          <a:pPr rtl="0"/>
          <a:r>
            <a:rPr lang="en-US" dirty="0">
              <a:latin typeface="Calibri Light"/>
              <a:cs typeface="Calibri Light"/>
            </a:rPr>
            <a:t> Maintenance</a:t>
          </a:r>
          <a:endParaRPr lang="en-US" dirty="0">
            <a:latin typeface="Trebuchet MS"/>
            <a:cs typeface="Calibri Light"/>
          </a:endParaRPr>
        </a:p>
      </dgm:t>
    </dgm:pt>
    <dgm:pt modelId="{271B0670-9168-4AF1-AC46-91F91EA67846}" type="parTrans" cxnId="{E444F68E-1F1B-4B68-AD8C-CE8263CE6977}">
      <dgm:prSet/>
      <dgm:spPr/>
      <dgm:t>
        <a:bodyPr/>
        <a:lstStyle/>
        <a:p>
          <a:endParaRPr lang="en-US"/>
        </a:p>
      </dgm:t>
    </dgm:pt>
    <dgm:pt modelId="{B973F049-A700-418C-A8A7-A5B9133ECF58}" type="sibTrans" cxnId="{E444F68E-1F1B-4B68-AD8C-CE8263CE6977}">
      <dgm:prSet/>
      <dgm:spPr/>
      <dgm:t>
        <a:bodyPr/>
        <a:lstStyle/>
        <a:p>
          <a:endParaRPr lang="en-US"/>
        </a:p>
      </dgm:t>
    </dgm:pt>
    <dgm:pt modelId="{2DD19921-21F8-4A54-9C10-7B533B93CDEB}">
      <dgm:prSet phldrT="[Text]" phldr="0"/>
      <dgm:spPr/>
      <dgm:t>
        <a:bodyPr/>
        <a:lstStyle/>
        <a:p>
          <a:pPr rtl="0"/>
          <a:r>
            <a:rPr lang="en-US" dirty="0"/>
            <a:t> Fleet Tracking</a:t>
          </a:r>
        </a:p>
      </dgm:t>
    </dgm:pt>
    <dgm:pt modelId="{31D6F1ED-97CE-4ECB-ADEE-498AE4A504FA}" type="parTrans" cxnId="{9AA20F40-473F-420E-B3F1-4C6553B9F295}">
      <dgm:prSet/>
      <dgm:spPr/>
      <dgm:t>
        <a:bodyPr/>
        <a:lstStyle/>
        <a:p>
          <a:endParaRPr lang="en-US"/>
        </a:p>
      </dgm:t>
    </dgm:pt>
    <dgm:pt modelId="{6BC29FE8-01ED-4714-9E6D-457B6B58FAE4}" type="sibTrans" cxnId="{9AA20F40-473F-420E-B3F1-4C6553B9F295}">
      <dgm:prSet/>
      <dgm:spPr/>
      <dgm:t>
        <a:bodyPr/>
        <a:lstStyle/>
        <a:p>
          <a:endParaRPr lang="en-US"/>
        </a:p>
      </dgm:t>
    </dgm:pt>
    <dgm:pt modelId="{DE4AC8B9-32F7-4C04-ADA6-A459D8491AFA}">
      <dgm:prSet phldrT="[Text]" phldr="0"/>
      <dgm:spPr/>
      <dgm:t>
        <a:bodyPr/>
        <a:lstStyle/>
        <a:p>
          <a:pPr rtl="0"/>
          <a:r>
            <a:rPr lang="en-US" dirty="0">
              <a:latin typeface="Calibri Light" panose="020F0302020204030204"/>
              <a:cs typeface="Calibri Light"/>
            </a:rPr>
            <a:t> Route Planning</a:t>
          </a:r>
        </a:p>
      </dgm:t>
    </dgm:pt>
    <dgm:pt modelId="{088D614E-FB58-4AED-8826-68E9F7D1040A}" type="parTrans" cxnId="{370676D7-0704-4536-B5D8-1E23AC0FA07C}">
      <dgm:prSet/>
      <dgm:spPr/>
      <dgm:t>
        <a:bodyPr/>
        <a:lstStyle/>
        <a:p>
          <a:endParaRPr lang="en-US"/>
        </a:p>
      </dgm:t>
    </dgm:pt>
    <dgm:pt modelId="{72647F81-3CBC-4760-9BAF-43A5657882E8}" type="sibTrans" cxnId="{370676D7-0704-4536-B5D8-1E23AC0FA07C}">
      <dgm:prSet/>
      <dgm:spPr/>
      <dgm:t>
        <a:bodyPr/>
        <a:lstStyle/>
        <a:p>
          <a:endParaRPr lang="en-US"/>
        </a:p>
      </dgm:t>
    </dgm:pt>
    <dgm:pt modelId="{6CD7133A-5271-453A-A372-C608B4C59F09}">
      <dgm:prSet phldrT="[Text]" phldr="0"/>
      <dgm:spPr/>
      <dgm:t>
        <a:bodyPr/>
        <a:lstStyle/>
        <a:p>
          <a:pPr rtl="0"/>
          <a:r>
            <a:rPr lang="en-US" dirty="0"/>
            <a:t> Incident Management</a:t>
          </a:r>
        </a:p>
      </dgm:t>
    </dgm:pt>
    <dgm:pt modelId="{DE2C920E-5D37-4CFC-BAD4-004B3972E209}" type="parTrans" cxnId="{8B48BB78-EC1E-44FD-9794-AF2CA56F98EE}">
      <dgm:prSet/>
      <dgm:spPr/>
      <dgm:t>
        <a:bodyPr/>
        <a:lstStyle/>
        <a:p>
          <a:endParaRPr lang="en-US"/>
        </a:p>
      </dgm:t>
    </dgm:pt>
    <dgm:pt modelId="{46780909-4B6D-4492-8535-F8F206EE01CA}" type="sibTrans" cxnId="{8B48BB78-EC1E-44FD-9794-AF2CA56F98EE}">
      <dgm:prSet/>
      <dgm:spPr/>
      <dgm:t>
        <a:bodyPr/>
        <a:lstStyle/>
        <a:p>
          <a:endParaRPr lang="en-US"/>
        </a:p>
      </dgm:t>
    </dgm:pt>
    <dgm:pt modelId="{5003663E-450D-401E-B741-9CB75921745B}">
      <dgm:prSet phldrT="[Text]" phldr="0"/>
      <dgm:spPr/>
      <dgm:t>
        <a:bodyPr/>
        <a:lstStyle/>
        <a:p>
          <a:pPr rtl="0"/>
          <a:r>
            <a:rPr lang="en-US" dirty="0" smtClean="0">
              <a:latin typeface="Calibri Light" panose="020F0302020204030204"/>
              <a:cs typeface="Calibri Light"/>
            </a:rPr>
            <a:t> Efficiency Identification</a:t>
          </a:r>
          <a:endParaRPr lang="en-US" dirty="0">
            <a:latin typeface="Calibri Light" panose="020F0302020204030204"/>
            <a:cs typeface="Calibri Light"/>
          </a:endParaRPr>
        </a:p>
      </dgm:t>
    </dgm:pt>
    <dgm:pt modelId="{2627A0E5-CE45-433D-B70D-4A588145206B}" type="parTrans" cxnId="{4E703249-A433-430D-8A93-495B3A78DF2B}">
      <dgm:prSet/>
      <dgm:spPr/>
      <dgm:t>
        <a:bodyPr/>
        <a:lstStyle/>
        <a:p>
          <a:endParaRPr lang="en-US"/>
        </a:p>
      </dgm:t>
    </dgm:pt>
    <dgm:pt modelId="{205650FA-7186-4081-B60B-98C22F5B2C5F}" type="sibTrans" cxnId="{4E703249-A433-430D-8A93-495B3A78DF2B}">
      <dgm:prSet/>
      <dgm:spPr/>
      <dgm:t>
        <a:bodyPr/>
        <a:lstStyle/>
        <a:p>
          <a:endParaRPr lang="en-US"/>
        </a:p>
      </dgm:t>
    </dgm:pt>
    <dgm:pt modelId="{693E64F3-C193-46B8-9128-63B87F17E27E}">
      <dgm:prSet phldrT="[Text]" phldr="0"/>
      <dgm:spPr/>
      <dgm:t>
        <a:bodyPr/>
        <a:lstStyle/>
        <a:p>
          <a:pPr rtl="0"/>
          <a:r>
            <a:rPr lang="en-US" dirty="0">
              <a:latin typeface="Calibri Light" panose="020F0302020204030204"/>
              <a:cs typeface="Calibri Light"/>
            </a:rPr>
            <a:t> Forecasting</a:t>
          </a:r>
        </a:p>
      </dgm:t>
    </dgm:pt>
    <dgm:pt modelId="{8315EE37-A776-451F-890E-B802BBCA42B9}" type="parTrans" cxnId="{A2DA7B06-7EF9-40CB-B17B-982E74B3AE50}">
      <dgm:prSet/>
      <dgm:spPr/>
      <dgm:t>
        <a:bodyPr/>
        <a:lstStyle/>
        <a:p>
          <a:endParaRPr lang="en-US"/>
        </a:p>
      </dgm:t>
    </dgm:pt>
    <dgm:pt modelId="{2CF5AEF6-BB0A-4B6E-AD37-CBD9F2F3E2E3}" type="sibTrans" cxnId="{A2DA7B06-7EF9-40CB-B17B-982E74B3AE50}">
      <dgm:prSet/>
      <dgm:spPr/>
      <dgm:t>
        <a:bodyPr/>
        <a:lstStyle/>
        <a:p>
          <a:endParaRPr lang="en-US"/>
        </a:p>
      </dgm:t>
    </dgm:pt>
    <dgm:pt modelId="{A8B4272D-D065-4821-AE59-8D8CE4D83A3A}" type="pres">
      <dgm:prSet presAssocID="{8C6251D6-4D7A-4EBA-8ACC-B7831F78FAAD}" presName="composite" presStyleCnt="0">
        <dgm:presLayoutVars>
          <dgm:chMax val="5"/>
          <dgm:dir/>
          <dgm:animLvl val="ctr"/>
          <dgm:resizeHandles val="exact"/>
        </dgm:presLayoutVars>
      </dgm:prSet>
      <dgm:spPr/>
      <dgm:t>
        <a:bodyPr/>
        <a:lstStyle/>
        <a:p>
          <a:endParaRPr lang="en-US"/>
        </a:p>
      </dgm:t>
    </dgm:pt>
    <dgm:pt modelId="{09731AF9-594D-499F-ADDA-16CD656C7D71}" type="pres">
      <dgm:prSet presAssocID="{8C6251D6-4D7A-4EBA-8ACC-B7831F78FAAD}" presName="cycle" presStyleCnt="0"/>
      <dgm:spPr/>
    </dgm:pt>
    <dgm:pt modelId="{D9130BD7-C33A-4710-8BF4-BCBF37A16B21}" type="pres">
      <dgm:prSet presAssocID="{8C6251D6-4D7A-4EBA-8ACC-B7831F78FAAD}" presName="centerShape" presStyleCnt="0"/>
      <dgm:spPr/>
    </dgm:pt>
    <dgm:pt modelId="{ECBB7FF3-4963-49E2-9B62-B6B989B8D086}" type="pres">
      <dgm:prSet presAssocID="{8C6251D6-4D7A-4EBA-8ACC-B7831F78FAAD}" presName="connSite" presStyleLbl="node1" presStyleIdx="0" presStyleCnt="8"/>
      <dgm:spPr/>
    </dgm:pt>
    <dgm:pt modelId="{5C851AC8-9692-432E-860B-BC26E7C7774A}" type="pres">
      <dgm:prSet presAssocID="{8C6251D6-4D7A-4EBA-8ACC-B7831F78FAAD}" presName="visible" presStyleLbl="node1" presStyleIdx="0" presStyleCnt="8"/>
      <dgm:spPr>
        <a:blipFill rotWithShape="0">
          <a:blip xmlns:r="http://schemas.openxmlformats.org/officeDocument/2006/relationships" r:embed="rId1"/>
          <a:stretch>
            <a:fillRect/>
          </a:stretch>
        </a:blipFill>
      </dgm:spPr>
      <dgm:t>
        <a:bodyPr/>
        <a:lstStyle/>
        <a:p>
          <a:endParaRPr lang="en-US"/>
        </a:p>
      </dgm:t>
    </dgm:pt>
    <dgm:pt modelId="{4C0A9FF1-D053-495D-850D-5CC83B24A751}" type="pres">
      <dgm:prSet presAssocID="{D6E54133-B984-42F1-9194-8FF7723BF955}" presName="Name25" presStyleLbl="parChTrans1D1" presStyleIdx="0" presStyleCnt="7"/>
      <dgm:spPr/>
      <dgm:t>
        <a:bodyPr/>
        <a:lstStyle/>
        <a:p>
          <a:endParaRPr lang="en-US"/>
        </a:p>
      </dgm:t>
    </dgm:pt>
    <dgm:pt modelId="{61A68259-B8F9-47EA-91C1-C0BF8C11D968}" type="pres">
      <dgm:prSet presAssocID="{42A7EDBC-5F2C-4484-B03F-4A02F894635F}" presName="node" presStyleCnt="0"/>
      <dgm:spPr/>
    </dgm:pt>
    <dgm:pt modelId="{EADD0C19-5BF4-4118-B0F9-20987E77EEA0}" type="pres">
      <dgm:prSet presAssocID="{42A7EDBC-5F2C-4484-B03F-4A02F894635F}" presName="parentNode" presStyleLbl="node1" presStyleIdx="1" presStyleCnt="8" custScaleX="187160" custScaleY="193836" custLinFactX="-269649" custLinFactY="200000" custLinFactNeighborX="-300000" custLinFactNeighborY="210395">
        <dgm:presLayoutVars>
          <dgm:chMax val="1"/>
          <dgm:bulletEnabled val="1"/>
        </dgm:presLayoutVars>
      </dgm:prSet>
      <dgm:spPr/>
      <dgm:t>
        <a:bodyPr/>
        <a:lstStyle/>
        <a:p>
          <a:endParaRPr lang="en-US"/>
        </a:p>
      </dgm:t>
    </dgm:pt>
    <dgm:pt modelId="{CFC70F76-8C40-4251-A8D2-187F98A18DC0}" type="pres">
      <dgm:prSet presAssocID="{42A7EDBC-5F2C-4484-B03F-4A02F894635F}" presName="childNode" presStyleLbl="revTx" presStyleIdx="0" presStyleCnt="0">
        <dgm:presLayoutVars>
          <dgm:bulletEnabled val="1"/>
        </dgm:presLayoutVars>
      </dgm:prSet>
      <dgm:spPr/>
    </dgm:pt>
    <dgm:pt modelId="{D4E8613C-2770-470A-9059-D952F0D8A108}" type="pres">
      <dgm:prSet presAssocID="{271B0670-9168-4AF1-AC46-91F91EA67846}" presName="Name25" presStyleLbl="parChTrans1D1" presStyleIdx="1" presStyleCnt="7"/>
      <dgm:spPr/>
      <dgm:t>
        <a:bodyPr/>
        <a:lstStyle/>
        <a:p>
          <a:endParaRPr lang="en-US"/>
        </a:p>
      </dgm:t>
    </dgm:pt>
    <dgm:pt modelId="{6381A32F-B549-4850-AED1-85F2B2A95659}" type="pres">
      <dgm:prSet presAssocID="{8DEE0468-9FF2-4887-BBE0-57A6CFD1F95C}" presName="node" presStyleCnt="0"/>
      <dgm:spPr/>
    </dgm:pt>
    <dgm:pt modelId="{1F66BA5A-AAD3-41EF-AC8C-0721657D8A58}" type="pres">
      <dgm:prSet presAssocID="{8DEE0468-9FF2-4887-BBE0-57A6CFD1F95C}" presName="parentNode" presStyleLbl="node1" presStyleIdx="2" presStyleCnt="8" custScaleX="176146" custScaleY="187137" custLinFactX="-250604" custLinFactNeighborX="-300000" custLinFactNeighborY="34594">
        <dgm:presLayoutVars>
          <dgm:chMax val="1"/>
          <dgm:bulletEnabled val="1"/>
        </dgm:presLayoutVars>
      </dgm:prSet>
      <dgm:spPr/>
      <dgm:t>
        <a:bodyPr/>
        <a:lstStyle/>
        <a:p>
          <a:endParaRPr lang="en-US"/>
        </a:p>
      </dgm:t>
    </dgm:pt>
    <dgm:pt modelId="{7A510712-F94E-4F72-8194-7B4401C2B46C}" type="pres">
      <dgm:prSet presAssocID="{8DEE0468-9FF2-4887-BBE0-57A6CFD1F95C}" presName="childNode" presStyleLbl="revTx" presStyleIdx="0" presStyleCnt="0">
        <dgm:presLayoutVars>
          <dgm:bulletEnabled val="1"/>
        </dgm:presLayoutVars>
      </dgm:prSet>
      <dgm:spPr/>
    </dgm:pt>
    <dgm:pt modelId="{8445933A-51ED-4491-B054-72359728E561}" type="pres">
      <dgm:prSet presAssocID="{31D6F1ED-97CE-4ECB-ADEE-498AE4A504FA}" presName="Name25" presStyleLbl="parChTrans1D1" presStyleIdx="2" presStyleCnt="7"/>
      <dgm:spPr/>
      <dgm:t>
        <a:bodyPr/>
        <a:lstStyle/>
        <a:p>
          <a:endParaRPr lang="en-US"/>
        </a:p>
      </dgm:t>
    </dgm:pt>
    <dgm:pt modelId="{0F163BC5-3713-40FD-916C-F890039EE957}" type="pres">
      <dgm:prSet presAssocID="{2DD19921-21F8-4A54-9C10-7B533B93CDEB}" presName="node" presStyleCnt="0"/>
      <dgm:spPr/>
    </dgm:pt>
    <dgm:pt modelId="{FECA31AB-DDCC-454E-B369-729E2E8B1F4C}" type="pres">
      <dgm:prSet presAssocID="{2DD19921-21F8-4A54-9C10-7B533B93CDEB}" presName="parentNode" presStyleLbl="node1" presStyleIdx="3" presStyleCnt="8" custScaleX="168863" custScaleY="178898" custLinFactX="-124146" custLinFactY="-32992" custLinFactNeighborX="-200000" custLinFactNeighborY="-100000">
        <dgm:presLayoutVars>
          <dgm:chMax val="1"/>
          <dgm:bulletEnabled val="1"/>
        </dgm:presLayoutVars>
      </dgm:prSet>
      <dgm:spPr/>
      <dgm:t>
        <a:bodyPr/>
        <a:lstStyle/>
        <a:p>
          <a:endParaRPr lang="en-US"/>
        </a:p>
      </dgm:t>
    </dgm:pt>
    <dgm:pt modelId="{9F942D63-D807-45DA-9D09-6A5125A3E3B5}" type="pres">
      <dgm:prSet presAssocID="{2DD19921-21F8-4A54-9C10-7B533B93CDEB}" presName="childNode" presStyleLbl="revTx" presStyleIdx="0" presStyleCnt="0">
        <dgm:presLayoutVars>
          <dgm:bulletEnabled val="1"/>
        </dgm:presLayoutVars>
      </dgm:prSet>
      <dgm:spPr/>
    </dgm:pt>
    <dgm:pt modelId="{1F7A84FD-30F8-4F5C-BE0B-8B390B4BE7F6}" type="pres">
      <dgm:prSet presAssocID="{DE2C920E-5D37-4CFC-BAD4-004B3972E209}" presName="Name25" presStyleLbl="parChTrans1D1" presStyleIdx="3" presStyleCnt="7"/>
      <dgm:spPr/>
      <dgm:t>
        <a:bodyPr/>
        <a:lstStyle/>
        <a:p>
          <a:endParaRPr lang="en-US"/>
        </a:p>
      </dgm:t>
    </dgm:pt>
    <dgm:pt modelId="{127854FE-AFB6-445B-B6B2-5F9A6FA69C11}" type="pres">
      <dgm:prSet presAssocID="{6CD7133A-5271-453A-A372-C608B4C59F09}" presName="node" presStyleCnt="0"/>
      <dgm:spPr/>
    </dgm:pt>
    <dgm:pt modelId="{F8429787-87D5-4F0F-9DBC-A6274B3D7003}" type="pres">
      <dgm:prSet presAssocID="{6CD7133A-5271-453A-A372-C608B4C59F09}" presName="parentNode" presStyleLbl="node1" presStyleIdx="4" presStyleCnt="8" custScaleX="161326" custScaleY="163969" custLinFactX="-67977" custLinFactNeighborX="-100000" custLinFactNeighborY="-92194">
        <dgm:presLayoutVars>
          <dgm:chMax val="1"/>
          <dgm:bulletEnabled val="1"/>
        </dgm:presLayoutVars>
      </dgm:prSet>
      <dgm:spPr/>
      <dgm:t>
        <a:bodyPr/>
        <a:lstStyle/>
        <a:p>
          <a:endParaRPr lang="en-US"/>
        </a:p>
      </dgm:t>
    </dgm:pt>
    <dgm:pt modelId="{8AEAD361-7CCB-424E-A8AD-47DADEBC065C}" type="pres">
      <dgm:prSet presAssocID="{6CD7133A-5271-453A-A372-C608B4C59F09}" presName="childNode" presStyleLbl="revTx" presStyleIdx="0" presStyleCnt="0">
        <dgm:presLayoutVars>
          <dgm:bulletEnabled val="1"/>
        </dgm:presLayoutVars>
      </dgm:prSet>
      <dgm:spPr/>
    </dgm:pt>
    <dgm:pt modelId="{3A151C58-0C17-4B94-9994-5DC9AC5CCC4E}" type="pres">
      <dgm:prSet presAssocID="{088D614E-FB58-4AED-8826-68E9F7D1040A}" presName="Name25" presStyleLbl="parChTrans1D1" presStyleIdx="4" presStyleCnt="7"/>
      <dgm:spPr/>
      <dgm:t>
        <a:bodyPr/>
        <a:lstStyle/>
        <a:p>
          <a:endParaRPr lang="en-US"/>
        </a:p>
      </dgm:t>
    </dgm:pt>
    <dgm:pt modelId="{56AFE1AE-4CE0-462A-80B2-16901495BE83}" type="pres">
      <dgm:prSet presAssocID="{DE4AC8B9-32F7-4C04-ADA6-A459D8491AFA}" presName="node" presStyleCnt="0"/>
      <dgm:spPr/>
    </dgm:pt>
    <dgm:pt modelId="{B7AA06D6-E8A1-40B8-A535-FF5C101B3BE0}" type="pres">
      <dgm:prSet presAssocID="{DE4AC8B9-32F7-4C04-ADA6-A459D8491AFA}" presName="parentNode" presStyleLbl="node1" presStyleIdx="5" presStyleCnt="8" custScaleX="175418" custScaleY="172239" custLinFactX="-71932" custLinFactNeighborX="-100000" custLinFactNeighborY="-8900">
        <dgm:presLayoutVars>
          <dgm:chMax val="1"/>
          <dgm:bulletEnabled val="1"/>
        </dgm:presLayoutVars>
      </dgm:prSet>
      <dgm:spPr/>
      <dgm:t>
        <a:bodyPr/>
        <a:lstStyle/>
        <a:p>
          <a:endParaRPr lang="en-US"/>
        </a:p>
      </dgm:t>
    </dgm:pt>
    <dgm:pt modelId="{C0D3E1E8-733C-4D72-A956-A99D360FD480}" type="pres">
      <dgm:prSet presAssocID="{DE4AC8B9-32F7-4C04-ADA6-A459D8491AFA}" presName="childNode" presStyleLbl="revTx" presStyleIdx="0" presStyleCnt="0">
        <dgm:presLayoutVars>
          <dgm:bulletEnabled val="1"/>
        </dgm:presLayoutVars>
      </dgm:prSet>
      <dgm:spPr/>
    </dgm:pt>
    <dgm:pt modelId="{F1A6EED1-278F-49FC-AA38-03740CE857EA}" type="pres">
      <dgm:prSet presAssocID="{2627A0E5-CE45-433D-B70D-4A588145206B}" presName="Name25" presStyleLbl="parChTrans1D1" presStyleIdx="5" presStyleCnt="7"/>
      <dgm:spPr/>
      <dgm:t>
        <a:bodyPr/>
        <a:lstStyle/>
        <a:p>
          <a:endParaRPr lang="en-US"/>
        </a:p>
      </dgm:t>
    </dgm:pt>
    <dgm:pt modelId="{12FDA010-3C9B-4C29-AEFB-BFE6FD78A6D3}" type="pres">
      <dgm:prSet presAssocID="{5003663E-450D-401E-B741-9CB75921745B}" presName="node" presStyleCnt="0"/>
      <dgm:spPr/>
    </dgm:pt>
    <dgm:pt modelId="{52CC5957-7C06-4008-A8F1-75F203200DCF}" type="pres">
      <dgm:prSet presAssocID="{5003663E-450D-401E-B741-9CB75921745B}" presName="parentNode" presStyleLbl="node1" presStyleIdx="6" presStyleCnt="8" custScaleX="176781" custScaleY="169995" custLinFactX="-100000" custLinFactNeighborX="-174089" custLinFactNeighborY="4746">
        <dgm:presLayoutVars>
          <dgm:chMax val="1"/>
          <dgm:bulletEnabled val="1"/>
        </dgm:presLayoutVars>
      </dgm:prSet>
      <dgm:spPr/>
      <dgm:t>
        <a:bodyPr/>
        <a:lstStyle/>
        <a:p>
          <a:endParaRPr lang="en-US"/>
        </a:p>
      </dgm:t>
    </dgm:pt>
    <dgm:pt modelId="{1CA577A0-0912-4AFF-B380-25C8923B91C9}" type="pres">
      <dgm:prSet presAssocID="{5003663E-450D-401E-B741-9CB75921745B}" presName="childNode" presStyleLbl="revTx" presStyleIdx="0" presStyleCnt="0">
        <dgm:presLayoutVars>
          <dgm:bulletEnabled val="1"/>
        </dgm:presLayoutVars>
      </dgm:prSet>
      <dgm:spPr/>
    </dgm:pt>
    <dgm:pt modelId="{21838984-E0DA-43F2-A9A7-ED1D9E431857}" type="pres">
      <dgm:prSet presAssocID="{8315EE37-A776-451F-890E-B802BBCA42B9}" presName="Name25" presStyleLbl="parChTrans1D1" presStyleIdx="6" presStyleCnt="7"/>
      <dgm:spPr/>
      <dgm:t>
        <a:bodyPr/>
        <a:lstStyle/>
        <a:p>
          <a:endParaRPr lang="en-US"/>
        </a:p>
      </dgm:t>
    </dgm:pt>
    <dgm:pt modelId="{CAB8B556-72B3-4666-921F-DE3F1AC50CFC}" type="pres">
      <dgm:prSet presAssocID="{693E64F3-C193-46B8-9128-63B87F17E27E}" presName="node" presStyleCnt="0"/>
      <dgm:spPr/>
    </dgm:pt>
    <dgm:pt modelId="{AC00DB9D-8614-47EE-8F06-3791D6E44D08}" type="pres">
      <dgm:prSet presAssocID="{693E64F3-C193-46B8-9128-63B87F17E27E}" presName="parentNode" presStyleLbl="node1" presStyleIdx="7" presStyleCnt="8" custScaleX="176131" custScaleY="171469" custLinFactX="-200000" custLinFactY="-29304" custLinFactNeighborX="-222890" custLinFactNeighborY="-100000">
        <dgm:presLayoutVars>
          <dgm:chMax val="1"/>
          <dgm:bulletEnabled val="1"/>
        </dgm:presLayoutVars>
      </dgm:prSet>
      <dgm:spPr/>
      <dgm:t>
        <a:bodyPr/>
        <a:lstStyle/>
        <a:p>
          <a:endParaRPr lang="en-US"/>
        </a:p>
      </dgm:t>
    </dgm:pt>
    <dgm:pt modelId="{57C33B52-7B90-48D0-8CAE-4B505FA0D1CF}" type="pres">
      <dgm:prSet presAssocID="{693E64F3-C193-46B8-9128-63B87F17E27E}" presName="childNode" presStyleLbl="revTx" presStyleIdx="0" presStyleCnt="0">
        <dgm:presLayoutVars>
          <dgm:bulletEnabled val="1"/>
        </dgm:presLayoutVars>
      </dgm:prSet>
      <dgm:spPr/>
    </dgm:pt>
  </dgm:ptLst>
  <dgm:cxnLst>
    <dgm:cxn modelId="{8B48BB78-EC1E-44FD-9794-AF2CA56F98EE}" srcId="{8C6251D6-4D7A-4EBA-8ACC-B7831F78FAAD}" destId="{6CD7133A-5271-453A-A372-C608B4C59F09}" srcOrd="3" destOrd="0" parTransId="{DE2C920E-5D37-4CFC-BAD4-004B3972E209}" sibTransId="{46780909-4B6D-4492-8535-F8F206EE01CA}"/>
    <dgm:cxn modelId="{E444F68E-1F1B-4B68-AD8C-CE8263CE6977}" srcId="{8C6251D6-4D7A-4EBA-8ACC-B7831F78FAAD}" destId="{8DEE0468-9FF2-4887-BBE0-57A6CFD1F95C}" srcOrd="1" destOrd="0" parTransId="{271B0670-9168-4AF1-AC46-91F91EA67846}" sibTransId="{B973F049-A700-418C-A8A7-A5B9133ECF58}"/>
    <dgm:cxn modelId="{A66EC582-ED24-4918-869D-607DBC34064A}" type="presOf" srcId="{5003663E-450D-401E-B741-9CB75921745B}" destId="{52CC5957-7C06-4008-A8F1-75F203200DCF}" srcOrd="0" destOrd="0" presId="urn:microsoft.com/office/officeart/2005/8/layout/radial2"/>
    <dgm:cxn modelId="{7F793FF9-44AD-4D80-BAB3-5D9AC9D89813}" type="presOf" srcId="{6CD7133A-5271-453A-A372-C608B4C59F09}" destId="{F8429787-87D5-4F0F-9DBC-A6274B3D7003}" srcOrd="0" destOrd="0" presId="urn:microsoft.com/office/officeart/2005/8/layout/radial2"/>
    <dgm:cxn modelId="{990A1CF9-8254-4333-913A-4DF889DBAB7B}" type="presOf" srcId="{8315EE37-A776-451F-890E-B802BBCA42B9}" destId="{21838984-E0DA-43F2-A9A7-ED1D9E431857}" srcOrd="0" destOrd="0" presId="urn:microsoft.com/office/officeart/2005/8/layout/radial2"/>
    <dgm:cxn modelId="{E5201CEB-095B-4CD4-96D0-8AC4CD0459D2}" type="presOf" srcId="{2DD19921-21F8-4A54-9C10-7B533B93CDEB}" destId="{FECA31AB-DDCC-454E-B369-729E2E8B1F4C}" srcOrd="0" destOrd="0" presId="urn:microsoft.com/office/officeart/2005/8/layout/radial2"/>
    <dgm:cxn modelId="{9FD46DDB-CB81-49C7-9299-F37544E6188A}" type="presOf" srcId="{8C6251D6-4D7A-4EBA-8ACC-B7831F78FAAD}" destId="{A8B4272D-D065-4821-AE59-8D8CE4D83A3A}" srcOrd="0" destOrd="0" presId="urn:microsoft.com/office/officeart/2005/8/layout/radial2"/>
    <dgm:cxn modelId="{BBB50BDA-37B6-44C1-BFAB-161DE080D39B}" type="presOf" srcId="{271B0670-9168-4AF1-AC46-91F91EA67846}" destId="{D4E8613C-2770-470A-9059-D952F0D8A108}" srcOrd="0" destOrd="0" presId="urn:microsoft.com/office/officeart/2005/8/layout/radial2"/>
    <dgm:cxn modelId="{42664AA2-9715-45A8-8393-915D0FBFAEFF}" type="presOf" srcId="{693E64F3-C193-46B8-9128-63B87F17E27E}" destId="{AC00DB9D-8614-47EE-8F06-3791D6E44D08}" srcOrd="0" destOrd="0" presId="urn:microsoft.com/office/officeart/2005/8/layout/radial2"/>
    <dgm:cxn modelId="{1452DC80-1844-479A-BD00-1678A4FA9F25}" srcId="{8C6251D6-4D7A-4EBA-8ACC-B7831F78FAAD}" destId="{42A7EDBC-5F2C-4484-B03F-4A02F894635F}" srcOrd="0" destOrd="0" parTransId="{D6E54133-B984-42F1-9194-8FF7723BF955}" sibTransId="{D8D94D0F-A8B1-44FF-BBEB-BECAF9C44168}"/>
    <dgm:cxn modelId="{4682D295-CDD7-4557-ABA0-7CCCB5AE3FC2}" type="presOf" srcId="{31D6F1ED-97CE-4ECB-ADEE-498AE4A504FA}" destId="{8445933A-51ED-4491-B054-72359728E561}" srcOrd="0" destOrd="0" presId="urn:microsoft.com/office/officeart/2005/8/layout/radial2"/>
    <dgm:cxn modelId="{FAB97B8D-983F-426D-B38B-A9E3C77134A7}" type="presOf" srcId="{088D614E-FB58-4AED-8826-68E9F7D1040A}" destId="{3A151C58-0C17-4B94-9994-5DC9AC5CCC4E}" srcOrd="0" destOrd="0" presId="urn:microsoft.com/office/officeart/2005/8/layout/radial2"/>
    <dgm:cxn modelId="{5C520DA3-B1B7-4EB7-8C61-4C8C6550DBFB}" type="presOf" srcId="{2627A0E5-CE45-433D-B70D-4A588145206B}" destId="{F1A6EED1-278F-49FC-AA38-03740CE857EA}" srcOrd="0" destOrd="0" presId="urn:microsoft.com/office/officeart/2005/8/layout/radial2"/>
    <dgm:cxn modelId="{42F46C64-3809-4592-AF52-4061257AABFF}" type="presOf" srcId="{DE2C920E-5D37-4CFC-BAD4-004B3972E209}" destId="{1F7A84FD-30F8-4F5C-BE0B-8B390B4BE7F6}" srcOrd="0" destOrd="0" presId="urn:microsoft.com/office/officeart/2005/8/layout/radial2"/>
    <dgm:cxn modelId="{B84EFCC5-74A7-4ED6-A115-CEF5994FA66B}" type="presOf" srcId="{DE4AC8B9-32F7-4C04-ADA6-A459D8491AFA}" destId="{B7AA06D6-E8A1-40B8-A535-FF5C101B3BE0}" srcOrd="0" destOrd="0" presId="urn:microsoft.com/office/officeart/2005/8/layout/radial2"/>
    <dgm:cxn modelId="{4E703249-A433-430D-8A93-495B3A78DF2B}" srcId="{8C6251D6-4D7A-4EBA-8ACC-B7831F78FAAD}" destId="{5003663E-450D-401E-B741-9CB75921745B}" srcOrd="5" destOrd="0" parTransId="{2627A0E5-CE45-433D-B70D-4A588145206B}" sibTransId="{205650FA-7186-4081-B60B-98C22F5B2C5F}"/>
    <dgm:cxn modelId="{52E2399C-4038-4BCA-A2F7-E4233C8E59EE}" type="presOf" srcId="{8DEE0468-9FF2-4887-BBE0-57A6CFD1F95C}" destId="{1F66BA5A-AAD3-41EF-AC8C-0721657D8A58}" srcOrd="0" destOrd="0" presId="urn:microsoft.com/office/officeart/2005/8/layout/radial2"/>
    <dgm:cxn modelId="{9AA20F40-473F-420E-B3F1-4C6553B9F295}" srcId="{8C6251D6-4D7A-4EBA-8ACC-B7831F78FAAD}" destId="{2DD19921-21F8-4A54-9C10-7B533B93CDEB}" srcOrd="2" destOrd="0" parTransId="{31D6F1ED-97CE-4ECB-ADEE-498AE4A504FA}" sibTransId="{6BC29FE8-01ED-4714-9E6D-457B6B58FAE4}"/>
    <dgm:cxn modelId="{A2DA7B06-7EF9-40CB-B17B-982E74B3AE50}" srcId="{8C6251D6-4D7A-4EBA-8ACC-B7831F78FAAD}" destId="{693E64F3-C193-46B8-9128-63B87F17E27E}" srcOrd="6" destOrd="0" parTransId="{8315EE37-A776-451F-890E-B802BBCA42B9}" sibTransId="{2CF5AEF6-BB0A-4B6E-AD37-CBD9F2F3E2E3}"/>
    <dgm:cxn modelId="{FFDBB8CE-D467-4B06-A5C7-6BB1785E57C8}" type="presOf" srcId="{D6E54133-B984-42F1-9194-8FF7723BF955}" destId="{4C0A9FF1-D053-495D-850D-5CC83B24A751}" srcOrd="0" destOrd="0" presId="urn:microsoft.com/office/officeart/2005/8/layout/radial2"/>
    <dgm:cxn modelId="{5AC853CC-FC0D-4524-802A-F4A59BDFAAD9}" type="presOf" srcId="{42A7EDBC-5F2C-4484-B03F-4A02F894635F}" destId="{EADD0C19-5BF4-4118-B0F9-20987E77EEA0}" srcOrd="0" destOrd="0" presId="urn:microsoft.com/office/officeart/2005/8/layout/radial2"/>
    <dgm:cxn modelId="{370676D7-0704-4536-B5D8-1E23AC0FA07C}" srcId="{8C6251D6-4D7A-4EBA-8ACC-B7831F78FAAD}" destId="{DE4AC8B9-32F7-4C04-ADA6-A459D8491AFA}" srcOrd="4" destOrd="0" parTransId="{088D614E-FB58-4AED-8826-68E9F7D1040A}" sibTransId="{72647F81-3CBC-4760-9BAF-43A5657882E8}"/>
    <dgm:cxn modelId="{8A2FB153-F912-4539-8D8B-F641F9DE2190}" type="presParOf" srcId="{A8B4272D-D065-4821-AE59-8D8CE4D83A3A}" destId="{09731AF9-594D-499F-ADDA-16CD656C7D71}" srcOrd="0" destOrd="0" presId="urn:microsoft.com/office/officeart/2005/8/layout/radial2"/>
    <dgm:cxn modelId="{DBFBC664-3C0F-469E-9435-48D1081D2957}" type="presParOf" srcId="{09731AF9-594D-499F-ADDA-16CD656C7D71}" destId="{D9130BD7-C33A-4710-8BF4-BCBF37A16B21}" srcOrd="0" destOrd="0" presId="urn:microsoft.com/office/officeart/2005/8/layout/radial2"/>
    <dgm:cxn modelId="{77B5CCD9-8C7D-4CDF-9F2E-DC92AA6F59E1}" type="presParOf" srcId="{D9130BD7-C33A-4710-8BF4-BCBF37A16B21}" destId="{ECBB7FF3-4963-49E2-9B62-B6B989B8D086}" srcOrd="0" destOrd="0" presId="urn:microsoft.com/office/officeart/2005/8/layout/radial2"/>
    <dgm:cxn modelId="{8D822B02-976E-453C-8F8B-9758E7D55233}" type="presParOf" srcId="{D9130BD7-C33A-4710-8BF4-BCBF37A16B21}" destId="{5C851AC8-9692-432E-860B-BC26E7C7774A}" srcOrd="1" destOrd="0" presId="urn:microsoft.com/office/officeart/2005/8/layout/radial2"/>
    <dgm:cxn modelId="{B5BB57F4-C323-479F-BE3D-1BE5775CD024}" type="presParOf" srcId="{09731AF9-594D-499F-ADDA-16CD656C7D71}" destId="{4C0A9FF1-D053-495D-850D-5CC83B24A751}" srcOrd="1" destOrd="0" presId="urn:microsoft.com/office/officeart/2005/8/layout/radial2"/>
    <dgm:cxn modelId="{B514618F-089A-4E8A-98B0-42F370C3E5A0}" type="presParOf" srcId="{09731AF9-594D-499F-ADDA-16CD656C7D71}" destId="{61A68259-B8F9-47EA-91C1-C0BF8C11D968}" srcOrd="2" destOrd="0" presId="urn:microsoft.com/office/officeart/2005/8/layout/radial2"/>
    <dgm:cxn modelId="{99A3FDDF-4E27-47DC-A895-2E979A49904C}" type="presParOf" srcId="{61A68259-B8F9-47EA-91C1-C0BF8C11D968}" destId="{EADD0C19-5BF4-4118-B0F9-20987E77EEA0}" srcOrd="0" destOrd="0" presId="urn:microsoft.com/office/officeart/2005/8/layout/radial2"/>
    <dgm:cxn modelId="{ADC9C17A-2A7E-422D-B045-E45373458779}" type="presParOf" srcId="{61A68259-B8F9-47EA-91C1-C0BF8C11D968}" destId="{CFC70F76-8C40-4251-A8D2-187F98A18DC0}" srcOrd="1" destOrd="0" presId="urn:microsoft.com/office/officeart/2005/8/layout/radial2"/>
    <dgm:cxn modelId="{2EAEB404-F3CA-4FB1-ADAA-13E46084B49F}" type="presParOf" srcId="{09731AF9-594D-499F-ADDA-16CD656C7D71}" destId="{D4E8613C-2770-470A-9059-D952F0D8A108}" srcOrd="3" destOrd="0" presId="urn:microsoft.com/office/officeart/2005/8/layout/radial2"/>
    <dgm:cxn modelId="{6B31291C-A976-474B-9095-FDB183AA9527}" type="presParOf" srcId="{09731AF9-594D-499F-ADDA-16CD656C7D71}" destId="{6381A32F-B549-4850-AED1-85F2B2A95659}" srcOrd="4" destOrd="0" presId="urn:microsoft.com/office/officeart/2005/8/layout/radial2"/>
    <dgm:cxn modelId="{AD0CEEE4-868C-425A-90D1-D23D6C8ABA17}" type="presParOf" srcId="{6381A32F-B549-4850-AED1-85F2B2A95659}" destId="{1F66BA5A-AAD3-41EF-AC8C-0721657D8A58}" srcOrd="0" destOrd="0" presId="urn:microsoft.com/office/officeart/2005/8/layout/radial2"/>
    <dgm:cxn modelId="{69E4D78F-53C6-4C33-8F79-B1F0ADB6F9C9}" type="presParOf" srcId="{6381A32F-B549-4850-AED1-85F2B2A95659}" destId="{7A510712-F94E-4F72-8194-7B4401C2B46C}" srcOrd="1" destOrd="0" presId="urn:microsoft.com/office/officeart/2005/8/layout/radial2"/>
    <dgm:cxn modelId="{35191C4B-E5DF-455F-B065-F1C9A44E8DEF}" type="presParOf" srcId="{09731AF9-594D-499F-ADDA-16CD656C7D71}" destId="{8445933A-51ED-4491-B054-72359728E561}" srcOrd="5" destOrd="0" presId="urn:microsoft.com/office/officeart/2005/8/layout/radial2"/>
    <dgm:cxn modelId="{AE971DC2-A461-4EBC-8C70-993B3EDFFAD9}" type="presParOf" srcId="{09731AF9-594D-499F-ADDA-16CD656C7D71}" destId="{0F163BC5-3713-40FD-916C-F890039EE957}" srcOrd="6" destOrd="0" presId="urn:microsoft.com/office/officeart/2005/8/layout/radial2"/>
    <dgm:cxn modelId="{0C6137C7-E3D0-4680-9158-EC1D62C574F6}" type="presParOf" srcId="{0F163BC5-3713-40FD-916C-F890039EE957}" destId="{FECA31AB-DDCC-454E-B369-729E2E8B1F4C}" srcOrd="0" destOrd="0" presId="urn:microsoft.com/office/officeart/2005/8/layout/radial2"/>
    <dgm:cxn modelId="{328CF127-1DB3-44CE-AADA-D1CD0D55CDFC}" type="presParOf" srcId="{0F163BC5-3713-40FD-916C-F890039EE957}" destId="{9F942D63-D807-45DA-9D09-6A5125A3E3B5}" srcOrd="1" destOrd="0" presId="urn:microsoft.com/office/officeart/2005/8/layout/radial2"/>
    <dgm:cxn modelId="{CE85A8AB-D3BE-499C-B144-03D05B103454}" type="presParOf" srcId="{09731AF9-594D-499F-ADDA-16CD656C7D71}" destId="{1F7A84FD-30F8-4F5C-BE0B-8B390B4BE7F6}" srcOrd="7" destOrd="0" presId="urn:microsoft.com/office/officeart/2005/8/layout/radial2"/>
    <dgm:cxn modelId="{AC2CDBD8-8C3F-4EE3-83DA-6BECF24ED749}" type="presParOf" srcId="{09731AF9-594D-499F-ADDA-16CD656C7D71}" destId="{127854FE-AFB6-445B-B6B2-5F9A6FA69C11}" srcOrd="8" destOrd="0" presId="urn:microsoft.com/office/officeart/2005/8/layout/radial2"/>
    <dgm:cxn modelId="{0B91AB0E-0A22-468F-87CE-6DE00F3DC732}" type="presParOf" srcId="{127854FE-AFB6-445B-B6B2-5F9A6FA69C11}" destId="{F8429787-87D5-4F0F-9DBC-A6274B3D7003}" srcOrd="0" destOrd="0" presId="urn:microsoft.com/office/officeart/2005/8/layout/radial2"/>
    <dgm:cxn modelId="{408B176D-2FF7-4655-8AE4-7D1B0BA9BC4C}" type="presParOf" srcId="{127854FE-AFB6-445B-B6B2-5F9A6FA69C11}" destId="{8AEAD361-7CCB-424E-A8AD-47DADEBC065C}" srcOrd="1" destOrd="0" presId="urn:microsoft.com/office/officeart/2005/8/layout/radial2"/>
    <dgm:cxn modelId="{0874638A-A5CF-4D7D-821F-077CCEF5A601}" type="presParOf" srcId="{09731AF9-594D-499F-ADDA-16CD656C7D71}" destId="{3A151C58-0C17-4B94-9994-5DC9AC5CCC4E}" srcOrd="9" destOrd="0" presId="urn:microsoft.com/office/officeart/2005/8/layout/radial2"/>
    <dgm:cxn modelId="{5B2011B0-962F-49AF-8F40-40A732D43B2F}" type="presParOf" srcId="{09731AF9-594D-499F-ADDA-16CD656C7D71}" destId="{56AFE1AE-4CE0-462A-80B2-16901495BE83}" srcOrd="10" destOrd="0" presId="urn:microsoft.com/office/officeart/2005/8/layout/radial2"/>
    <dgm:cxn modelId="{2F58F88C-E40B-4DFB-938C-AE5AF0B89B90}" type="presParOf" srcId="{56AFE1AE-4CE0-462A-80B2-16901495BE83}" destId="{B7AA06D6-E8A1-40B8-A535-FF5C101B3BE0}" srcOrd="0" destOrd="0" presId="urn:microsoft.com/office/officeart/2005/8/layout/radial2"/>
    <dgm:cxn modelId="{41BCC08D-803F-4305-BAE7-317D8FC9EA6D}" type="presParOf" srcId="{56AFE1AE-4CE0-462A-80B2-16901495BE83}" destId="{C0D3E1E8-733C-4D72-A956-A99D360FD480}" srcOrd="1" destOrd="0" presId="urn:microsoft.com/office/officeart/2005/8/layout/radial2"/>
    <dgm:cxn modelId="{D6F0C695-A713-44A1-A3AE-BB42E08E448E}" type="presParOf" srcId="{09731AF9-594D-499F-ADDA-16CD656C7D71}" destId="{F1A6EED1-278F-49FC-AA38-03740CE857EA}" srcOrd="11" destOrd="0" presId="urn:microsoft.com/office/officeart/2005/8/layout/radial2"/>
    <dgm:cxn modelId="{E149BE84-08C2-44F7-87B7-E3D515889FB8}" type="presParOf" srcId="{09731AF9-594D-499F-ADDA-16CD656C7D71}" destId="{12FDA010-3C9B-4C29-AEFB-BFE6FD78A6D3}" srcOrd="12" destOrd="0" presId="urn:microsoft.com/office/officeart/2005/8/layout/radial2"/>
    <dgm:cxn modelId="{0693EC71-3BEE-4213-A765-F5C0897FC3D2}" type="presParOf" srcId="{12FDA010-3C9B-4C29-AEFB-BFE6FD78A6D3}" destId="{52CC5957-7C06-4008-A8F1-75F203200DCF}" srcOrd="0" destOrd="0" presId="urn:microsoft.com/office/officeart/2005/8/layout/radial2"/>
    <dgm:cxn modelId="{1063EF19-686A-4C88-B1EF-BB40AA10DC86}" type="presParOf" srcId="{12FDA010-3C9B-4C29-AEFB-BFE6FD78A6D3}" destId="{1CA577A0-0912-4AFF-B380-25C8923B91C9}" srcOrd="1" destOrd="0" presId="urn:microsoft.com/office/officeart/2005/8/layout/radial2"/>
    <dgm:cxn modelId="{018E1543-52E0-495C-8160-FB979644562B}" type="presParOf" srcId="{09731AF9-594D-499F-ADDA-16CD656C7D71}" destId="{21838984-E0DA-43F2-A9A7-ED1D9E431857}" srcOrd="13" destOrd="0" presId="urn:microsoft.com/office/officeart/2005/8/layout/radial2"/>
    <dgm:cxn modelId="{0B5C82CC-FB77-4CD2-8226-1D765B3FA6A6}" type="presParOf" srcId="{09731AF9-594D-499F-ADDA-16CD656C7D71}" destId="{CAB8B556-72B3-4666-921F-DE3F1AC50CFC}" srcOrd="14" destOrd="0" presId="urn:microsoft.com/office/officeart/2005/8/layout/radial2"/>
    <dgm:cxn modelId="{0E053468-B4F0-418C-8204-4AF2E108702B}" type="presParOf" srcId="{CAB8B556-72B3-4666-921F-DE3F1AC50CFC}" destId="{AC00DB9D-8614-47EE-8F06-3791D6E44D08}" srcOrd="0" destOrd="0" presId="urn:microsoft.com/office/officeart/2005/8/layout/radial2"/>
    <dgm:cxn modelId="{63BCD5C7-5909-49C8-885F-9086FFF80A3E}" type="presParOf" srcId="{CAB8B556-72B3-4666-921F-DE3F1AC50CFC}" destId="{57C33B52-7B90-48D0-8CAE-4B505FA0D1CF}" srcOrd="1" destOrd="0" presId="urn:microsoft.com/office/officeart/2005/8/layout/radial2"/>
  </dgm:cxnLst>
  <dgm:bg/>
  <dgm:whole/>
  <dgm:extLst>
    <a:ext uri="http://schemas.microsoft.com/office/drawing/2008/diagram">
      <dsp:dataModelExt xmlns:dsp="http://schemas.microsoft.com/office/drawing/2008/diagram" xmlns="" relId="rId14"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318F833-58F1-4F17-BF86-2A49932F5F5A}">
      <dsp:nvSpPr>
        <dsp:cNvPr id="0" name=""/>
        <dsp:cNvSpPr/>
      </dsp:nvSpPr>
      <dsp:spPr>
        <a:xfrm>
          <a:off x="0" y="978019"/>
          <a:ext cx="9126747" cy="5704216"/>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1D9167-032D-41BA-841C-708D736488A6}">
      <dsp:nvSpPr>
        <dsp:cNvPr id="0" name=""/>
        <dsp:cNvSpPr/>
      </dsp:nvSpPr>
      <dsp:spPr>
        <a:xfrm>
          <a:off x="898984" y="5219674"/>
          <a:ext cx="209915" cy="20991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D9B932-84AA-463B-A340-8884556F869C}">
      <dsp:nvSpPr>
        <dsp:cNvPr id="0" name=""/>
        <dsp:cNvSpPr/>
      </dsp:nvSpPr>
      <dsp:spPr>
        <a:xfrm>
          <a:off x="1003942" y="5324632"/>
          <a:ext cx="1560673" cy="1357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230" tIns="0" rIns="0" bIns="0" numCol="1" spcCol="1270" anchor="t" anchorCtr="0">
          <a:noAutofit/>
        </a:bodyPr>
        <a:lstStyle/>
        <a:p>
          <a:pPr lvl="0" algn="l" defTabSz="977900" rtl="0">
            <a:lnSpc>
              <a:spcPct val="90000"/>
            </a:lnSpc>
            <a:spcBef>
              <a:spcPct val="0"/>
            </a:spcBef>
            <a:spcAft>
              <a:spcPct val="35000"/>
            </a:spcAft>
          </a:pPr>
          <a:r>
            <a:rPr lang="en-US" sz="2200" kern="1200" dirty="0">
              <a:latin typeface="Calibri Light" panose="020F0302020204030204"/>
            </a:rPr>
            <a:t> </a:t>
          </a:r>
          <a:r>
            <a:rPr lang="en-US" sz="2200" b="0" i="0" u="none" strike="noStrike" kern="1200" cap="none" baseline="0" noProof="0" dirty="0">
              <a:latin typeface="Trebuchet MS" panose="020B0603020202020204"/>
            </a:rPr>
            <a:t>Telematics</a:t>
          </a:r>
          <a:endParaRPr lang="en-US" sz="2200" b="0" i="0" u="none" strike="noStrike" kern="1200" cap="none" baseline="0" noProof="0" dirty="0"/>
        </a:p>
      </dsp:txBody>
      <dsp:txXfrm>
        <a:off x="1003942" y="5324632"/>
        <a:ext cx="1560673" cy="1357603"/>
      </dsp:txXfrm>
    </dsp:sp>
    <dsp:sp modelId="{A66F735A-0749-42ED-BEB8-C8383C56EA2A}">
      <dsp:nvSpPr>
        <dsp:cNvPr id="0" name=""/>
        <dsp:cNvSpPr/>
      </dsp:nvSpPr>
      <dsp:spPr>
        <a:xfrm>
          <a:off x="2382080" y="3892873"/>
          <a:ext cx="365069" cy="36506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9D9C27-F864-4E5C-93BF-062A6DB8313D}">
      <dsp:nvSpPr>
        <dsp:cNvPr id="0" name=""/>
        <dsp:cNvSpPr/>
      </dsp:nvSpPr>
      <dsp:spPr>
        <a:xfrm>
          <a:off x="2564615" y="4075408"/>
          <a:ext cx="1916616" cy="2606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443" tIns="0" rIns="0" bIns="0" numCol="1" spcCol="1270" anchor="t" anchorCtr="0">
          <a:noAutofit/>
        </a:bodyPr>
        <a:lstStyle/>
        <a:p>
          <a:pPr lvl="0" algn="l" defTabSz="977900">
            <a:lnSpc>
              <a:spcPct val="90000"/>
            </a:lnSpc>
            <a:spcBef>
              <a:spcPct val="0"/>
            </a:spcBef>
            <a:spcAft>
              <a:spcPct val="35000"/>
            </a:spcAft>
          </a:pPr>
          <a:r>
            <a:rPr lang="en-US" sz="2200" b="0" i="0" u="none" strike="noStrike" kern="1200" cap="none" baseline="0" noProof="0">
              <a:latin typeface="Calibri Light"/>
              <a:cs typeface="Calibri Light"/>
            </a:rPr>
            <a:t> </a:t>
          </a:r>
          <a:r>
            <a:rPr lang="en-US" sz="2200" b="0" i="0" u="none" strike="noStrike" kern="1200" cap="none" baseline="0" noProof="0" dirty="0">
              <a:latin typeface="Calibri Light"/>
              <a:cs typeface="Calibri Light"/>
            </a:rPr>
            <a:t>GPS</a:t>
          </a:r>
          <a:endParaRPr lang="en-US" sz="2200" kern="1200" dirty="0"/>
        </a:p>
      </dsp:txBody>
      <dsp:txXfrm>
        <a:off x="2564615" y="4075408"/>
        <a:ext cx="1916616" cy="2606827"/>
      </dsp:txXfrm>
    </dsp:sp>
    <dsp:sp modelId="{DC741CB2-4F42-46D6-9930-B1DD76C250A1}">
      <dsp:nvSpPr>
        <dsp:cNvPr id="0" name=""/>
        <dsp:cNvSpPr/>
      </dsp:nvSpPr>
      <dsp:spPr>
        <a:xfrm>
          <a:off x="4275880" y="2915171"/>
          <a:ext cx="483717" cy="48371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27A7E2-9D79-439C-8BA3-4C9B9AD804E2}">
      <dsp:nvSpPr>
        <dsp:cNvPr id="0" name=""/>
        <dsp:cNvSpPr/>
      </dsp:nvSpPr>
      <dsp:spPr>
        <a:xfrm>
          <a:off x="4517739" y="3157029"/>
          <a:ext cx="1916616" cy="3525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312" tIns="0" rIns="0" bIns="0" numCol="1" spcCol="1270" anchor="t" anchorCtr="0">
          <a:noAutofit/>
        </a:bodyPr>
        <a:lstStyle/>
        <a:p>
          <a:pPr lvl="0" algn="l" defTabSz="977900" rtl="0">
            <a:lnSpc>
              <a:spcPct val="90000"/>
            </a:lnSpc>
            <a:spcBef>
              <a:spcPct val="0"/>
            </a:spcBef>
            <a:spcAft>
              <a:spcPct val="35000"/>
            </a:spcAft>
          </a:pPr>
          <a:r>
            <a:rPr lang="en-US" sz="2200" kern="1200" dirty="0">
              <a:latin typeface="Calibri Light" panose="020F0302020204030204"/>
            </a:rPr>
            <a:t> RFID</a:t>
          </a:r>
          <a:endParaRPr lang="en-US" sz="2200" kern="1200" dirty="0"/>
        </a:p>
      </dsp:txBody>
      <dsp:txXfrm>
        <a:off x="4517739" y="3157029"/>
        <a:ext cx="1916616" cy="3525206"/>
      </dsp:txXfrm>
    </dsp:sp>
    <dsp:sp modelId="{7864ABC3-54E0-4423-A1D2-50DF369FB0F4}">
      <dsp:nvSpPr>
        <dsp:cNvPr id="0" name=""/>
        <dsp:cNvSpPr/>
      </dsp:nvSpPr>
      <dsp:spPr>
        <a:xfrm>
          <a:off x="6338525" y="2268312"/>
          <a:ext cx="647999" cy="6479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2DB9D3-73F4-4651-AFBC-FB56D4D8DEFB}">
      <dsp:nvSpPr>
        <dsp:cNvPr id="0" name=""/>
        <dsp:cNvSpPr/>
      </dsp:nvSpPr>
      <dsp:spPr>
        <a:xfrm>
          <a:off x="6662525" y="2592312"/>
          <a:ext cx="1916616" cy="4089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361" tIns="0" rIns="0" bIns="0" numCol="1" spcCol="1270" anchor="t" anchorCtr="0">
          <a:noAutofit/>
        </a:bodyPr>
        <a:lstStyle/>
        <a:p>
          <a:pPr lvl="0" algn="l" defTabSz="977900" rtl="0">
            <a:lnSpc>
              <a:spcPct val="90000"/>
            </a:lnSpc>
            <a:spcBef>
              <a:spcPct val="0"/>
            </a:spcBef>
            <a:spcAft>
              <a:spcPct val="35000"/>
            </a:spcAft>
          </a:pPr>
          <a:r>
            <a:rPr lang="en-US" sz="2200" kern="1200" dirty="0" smtClean="0">
              <a:latin typeface="Calibri Light"/>
              <a:cs typeface="Calibri Light"/>
            </a:rPr>
            <a:t>Big Data</a:t>
          </a:r>
          <a:endParaRPr lang="en-US" sz="2200" kern="1200" dirty="0">
            <a:latin typeface="Calibri Light"/>
            <a:cs typeface="Calibri Light"/>
          </a:endParaRPr>
        </a:p>
      </dsp:txBody>
      <dsp:txXfrm>
        <a:off x="6662525" y="2592312"/>
        <a:ext cx="1916616" cy="408992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1838984-E0DA-43F2-A9A7-ED1D9E431857}">
      <dsp:nvSpPr>
        <dsp:cNvPr id="0" name=""/>
        <dsp:cNvSpPr/>
      </dsp:nvSpPr>
      <dsp:spPr>
        <a:xfrm rot="7107978">
          <a:off x="7056140" y="7752238"/>
          <a:ext cx="1836928" cy="16018"/>
        </a:xfrm>
        <a:custGeom>
          <a:avLst/>
          <a:gdLst/>
          <a:ahLst/>
          <a:cxnLst/>
          <a:rect l="0" t="0" r="0" b="0"/>
          <a:pathLst>
            <a:path>
              <a:moveTo>
                <a:pt x="0" y="8009"/>
              </a:moveTo>
              <a:lnTo>
                <a:pt x="1836928" y="800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6EED1-278F-49FC-AA38-03740CE857EA}">
      <dsp:nvSpPr>
        <dsp:cNvPr id="0" name=""/>
        <dsp:cNvSpPr/>
      </dsp:nvSpPr>
      <dsp:spPr>
        <a:xfrm rot="4200198">
          <a:off x="8499919" y="7886587"/>
          <a:ext cx="2004375" cy="16018"/>
        </a:xfrm>
        <a:custGeom>
          <a:avLst/>
          <a:gdLst/>
          <a:ahLst/>
          <a:cxnLst/>
          <a:rect l="0" t="0" r="0" b="0"/>
          <a:pathLst>
            <a:path>
              <a:moveTo>
                <a:pt x="0" y="8009"/>
              </a:moveTo>
              <a:lnTo>
                <a:pt x="2004375" y="800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151C58-0C17-4B94-9994-5DC9AC5CCC4E}">
      <dsp:nvSpPr>
        <dsp:cNvPr id="0" name=""/>
        <dsp:cNvSpPr/>
      </dsp:nvSpPr>
      <dsp:spPr>
        <a:xfrm rot="1615952">
          <a:off x="9582037" y="6964234"/>
          <a:ext cx="1876607" cy="16018"/>
        </a:xfrm>
        <a:custGeom>
          <a:avLst/>
          <a:gdLst/>
          <a:ahLst/>
          <a:cxnLst/>
          <a:rect l="0" t="0" r="0" b="0"/>
          <a:pathLst>
            <a:path>
              <a:moveTo>
                <a:pt x="0" y="8009"/>
              </a:moveTo>
              <a:lnTo>
                <a:pt x="1876607" y="800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7A84FD-30F8-4F5C-BE0B-8B390B4BE7F6}">
      <dsp:nvSpPr>
        <dsp:cNvPr id="0" name=""/>
        <dsp:cNvSpPr/>
      </dsp:nvSpPr>
      <dsp:spPr>
        <a:xfrm rot="20501124">
          <a:off x="9629698" y="5511861"/>
          <a:ext cx="2136288" cy="16018"/>
        </a:xfrm>
        <a:custGeom>
          <a:avLst/>
          <a:gdLst/>
          <a:ahLst/>
          <a:cxnLst/>
          <a:rect l="0" t="0" r="0" b="0"/>
          <a:pathLst>
            <a:path>
              <a:moveTo>
                <a:pt x="0" y="8009"/>
              </a:moveTo>
              <a:lnTo>
                <a:pt x="2136288" y="800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45933A-51ED-4491-B054-72359728E561}">
      <dsp:nvSpPr>
        <dsp:cNvPr id="0" name=""/>
        <dsp:cNvSpPr/>
      </dsp:nvSpPr>
      <dsp:spPr>
        <a:xfrm rot="17450009">
          <a:off x="8540001" y="4377664"/>
          <a:ext cx="1965092" cy="16018"/>
        </a:xfrm>
        <a:custGeom>
          <a:avLst/>
          <a:gdLst/>
          <a:ahLst/>
          <a:cxnLst/>
          <a:rect l="0" t="0" r="0" b="0"/>
          <a:pathLst>
            <a:path>
              <a:moveTo>
                <a:pt x="0" y="8009"/>
              </a:moveTo>
              <a:lnTo>
                <a:pt x="1965092" y="800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E8613C-2770-470A-9059-D952F0D8A108}">
      <dsp:nvSpPr>
        <dsp:cNvPr id="0" name=""/>
        <dsp:cNvSpPr/>
      </dsp:nvSpPr>
      <dsp:spPr>
        <a:xfrm rot="13958240">
          <a:off x="6779966" y="4578774"/>
          <a:ext cx="1804695" cy="16018"/>
        </a:xfrm>
        <a:custGeom>
          <a:avLst/>
          <a:gdLst/>
          <a:ahLst/>
          <a:cxnLst/>
          <a:rect l="0" t="0" r="0" b="0"/>
          <a:pathLst>
            <a:path>
              <a:moveTo>
                <a:pt x="0" y="8009"/>
              </a:moveTo>
              <a:lnTo>
                <a:pt x="1804695" y="800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0A9FF1-D053-495D-850D-5CC83B24A751}">
      <dsp:nvSpPr>
        <dsp:cNvPr id="0" name=""/>
        <dsp:cNvSpPr/>
      </dsp:nvSpPr>
      <dsp:spPr>
        <a:xfrm rot="10404563">
          <a:off x="6170430" y="6323001"/>
          <a:ext cx="1870706" cy="16018"/>
        </a:xfrm>
        <a:custGeom>
          <a:avLst/>
          <a:gdLst/>
          <a:ahLst/>
          <a:cxnLst/>
          <a:rect l="0" t="0" r="0" b="0"/>
          <a:pathLst>
            <a:path>
              <a:moveTo>
                <a:pt x="0" y="8009"/>
              </a:moveTo>
              <a:lnTo>
                <a:pt x="1870706" y="800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851AC8-9692-432E-860B-BC26E7C7774A}">
      <dsp:nvSpPr>
        <dsp:cNvPr id="0" name=""/>
        <dsp:cNvSpPr/>
      </dsp:nvSpPr>
      <dsp:spPr>
        <a:xfrm>
          <a:off x="7681631" y="4950654"/>
          <a:ext cx="2355498" cy="2355498"/>
        </a:xfrm>
        <a:prstGeom prst="ellipse">
          <a:avLst/>
        </a:prstGeom>
        <a:blipFill rotWithShape="0">
          <a:blip xmlns:r="http://schemas.openxmlformats.org/officeDocument/2006/relationships" r:embed="rId1"/>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DD0C19-5BF4-4118-B0F9-20987E77EEA0}">
      <dsp:nvSpPr>
        <dsp:cNvPr id="0" name=""/>
        <dsp:cNvSpPr/>
      </dsp:nvSpPr>
      <dsp:spPr>
        <a:xfrm>
          <a:off x="3539634" y="5220488"/>
          <a:ext cx="2645130" cy="273948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100" kern="1200" dirty="0">
              <a:latin typeface="Trebuchet MS"/>
              <a:cs typeface="Calibri Light"/>
            </a:rPr>
            <a:t> Inventory Tracking</a:t>
          </a:r>
          <a:endParaRPr lang="en-US" sz="2100" kern="1200" dirty="0">
            <a:solidFill>
              <a:srgbClr val="010000"/>
            </a:solidFill>
            <a:latin typeface="Trebuchet MS"/>
            <a:cs typeface="Calibri Light"/>
          </a:endParaRPr>
        </a:p>
      </dsp:txBody>
      <dsp:txXfrm>
        <a:off x="3539634" y="5220488"/>
        <a:ext cx="2645130" cy="2739482"/>
      </dsp:txXfrm>
    </dsp:sp>
    <dsp:sp modelId="{1F66BA5A-AAD3-41EF-AC8C-0721657D8A58}">
      <dsp:nvSpPr>
        <dsp:cNvPr id="0" name=""/>
        <dsp:cNvSpPr/>
      </dsp:nvSpPr>
      <dsp:spPr>
        <a:xfrm>
          <a:off x="5105837" y="1520180"/>
          <a:ext cx="2489470" cy="264480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100" kern="1200" dirty="0">
              <a:latin typeface="Calibri Light"/>
              <a:cs typeface="Calibri Light"/>
            </a:rPr>
            <a:t> Maintenance</a:t>
          </a:r>
          <a:endParaRPr lang="en-US" sz="2100" kern="1200" dirty="0">
            <a:latin typeface="Trebuchet MS"/>
            <a:cs typeface="Calibri Light"/>
          </a:endParaRPr>
        </a:p>
      </dsp:txBody>
      <dsp:txXfrm>
        <a:off x="5105837" y="1520180"/>
        <a:ext cx="2489470" cy="2644805"/>
      </dsp:txXfrm>
    </dsp:sp>
    <dsp:sp modelId="{FECA31AB-DDCC-454E-B369-729E2E8B1F4C}">
      <dsp:nvSpPr>
        <dsp:cNvPr id="0" name=""/>
        <dsp:cNvSpPr/>
      </dsp:nvSpPr>
      <dsp:spPr>
        <a:xfrm>
          <a:off x="9124894" y="1030699"/>
          <a:ext cx="2386539" cy="252836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100" kern="1200" dirty="0"/>
            <a:t> Fleet Tracking</a:t>
          </a:r>
        </a:p>
      </dsp:txBody>
      <dsp:txXfrm>
        <a:off x="9124894" y="1030699"/>
        <a:ext cx="2386539" cy="2528364"/>
      </dsp:txXfrm>
    </dsp:sp>
    <dsp:sp modelId="{F8429787-87D5-4F0F-9DBC-A6274B3D7003}">
      <dsp:nvSpPr>
        <dsp:cNvPr id="0" name=""/>
        <dsp:cNvSpPr/>
      </dsp:nvSpPr>
      <dsp:spPr>
        <a:xfrm>
          <a:off x="11655846" y="3666740"/>
          <a:ext cx="2280019" cy="231737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100" kern="1200" dirty="0"/>
            <a:t> Incident Management</a:t>
          </a:r>
        </a:p>
      </dsp:txBody>
      <dsp:txXfrm>
        <a:off x="11655846" y="3666740"/>
        <a:ext cx="2280019" cy="2317372"/>
      </dsp:txXfrm>
    </dsp:sp>
    <dsp:sp modelId="{B7AA06D6-E8A1-40B8-A535-FF5C101B3BE0}">
      <dsp:nvSpPr>
        <dsp:cNvPr id="0" name=""/>
        <dsp:cNvSpPr/>
      </dsp:nvSpPr>
      <dsp:spPr>
        <a:xfrm>
          <a:off x="11218232" y="6739441"/>
          <a:ext cx="2479181" cy="243425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100" kern="1200" dirty="0">
              <a:latin typeface="Calibri Light" panose="020F0302020204030204"/>
              <a:cs typeface="Calibri Light"/>
            </a:rPr>
            <a:t> Route Planning</a:t>
          </a:r>
        </a:p>
      </dsp:txBody>
      <dsp:txXfrm>
        <a:off x="11218232" y="6739441"/>
        <a:ext cx="2479181" cy="2434252"/>
      </dsp:txXfrm>
    </dsp:sp>
    <dsp:sp modelId="{52CC5957-7C06-4008-A8F1-75F203200DCF}">
      <dsp:nvSpPr>
        <dsp:cNvPr id="0" name=""/>
        <dsp:cNvSpPr/>
      </dsp:nvSpPr>
      <dsp:spPr>
        <a:xfrm>
          <a:off x="9008213" y="8768946"/>
          <a:ext cx="2498444" cy="240253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100" kern="1200" dirty="0" smtClean="0">
              <a:latin typeface="Calibri Light" panose="020F0302020204030204"/>
              <a:cs typeface="Calibri Light"/>
            </a:rPr>
            <a:t> Efficiency Identification</a:t>
          </a:r>
          <a:endParaRPr lang="en-US" sz="2100" kern="1200" dirty="0">
            <a:latin typeface="Calibri Light" panose="020F0302020204030204"/>
            <a:cs typeface="Calibri Light"/>
          </a:endParaRPr>
        </a:p>
      </dsp:txBody>
      <dsp:txXfrm>
        <a:off x="9008213" y="8768946"/>
        <a:ext cx="2498444" cy="2402538"/>
      </dsp:txXfrm>
    </dsp:sp>
    <dsp:sp modelId="{AC00DB9D-8614-47EE-8F06-3791D6E44D08}">
      <dsp:nvSpPr>
        <dsp:cNvPr id="0" name=""/>
        <dsp:cNvSpPr/>
      </dsp:nvSpPr>
      <dsp:spPr>
        <a:xfrm>
          <a:off x="5711199" y="8427549"/>
          <a:ext cx="2489258" cy="242337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100" kern="1200" dirty="0">
              <a:latin typeface="Calibri Light" panose="020F0302020204030204"/>
              <a:cs typeface="Calibri Light"/>
            </a:rPr>
            <a:t> Forecasting</a:t>
          </a:r>
        </a:p>
      </dsp:txBody>
      <dsp:txXfrm>
        <a:off x="5711199" y="8427549"/>
        <a:ext cx="2489258" cy="242337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30477" y="-40644"/>
            <a:ext cx="33011294" cy="32999688"/>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4070144" y="11541763"/>
            <a:ext cx="20976188" cy="7902250"/>
          </a:xfrm>
        </p:spPr>
        <p:txBody>
          <a:bodyPr anchor="b">
            <a:noAutofit/>
          </a:bodyPr>
          <a:lstStyle>
            <a:lvl1pPr algn="r">
              <a:defRPr sz="19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4070144" y="19444006"/>
            <a:ext cx="20976188" cy="5265115"/>
          </a:xfrm>
        </p:spPr>
        <p:txBody>
          <a:bodyPr anchor="t"/>
          <a:lstStyle>
            <a:lvl1pPr marL="0" indent="0" algn="r">
              <a:buNone/>
              <a:defRPr>
                <a:solidFill>
                  <a:schemeClr val="tx1">
                    <a:lumMod val="50000"/>
                    <a:lumOff val="50000"/>
                  </a:schemeClr>
                </a:solidFill>
              </a:defRPr>
            </a:lvl1pPr>
            <a:lvl2pPr marL="1645920" indent="0" algn="ctr">
              <a:buNone/>
              <a:defRPr>
                <a:solidFill>
                  <a:schemeClr val="tx1">
                    <a:tint val="75000"/>
                  </a:schemeClr>
                </a:solidFill>
              </a:defRPr>
            </a:lvl2pPr>
            <a:lvl3pPr marL="3291840" indent="0" algn="ctr">
              <a:buNone/>
              <a:defRPr>
                <a:solidFill>
                  <a:schemeClr val="tx1">
                    <a:tint val="75000"/>
                  </a:schemeClr>
                </a:solidFill>
              </a:defRPr>
            </a:lvl3pPr>
            <a:lvl4pPr marL="4937760" indent="0" algn="ctr">
              <a:buNone/>
              <a:defRPr>
                <a:solidFill>
                  <a:schemeClr val="tx1">
                    <a:tint val="75000"/>
                  </a:schemeClr>
                </a:solidFill>
              </a:defRPr>
            </a:lvl4pPr>
            <a:lvl5pPr marL="6583680" indent="0" algn="ctr">
              <a:buNone/>
              <a:defRPr>
                <a:solidFill>
                  <a:schemeClr val="tx1">
                    <a:tint val="75000"/>
                  </a:schemeClr>
                </a:solidFill>
              </a:defRPr>
            </a:lvl5pPr>
            <a:lvl6pPr marL="8229600" indent="0" algn="ctr">
              <a:buNone/>
              <a:defRPr>
                <a:solidFill>
                  <a:schemeClr val="tx1">
                    <a:tint val="75000"/>
                  </a:schemeClr>
                </a:solidFill>
              </a:defRPr>
            </a:lvl6pPr>
            <a:lvl7pPr marL="9875520" indent="0" algn="ctr">
              <a:buNone/>
              <a:defRPr>
                <a:solidFill>
                  <a:schemeClr val="tx1">
                    <a:tint val="75000"/>
                  </a:schemeClr>
                </a:solidFill>
              </a:defRPr>
            </a:lvl7pPr>
            <a:lvl8pPr marL="11521440" indent="0" algn="ctr">
              <a:buNone/>
              <a:defRPr>
                <a:solidFill>
                  <a:schemeClr val="tx1">
                    <a:tint val="75000"/>
                  </a:schemeClr>
                </a:solidFill>
              </a:defRPr>
            </a:lvl8pPr>
            <a:lvl9pPr marL="1316736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pPr/>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29686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0" y="2926080"/>
            <a:ext cx="22851770" cy="16337280"/>
          </a:xfrm>
        </p:spPr>
        <p:txBody>
          <a:bodyPr anchor="ctr">
            <a:normAutofit/>
          </a:bodyPr>
          <a:lstStyle>
            <a:lvl1pPr algn="l">
              <a:defRPr sz="15800" b="0" cap="none"/>
            </a:lvl1pPr>
          </a:lstStyle>
          <a:p>
            <a:r>
              <a:rPr lang="en-US" dirty="0"/>
              <a:t>Click to edit Master title style</a:t>
            </a:r>
          </a:p>
        </p:txBody>
      </p:sp>
      <p:sp>
        <p:nvSpPr>
          <p:cNvPr id="3" name="Text Placeholder 2"/>
          <p:cNvSpPr>
            <a:spLocks noGrp="1"/>
          </p:cNvSpPr>
          <p:nvPr>
            <p:ph type="body" idx="1"/>
          </p:nvPr>
        </p:nvSpPr>
        <p:spPr>
          <a:xfrm>
            <a:off x="2194560" y="21457920"/>
            <a:ext cx="22851770" cy="7540618"/>
          </a:xfrm>
        </p:spPr>
        <p:txBody>
          <a:bodyPr anchor="ctr">
            <a:normAutofit/>
          </a:bodyPr>
          <a:lstStyle>
            <a:lvl1pPr marL="0" indent="0" algn="l">
              <a:buNone/>
              <a:defRPr sz="6500">
                <a:solidFill>
                  <a:schemeClr val="tx1">
                    <a:lumMod val="75000"/>
                    <a:lumOff val="25000"/>
                  </a:schemeClr>
                </a:solidFill>
              </a:defRPr>
            </a:lvl1pPr>
            <a:lvl2pPr marL="1645920" indent="0">
              <a:buNone/>
              <a:defRPr sz="6500">
                <a:solidFill>
                  <a:schemeClr val="tx1">
                    <a:tint val="75000"/>
                  </a:schemeClr>
                </a:solidFill>
              </a:defRPr>
            </a:lvl2pPr>
            <a:lvl3pPr marL="3291840" indent="0">
              <a:buNone/>
              <a:defRPr sz="5800">
                <a:solidFill>
                  <a:schemeClr val="tx1">
                    <a:tint val="75000"/>
                  </a:schemeClr>
                </a:solidFill>
              </a:defRPr>
            </a:lvl3pPr>
            <a:lvl4pPr marL="4937760" indent="0">
              <a:buNone/>
              <a:defRPr sz="5000">
                <a:solidFill>
                  <a:schemeClr val="tx1">
                    <a:tint val="75000"/>
                  </a:schemeClr>
                </a:solidFill>
              </a:defRPr>
            </a:lvl4pPr>
            <a:lvl5pPr marL="6583680" indent="0">
              <a:buNone/>
              <a:defRPr sz="5000">
                <a:solidFill>
                  <a:schemeClr val="tx1">
                    <a:tint val="75000"/>
                  </a:schemeClr>
                </a:solidFill>
              </a:defRPr>
            </a:lvl5pPr>
            <a:lvl6pPr marL="8229600" indent="0">
              <a:buNone/>
              <a:defRPr sz="5000">
                <a:solidFill>
                  <a:schemeClr val="tx1">
                    <a:tint val="75000"/>
                  </a:schemeClr>
                </a:solidFill>
              </a:defRPr>
            </a:lvl6pPr>
            <a:lvl7pPr marL="9875520" indent="0">
              <a:buNone/>
              <a:defRPr sz="5000">
                <a:solidFill>
                  <a:schemeClr val="tx1">
                    <a:tint val="75000"/>
                  </a:schemeClr>
                </a:solidFill>
              </a:defRPr>
            </a:lvl7pPr>
            <a:lvl8pPr marL="11521440" indent="0">
              <a:buNone/>
              <a:defRPr sz="5000">
                <a:solidFill>
                  <a:schemeClr val="tx1">
                    <a:tint val="75000"/>
                  </a:schemeClr>
                </a:solidFill>
              </a:defRPr>
            </a:lvl8pPr>
            <a:lvl9pPr marL="13167360" indent="0">
              <a:buNone/>
              <a:defRPr sz="50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560362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89586" y="2926080"/>
            <a:ext cx="21859855" cy="14508480"/>
          </a:xfrm>
        </p:spPr>
        <p:txBody>
          <a:bodyPr anchor="ctr">
            <a:normAutofit/>
          </a:bodyPr>
          <a:lstStyle>
            <a:lvl1pPr algn="l">
              <a:defRPr sz="15800" b="0" cap="none"/>
            </a:lvl1pPr>
          </a:lstStyle>
          <a:p>
            <a:r>
              <a:rPr lang="en-US" dirty="0"/>
              <a:t>Click to edit Master title style</a:t>
            </a:r>
          </a:p>
        </p:txBody>
      </p:sp>
      <p:sp>
        <p:nvSpPr>
          <p:cNvPr id="23" name="Text Placeholder 9"/>
          <p:cNvSpPr>
            <a:spLocks noGrp="1"/>
          </p:cNvSpPr>
          <p:nvPr>
            <p:ph type="body" sz="quarter" idx="13"/>
          </p:nvPr>
        </p:nvSpPr>
        <p:spPr>
          <a:xfrm>
            <a:off x="3963867" y="17434560"/>
            <a:ext cx="19511294" cy="1828800"/>
          </a:xfrm>
        </p:spPr>
        <p:txBody>
          <a:bodyPr anchor="ctr">
            <a:noAutofit/>
          </a:bodyPr>
          <a:lstStyle>
            <a:lvl1pPr marL="0" indent="0">
              <a:buFontTx/>
              <a:buNone/>
              <a:defRPr sz="5800">
                <a:solidFill>
                  <a:schemeClr val="tx1">
                    <a:lumMod val="50000"/>
                    <a:lumOff val="50000"/>
                  </a:schemeClr>
                </a:solidFill>
              </a:defRPr>
            </a:lvl1pPr>
            <a:lvl2pPr marL="1645920" indent="0">
              <a:buFontTx/>
              <a:buNone/>
              <a:defRPr/>
            </a:lvl2pPr>
            <a:lvl3pPr marL="3291840" indent="0">
              <a:buFontTx/>
              <a:buNone/>
              <a:defRPr/>
            </a:lvl3pPr>
            <a:lvl4pPr marL="4937760" indent="0">
              <a:buFontTx/>
              <a:buNone/>
              <a:defRPr/>
            </a:lvl4pPr>
            <a:lvl5pPr marL="658368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194555" y="21457920"/>
            <a:ext cx="22851774" cy="7540618"/>
          </a:xfrm>
        </p:spPr>
        <p:txBody>
          <a:bodyPr anchor="ctr">
            <a:normAutofit/>
          </a:bodyPr>
          <a:lstStyle>
            <a:lvl1pPr marL="0" indent="0" algn="l">
              <a:buNone/>
              <a:defRPr sz="6500">
                <a:solidFill>
                  <a:schemeClr val="tx1">
                    <a:lumMod val="75000"/>
                    <a:lumOff val="25000"/>
                  </a:schemeClr>
                </a:solidFill>
              </a:defRPr>
            </a:lvl1pPr>
            <a:lvl2pPr marL="1645920" indent="0">
              <a:buNone/>
              <a:defRPr sz="6500">
                <a:solidFill>
                  <a:schemeClr val="tx1">
                    <a:tint val="75000"/>
                  </a:schemeClr>
                </a:solidFill>
              </a:defRPr>
            </a:lvl2pPr>
            <a:lvl3pPr marL="3291840" indent="0">
              <a:buNone/>
              <a:defRPr sz="5800">
                <a:solidFill>
                  <a:schemeClr val="tx1">
                    <a:tint val="75000"/>
                  </a:schemeClr>
                </a:solidFill>
              </a:defRPr>
            </a:lvl3pPr>
            <a:lvl4pPr marL="4937760" indent="0">
              <a:buNone/>
              <a:defRPr sz="5000">
                <a:solidFill>
                  <a:schemeClr val="tx1">
                    <a:tint val="75000"/>
                  </a:schemeClr>
                </a:solidFill>
              </a:defRPr>
            </a:lvl4pPr>
            <a:lvl5pPr marL="6583680" indent="0">
              <a:buNone/>
              <a:defRPr sz="5000">
                <a:solidFill>
                  <a:schemeClr val="tx1">
                    <a:tint val="75000"/>
                  </a:schemeClr>
                </a:solidFill>
              </a:defRPr>
            </a:lvl5pPr>
            <a:lvl6pPr marL="8229600" indent="0">
              <a:buNone/>
              <a:defRPr sz="5000">
                <a:solidFill>
                  <a:schemeClr val="tx1">
                    <a:tint val="75000"/>
                  </a:schemeClr>
                </a:solidFill>
              </a:defRPr>
            </a:lvl6pPr>
            <a:lvl7pPr marL="9875520" indent="0">
              <a:buNone/>
              <a:defRPr sz="5000">
                <a:solidFill>
                  <a:schemeClr val="tx1">
                    <a:tint val="75000"/>
                  </a:schemeClr>
                </a:solidFill>
              </a:defRPr>
            </a:lvl7pPr>
            <a:lvl8pPr marL="11521440" indent="0">
              <a:buNone/>
              <a:defRPr sz="5000">
                <a:solidFill>
                  <a:schemeClr val="tx1">
                    <a:tint val="75000"/>
                  </a:schemeClr>
                </a:solidFill>
              </a:defRPr>
            </a:lvl8pPr>
            <a:lvl9pPr marL="13167360" indent="0">
              <a:buNone/>
              <a:defRPr sz="50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
        <p:nvSpPr>
          <p:cNvPr id="24" name="TextBox 23"/>
          <p:cNvSpPr txBox="1"/>
          <p:nvPr/>
        </p:nvSpPr>
        <p:spPr>
          <a:xfrm>
            <a:off x="1737762" y="3793814"/>
            <a:ext cx="1646348" cy="2806925"/>
          </a:xfrm>
          <a:prstGeom prst="rect">
            <a:avLst/>
          </a:prstGeom>
        </p:spPr>
        <p:txBody>
          <a:bodyPr vert="horz" lIns="329184" tIns="164592" rIns="329184" bIns="164592" rtlCol="0" anchor="ctr">
            <a:noAutofit/>
          </a:bodyPr>
          <a:lstStyle/>
          <a:p>
            <a:pPr lvl="0"/>
            <a:r>
              <a:rPr lang="en-US" sz="28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4291718" y="13855469"/>
            <a:ext cx="1646348" cy="2806925"/>
          </a:xfrm>
          <a:prstGeom prst="rect">
            <a:avLst/>
          </a:prstGeom>
        </p:spPr>
        <p:txBody>
          <a:bodyPr vert="horz" lIns="329184" tIns="164592" rIns="329184" bIns="164592" rtlCol="0" anchor="ctr">
            <a:noAutofit/>
          </a:bodyPr>
          <a:lstStyle/>
          <a:p>
            <a:pPr lvl="0"/>
            <a:r>
              <a:rPr lang="en-US" sz="28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356608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194555" y="9273542"/>
            <a:ext cx="22851774" cy="12458208"/>
          </a:xfrm>
        </p:spPr>
        <p:txBody>
          <a:bodyPr anchor="b">
            <a:normAutofit/>
          </a:bodyPr>
          <a:lstStyle>
            <a:lvl1pPr algn="l">
              <a:defRPr sz="15800" b="0" cap="none"/>
            </a:lvl1pPr>
          </a:lstStyle>
          <a:p>
            <a:r>
              <a:rPr lang="en-US" dirty="0"/>
              <a:t>Click to edit Master title style</a:t>
            </a:r>
          </a:p>
        </p:txBody>
      </p:sp>
      <p:sp>
        <p:nvSpPr>
          <p:cNvPr id="3" name="Text Placeholder 2"/>
          <p:cNvSpPr>
            <a:spLocks noGrp="1"/>
          </p:cNvSpPr>
          <p:nvPr>
            <p:ph type="body" idx="1"/>
          </p:nvPr>
        </p:nvSpPr>
        <p:spPr>
          <a:xfrm>
            <a:off x="2194555" y="21731751"/>
            <a:ext cx="22851774" cy="7266787"/>
          </a:xfrm>
        </p:spPr>
        <p:txBody>
          <a:bodyPr anchor="t">
            <a:normAutofit/>
          </a:bodyPr>
          <a:lstStyle>
            <a:lvl1pPr marL="0" indent="0" algn="l">
              <a:buNone/>
              <a:defRPr sz="6500">
                <a:solidFill>
                  <a:schemeClr val="tx1">
                    <a:lumMod val="75000"/>
                    <a:lumOff val="25000"/>
                  </a:schemeClr>
                </a:solidFill>
              </a:defRPr>
            </a:lvl1pPr>
            <a:lvl2pPr marL="1645920" indent="0">
              <a:buNone/>
              <a:defRPr sz="6500">
                <a:solidFill>
                  <a:schemeClr val="tx1">
                    <a:tint val="75000"/>
                  </a:schemeClr>
                </a:solidFill>
              </a:defRPr>
            </a:lvl2pPr>
            <a:lvl3pPr marL="3291840" indent="0">
              <a:buNone/>
              <a:defRPr sz="5800">
                <a:solidFill>
                  <a:schemeClr val="tx1">
                    <a:tint val="75000"/>
                  </a:schemeClr>
                </a:solidFill>
              </a:defRPr>
            </a:lvl3pPr>
            <a:lvl4pPr marL="4937760" indent="0">
              <a:buNone/>
              <a:defRPr sz="5000">
                <a:solidFill>
                  <a:schemeClr val="tx1">
                    <a:tint val="75000"/>
                  </a:schemeClr>
                </a:solidFill>
              </a:defRPr>
            </a:lvl4pPr>
            <a:lvl5pPr marL="6583680" indent="0">
              <a:buNone/>
              <a:defRPr sz="5000">
                <a:solidFill>
                  <a:schemeClr val="tx1">
                    <a:tint val="75000"/>
                  </a:schemeClr>
                </a:solidFill>
              </a:defRPr>
            </a:lvl5pPr>
            <a:lvl6pPr marL="8229600" indent="0">
              <a:buNone/>
              <a:defRPr sz="5000">
                <a:solidFill>
                  <a:schemeClr val="tx1">
                    <a:tint val="75000"/>
                  </a:schemeClr>
                </a:solidFill>
              </a:defRPr>
            </a:lvl6pPr>
            <a:lvl7pPr marL="9875520" indent="0">
              <a:buNone/>
              <a:defRPr sz="5000">
                <a:solidFill>
                  <a:schemeClr val="tx1">
                    <a:tint val="75000"/>
                  </a:schemeClr>
                </a:solidFill>
              </a:defRPr>
            </a:lvl7pPr>
            <a:lvl8pPr marL="11521440" indent="0">
              <a:buNone/>
              <a:defRPr sz="5000">
                <a:solidFill>
                  <a:schemeClr val="tx1">
                    <a:tint val="75000"/>
                  </a:schemeClr>
                </a:solidFill>
              </a:defRPr>
            </a:lvl8pPr>
            <a:lvl9pPr marL="13167360" indent="0">
              <a:buNone/>
              <a:defRPr sz="50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384793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789586" y="2926080"/>
            <a:ext cx="21859855" cy="14508480"/>
          </a:xfrm>
        </p:spPr>
        <p:txBody>
          <a:bodyPr anchor="ctr">
            <a:normAutofit/>
          </a:bodyPr>
          <a:lstStyle>
            <a:lvl1pPr algn="l">
              <a:defRPr sz="15800" b="0" cap="none"/>
            </a:lvl1pPr>
          </a:lstStyle>
          <a:p>
            <a:r>
              <a:rPr lang="en-US" dirty="0"/>
              <a:t>Click to edit Master title style</a:t>
            </a:r>
          </a:p>
        </p:txBody>
      </p:sp>
      <p:sp>
        <p:nvSpPr>
          <p:cNvPr id="23" name="Text Placeholder 9"/>
          <p:cNvSpPr>
            <a:spLocks noGrp="1"/>
          </p:cNvSpPr>
          <p:nvPr>
            <p:ph type="body" sz="quarter" idx="13"/>
          </p:nvPr>
        </p:nvSpPr>
        <p:spPr>
          <a:xfrm>
            <a:off x="2194549" y="19263360"/>
            <a:ext cx="22851778" cy="2468390"/>
          </a:xfrm>
        </p:spPr>
        <p:txBody>
          <a:bodyPr anchor="b">
            <a:noAutofit/>
          </a:bodyPr>
          <a:lstStyle>
            <a:lvl1pPr marL="0" indent="0">
              <a:buFontTx/>
              <a:buNone/>
              <a:defRPr sz="8600">
                <a:solidFill>
                  <a:schemeClr val="tx1">
                    <a:lumMod val="75000"/>
                    <a:lumOff val="25000"/>
                  </a:schemeClr>
                </a:solidFill>
              </a:defRPr>
            </a:lvl1pPr>
            <a:lvl2pPr marL="1645920" indent="0">
              <a:buFontTx/>
              <a:buNone/>
              <a:defRPr/>
            </a:lvl2pPr>
            <a:lvl3pPr marL="3291840" indent="0">
              <a:buFontTx/>
              <a:buNone/>
              <a:defRPr/>
            </a:lvl3pPr>
            <a:lvl4pPr marL="4937760" indent="0">
              <a:buFontTx/>
              <a:buNone/>
              <a:defRPr/>
            </a:lvl4pPr>
            <a:lvl5pPr marL="658368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194555" y="21731751"/>
            <a:ext cx="22851774" cy="7266787"/>
          </a:xfrm>
        </p:spPr>
        <p:txBody>
          <a:bodyPr anchor="t">
            <a:normAutofit/>
          </a:bodyPr>
          <a:lstStyle>
            <a:lvl1pPr marL="0" indent="0" algn="l">
              <a:buNone/>
              <a:defRPr sz="6500">
                <a:solidFill>
                  <a:schemeClr val="tx1">
                    <a:lumMod val="50000"/>
                    <a:lumOff val="50000"/>
                  </a:schemeClr>
                </a:solidFill>
              </a:defRPr>
            </a:lvl1pPr>
            <a:lvl2pPr marL="1645920" indent="0">
              <a:buNone/>
              <a:defRPr sz="6500">
                <a:solidFill>
                  <a:schemeClr val="tx1">
                    <a:tint val="75000"/>
                  </a:schemeClr>
                </a:solidFill>
              </a:defRPr>
            </a:lvl2pPr>
            <a:lvl3pPr marL="3291840" indent="0">
              <a:buNone/>
              <a:defRPr sz="5800">
                <a:solidFill>
                  <a:schemeClr val="tx1">
                    <a:tint val="75000"/>
                  </a:schemeClr>
                </a:solidFill>
              </a:defRPr>
            </a:lvl3pPr>
            <a:lvl4pPr marL="4937760" indent="0">
              <a:buNone/>
              <a:defRPr sz="5000">
                <a:solidFill>
                  <a:schemeClr val="tx1">
                    <a:tint val="75000"/>
                  </a:schemeClr>
                </a:solidFill>
              </a:defRPr>
            </a:lvl4pPr>
            <a:lvl5pPr marL="6583680" indent="0">
              <a:buNone/>
              <a:defRPr sz="5000">
                <a:solidFill>
                  <a:schemeClr val="tx1">
                    <a:tint val="75000"/>
                  </a:schemeClr>
                </a:solidFill>
              </a:defRPr>
            </a:lvl5pPr>
            <a:lvl6pPr marL="8229600" indent="0">
              <a:buNone/>
              <a:defRPr sz="5000">
                <a:solidFill>
                  <a:schemeClr val="tx1">
                    <a:tint val="75000"/>
                  </a:schemeClr>
                </a:solidFill>
              </a:defRPr>
            </a:lvl6pPr>
            <a:lvl7pPr marL="9875520" indent="0">
              <a:buNone/>
              <a:defRPr sz="5000">
                <a:solidFill>
                  <a:schemeClr val="tx1">
                    <a:tint val="75000"/>
                  </a:schemeClr>
                </a:solidFill>
              </a:defRPr>
            </a:lvl7pPr>
            <a:lvl8pPr marL="11521440" indent="0">
              <a:buNone/>
              <a:defRPr sz="5000">
                <a:solidFill>
                  <a:schemeClr val="tx1">
                    <a:tint val="75000"/>
                  </a:schemeClr>
                </a:solidFill>
              </a:defRPr>
            </a:lvl8pPr>
            <a:lvl9pPr marL="13167360" indent="0">
              <a:buNone/>
              <a:defRPr sz="50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
        <p:nvSpPr>
          <p:cNvPr id="24" name="TextBox 23"/>
          <p:cNvSpPr txBox="1"/>
          <p:nvPr/>
        </p:nvSpPr>
        <p:spPr>
          <a:xfrm>
            <a:off x="1737762" y="3793814"/>
            <a:ext cx="1646348" cy="2806925"/>
          </a:xfrm>
          <a:prstGeom prst="rect">
            <a:avLst/>
          </a:prstGeom>
        </p:spPr>
        <p:txBody>
          <a:bodyPr vert="horz" lIns="329184" tIns="164592" rIns="329184" bIns="164592" rtlCol="0" anchor="ctr">
            <a:noAutofit/>
          </a:bodyPr>
          <a:lstStyle/>
          <a:p>
            <a:pPr lvl="0"/>
            <a:r>
              <a:rPr lang="en-US" sz="28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4291718" y="13855469"/>
            <a:ext cx="1646348" cy="2806925"/>
          </a:xfrm>
          <a:prstGeom prst="rect">
            <a:avLst/>
          </a:prstGeom>
        </p:spPr>
        <p:txBody>
          <a:bodyPr vert="horz" lIns="329184" tIns="164592" rIns="329184" bIns="164592" rtlCol="0" anchor="ctr">
            <a:noAutofit/>
          </a:bodyPr>
          <a:lstStyle/>
          <a:p>
            <a:pPr lvl="0"/>
            <a:r>
              <a:rPr lang="en-US" sz="28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149244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217055" y="2926080"/>
            <a:ext cx="22829274" cy="14508480"/>
          </a:xfrm>
        </p:spPr>
        <p:txBody>
          <a:bodyPr anchor="ctr">
            <a:normAutofit/>
          </a:bodyPr>
          <a:lstStyle>
            <a:lvl1pPr algn="l">
              <a:defRPr sz="15800" b="0" cap="none"/>
            </a:lvl1pPr>
          </a:lstStyle>
          <a:p>
            <a:r>
              <a:rPr lang="en-US" dirty="0"/>
              <a:t>Click to edit Master title style</a:t>
            </a:r>
          </a:p>
        </p:txBody>
      </p:sp>
      <p:sp>
        <p:nvSpPr>
          <p:cNvPr id="23" name="Text Placeholder 9"/>
          <p:cNvSpPr>
            <a:spLocks noGrp="1"/>
          </p:cNvSpPr>
          <p:nvPr>
            <p:ph type="body" sz="quarter" idx="13"/>
          </p:nvPr>
        </p:nvSpPr>
        <p:spPr>
          <a:xfrm>
            <a:off x="2194549" y="19263360"/>
            <a:ext cx="22851778" cy="2468390"/>
          </a:xfrm>
        </p:spPr>
        <p:txBody>
          <a:bodyPr anchor="b">
            <a:noAutofit/>
          </a:bodyPr>
          <a:lstStyle>
            <a:lvl1pPr marL="0" indent="0">
              <a:buFontTx/>
              <a:buNone/>
              <a:defRPr sz="8600">
                <a:solidFill>
                  <a:schemeClr val="accent1"/>
                </a:solidFill>
              </a:defRPr>
            </a:lvl1pPr>
            <a:lvl2pPr marL="1645920" indent="0">
              <a:buFontTx/>
              <a:buNone/>
              <a:defRPr/>
            </a:lvl2pPr>
            <a:lvl3pPr marL="3291840" indent="0">
              <a:buFontTx/>
              <a:buNone/>
              <a:defRPr/>
            </a:lvl3pPr>
            <a:lvl4pPr marL="4937760" indent="0">
              <a:buFontTx/>
              <a:buNone/>
              <a:defRPr/>
            </a:lvl4pPr>
            <a:lvl5pPr marL="658368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194555" y="21731751"/>
            <a:ext cx="22851774" cy="7266787"/>
          </a:xfrm>
        </p:spPr>
        <p:txBody>
          <a:bodyPr anchor="t">
            <a:normAutofit/>
          </a:bodyPr>
          <a:lstStyle>
            <a:lvl1pPr marL="0" indent="0" algn="l">
              <a:buNone/>
              <a:defRPr sz="6500">
                <a:solidFill>
                  <a:schemeClr val="tx1">
                    <a:lumMod val="50000"/>
                    <a:lumOff val="50000"/>
                  </a:schemeClr>
                </a:solidFill>
              </a:defRPr>
            </a:lvl1pPr>
            <a:lvl2pPr marL="1645920" indent="0">
              <a:buNone/>
              <a:defRPr sz="6500">
                <a:solidFill>
                  <a:schemeClr val="tx1">
                    <a:tint val="75000"/>
                  </a:schemeClr>
                </a:solidFill>
              </a:defRPr>
            </a:lvl2pPr>
            <a:lvl3pPr marL="3291840" indent="0">
              <a:buNone/>
              <a:defRPr sz="5800">
                <a:solidFill>
                  <a:schemeClr val="tx1">
                    <a:tint val="75000"/>
                  </a:schemeClr>
                </a:solidFill>
              </a:defRPr>
            </a:lvl3pPr>
            <a:lvl4pPr marL="4937760" indent="0">
              <a:buNone/>
              <a:defRPr sz="5000">
                <a:solidFill>
                  <a:schemeClr val="tx1">
                    <a:tint val="75000"/>
                  </a:schemeClr>
                </a:solidFill>
              </a:defRPr>
            </a:lvl4pPr>
            <a:lvl5pPr marL="6583680" indent="0">
              <a:buNone/>
              <a:defRPr sz="5000">
                <a:solidFill>
                  <a:schemeClr val="tx1">
                    <a:tint val="75000"/>
                  </a:schemeClr>
                </a:solidFill>
              </a:defRPr>
            </a:lvl5pPr>
            <a:lvl6pPr marL="8229600" indent="0">
              <a:buNone/>
              <a:defRPr sz="5000">
                <a:solidFill>
                  <a:schemeClr val="tx1">
                    <a:tint val="75000"/>
                  </a:schemeClr>
                </a:solidFill>
              </a:defRPr>
            </a:lvl6pPr>
            <a:lvl7pPr marL="9875520" indent="0">
              <a:buNone/>
              <a:defRPr sz="5000">
                <a:solidFill>
                  <a:schemeClr val="tx1">
                    <a:tint val="75000"/>
                  </a:schemeClr>
                </a:solidFill>
              </a:defRPr>
            </a:lvl7pPr>
            <a:lvl8pPr marL="11521440" indent="0">
              <a:buNone/>
              <a:defRPr sz="5000">
                <a:solidFill>
                  <a:schemeClr val="tx1">
                    <a:tint val="75000"/>
                  </a:schemeClr>
                </a:solidFill>
              </a:defRPr>
            </a:lvl8pPr>
            <a:lvl9pPr marL="13167360" indent="0">
              <a:buNone/>
              <a:defRPr sz="50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83473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733022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18323" y="2926082"/>
            <a:ext cx="3523723" cy="25206965"/>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194556" y="2926082"/>
            <a:ext cx="18702094" cy="25206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83925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56017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94555" y="12964169"/>
            <a:ext cx="22851774" cy="8767589"/>
          </a:xfrm>
        </p:spPr>
        <p:txBody>
          <a:bodyPr anchor="b"/>
          <a:lstStyle>
            <a:lvl1pPr algn="l">
              <a:defRPr sz="14400" b="0" cap="none"/>
            </a:lvl1pPr>
          </a:lstStyle>
          <a:p>
            <a:r>
              <a:rPr lang="en-US" dirty="0"/>
              <a:t>Click to edit Master title style</a:t>
            </a:r>
          </a:p>
        </p:txBody>
      </p:sp>
      <p:sp>
        <p:nvSpPr>
          <p:cNvPr id="3" name="Text Placeholder 2"/>
          <p:cNvSpPr>
            <a:spLocks noGrp="1"/>
          </p:cNvSpPr>
          <p:nvPr>
            <p:ph type="body" idx="1"/>
          </p:nvPr>
        </p:nvSpPr>
        <p:spPr>
          <a:xfrm>
            <a:off x="2194555" y="21731750"/>
            <a:ext cx="22851774" cy="4129920"/>
          </a:xfrm>
        </p:spPr>
        <p:txBody>
          <a:bodyPr anchor="t"/>
          <a:lstStyle>
            <a:lvl1pPr marL="0" indent="0" algn="l">
              <a:buNone/>
              <a:defRPr sz="7200">
                <a:solidFill>
                  <a:schemeClr val="tx1">
                    <a:lumMod val="50000"/>
                    <a:lumOff val="50000"/>
                  </a:schemeClr>
                </a:solidFill>
              </a:defRPr>
            </a:lvl1pPr>
            <a:lvl2pPr marL="1645920" indent="0">
              <a:buNone/>
              <a:defRPr sz="6500">
                <a:solidFill>
                  <a:schemeClr val="tx1">
                    <a:tint val="75000"/>
                  </a:schemeClr>
                </a:solidFill>
              </a:defRPr>
            </a:lvl2pPr>
            <a:lvl3pPr marL="3291840" indent="0">
              <a:buNone/>
              <a:defRPr sz="5800">
                <a:solidFill>
                  <a:schemeClr val="tx1">
                    <a:tint val="75000"/>
                  </a:schemeClr>
                </a:solidFill>
              </a:defRPr>
            </a:lvl3pPr>
            <a:lvl4pPr marL="4937760" indent="0">
              <a:buNone/>
              <a:defRPr sz="5000">
                <a:solidFill>
                  <a:schemeClr val="tx1">
                    <a:tint val="75000"/>
                  </a:schemeClr>
                </a:solidFill>
              </a:defRPr>
            </a:lvl4pPr>
            <a:lvl5pPr marL="6583680" indent="0">
              <a:buNone/>
              <a:defRPr sz="5000">
                <a:solidFill>
                  <a:schemeClr val="tx1">
                    <a:tint val="75000"/>
                  </a:schemeClr>
                </a:solidFill>
              </a:defRPr>
            </a:lvl5pPr>
            <a:lvl6pPr marL="8229600" indent="0">
              <a:buNone/>
              <a:defRPr sz="5000">
                <a:solidFill>
                  <a:schemeClr val="tx1">
                    <a:tint val="75000"/>
                  </a:schemeClr>
                </a:solidFill>
              </a:defRPr>
            </a:lvl6pPr>
            <a:lvl7pPr marL="9875520" indent="0">
              <a:buNone/>
              <a:defRPr sz="5000">
                <a:solidFill>
                  <a:schemeClr val="tx1">
                    <a:tint val="75000"/>
                  </a:schemeClr>
                </a:solidFill>
              </a:defRPr>
            </a:lvl7pPr>
            <a:lvl8pPr marL="11521440" indent="0">
              <a:buNone/>
              <a:defRPr sz="5000">
                <a:solidFill>
                  <a:schemeClr val="tx1">
                    <a:tint val="75000"/>
                  </a:schemeClr>
                </a:solidFill>
              </a:defRPr>
            </a:lvl8pPr>
            <a:lvl9pPr marL="13167360" indent="0">
              <a:buNone/>
              <a:defRPr sz="50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8/6/2019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917342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2926080"/>
            <a:ext cx="22851770" cy="6339840"/>
          </a:xfrm>
        </p:spPr>
        <p:txBody>
          <a:bodyPr/>
          <a:lstStyle/>
          <a:p>
            <a:r>
              <a:rPr lang="en-US" dirty="0"/>
              <a:t>Click to edit Master title style</a:t>
            </a:r>
          </a:p>
        </p:txBody>
      </p:sp>
      <p:sp>
        <p:nvSpPr>
          <p:cNvPr id="3" name="Content Placeholder 2"/>
          <p:cNvSpPr>
            <a:spLocks noGrp="1"/>
          </p:cNvSpPr>
          <p:nvPr>
            <p:ph sz="half" idx="1"/>
          </p:nvPr>
        </p:nvSpPr>
        <p:spPr>
          <a:xfrm>
            <a:off x="2194562" y="10370827"/>
            <a:ext cx="11117192" cy="18627706"/>
          </a:xfrm>
        </p:spPr>
        <p:txBody>
          <a:bodyPr>
            <a:normAutofit/>
          </a:bodyPr>
          <a:lstStyle>
            <a:lvl1pPr>
              <a:defRPr sz="6500"/>
            </a:lvl1pPr>
            <a:lvl2pPr>
              <a:defRPr sz="5800"/>
            </a:lvl2pPr>
            <a:lvl3pPr>
              <a:defRPr sz="5000"/>
            </a:lvl3pPr>
            <a:lvl4pPr>
              <a:defRPr sz="4300"/>
            </a:lvl4pPr>
            <a:lvl5pPr>
              <a:defRPr sz="4300"/>
            </a:lvl5pPr>
            <a:lvl6pPr>
              <a:defRPr sz="4300"/>
            </a:lvl6pPr>
            <a:lvl7pPr>
              <a:defRPr sz="4300"/>
            </a:lvl7pPr>
            <a:lvl8pPr>
              <a:defRPr sz="4300"/>
            </a:lvl8pPr>
            <a:lvl9pPr>
              <a:defRPr sz="43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13929134" y="10370835"/>
            <a:ext cx="11117196" cy="18627710"/>
          </a:xfrm>
        </p:spPr>
        <p:txBody>
          <a:bodyPr>
            <a:normAutofit/>
          </a:bodyPr>
          <a:lstStyle>
            <a:lvl1pPr>
              <a:defRPr sz="6500"/>
            </a:lvl1pPr>
            <a:lvl2pPr>
              <a:defRPr sz="5800"/>
            </a:lvl2pPr>
            <a:lvl3pPr>
              <a:defRPr sz="5000"/>
            </a:lvl3pPr>
            <a:lvl4pPr>
              <a:defRPr sz="4300"/>
            </a:lvl4pPr>
            <a:lvl5pPr>
              <a:defRPr sz="4300"/>
            </a:lvl5pPr>
            <a:lvl6pPr>
              <a:defRPr sz="4300"/>
            </a:lvl6pPr>
            <a:lvl7pPr>
              <a:defRPr sz="4300"/>
            </a:lvl7pPr>
            <a:lvl8pPr>
              <a:defRPr sz="4300"/>
            </a:lvl8pPr>
            <a:lvl9pPr>
              <a:defRPr sz="43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pPr/>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736871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58" y="2926080"/>
            <a:ext cx="22851767" cy="633984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2194557" y="10372718"/>
            <a:ext cx="11126419" cy="2766058"/>
          </a:xfrm>
        </p:spPr>
        <p:txBody>
          <a:bodyPr anchor="b">
            <a:noAutofit/>
          </a:bodyPr>
          <a:lstStyle>
            <a:lvl1pPr marL="0" indent="0">
              <a:buNone/>
              <a:defRPr sz="8600" b="0"/>
            </a:lvl1pPr>
            <a:lvl2pPr marL="1645920" indent="0">
              <a:buNone/>
              <a:defRPr sz="7200" b="1"/>
            </a:lvl2pPr>
            <a:lvl3pPr marL="3291840" indent="0">
              <a:buNone/>
              <a:defRPr sz="6500" b="1"/>
            </a:lvl3pPr>
            <a:lvl4pPr marL="4937760" indent="0">
              <a:buNone/>
              <a:defRPr sz="5800" b="1"/>
            </a:lvl4pPr>
            <a:lvl5pPr marL="6583680" indent="0">
              <a:buNone/>
              <a:defRPr sz="5800" b="1"/>
            </a:lvl5pPr>
            <a:lvl6pPr marL="8229600" indent="0">
              <a:buNone/>
              <a:defRPr sz="5800" b="1"/>
            </a:lvl6pPr>
            <a:lvl7pPr marL="9875520" indent="0">
              <a:buNone/>
              <a:defRPr sz="5800" b="1"/>
            </a:lvl7pPr>
            <a:lvl8pPr marL="11521440" indent="0">
              <a:buNone/>
              <a:defRPr sz="5800" b="1"/>
            </a:lvl8pPr>
            <a:lvl9pPr marL="13167360" indent="0">
              <a:buNone/>
              <a:defRPr sz="5800" b="1"/>
            </a:lvl9pPr>
          </a:lstStyle>
          <a:p>
            <a:pPr lvl="0"/>
            <a:r>
              <a:rPr lang="en-US" dirty="0"/>
              <a:t>Click to edit Master text styles</a:t>
            </a:r>
          </a:p>
        </p:txBody>
      </p:sp>
      <p:sp>
        <p:nvSpPr>
          <p:cNvPr id="4" name="Content Placeholder 3"/>
          <p:cNvSpPr>
            <a:spLocks noGrp="1"/>
          </p:cNvSpPr>
          <p:nvPr>
            <p:ph sz="half" idx="2"/>
          </p:nvPr>
        </p:nvSpPr>
        <p:spPr>
          <a:xfrm>
            <a:off x="2194557" y="13138783"/>
            <a:ext cx="11126419" cy="1585976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13919904" y="10372718"/>
            <a:ext cx="11126419" cy="2766058"/>
          </a:xfrm>
        </p:spPr>
        <p:txBody>
          <a:bodyPr anchor="b">
            <a:noAutofit/>
          </a:bodyPr>
          <a:lstStyle>
            <a:lvl1pPr marL="0" indent="0">
              <a:buNone/>
              <a:defRPr sz="8600" b="0"/>
            </a:lvl1pPr>
            <a:lvl2pPr marL="1645920" indent="0">
              <a:buNone/>
              <a:defRPr sz="7200" b="1"/>
            </a:lvl2pPr>
            <a:lvl3pPr marL="3291840" indent="0">
              <a:buNone/>
              <a:defRPr sz="6500" b="1"/>
            </a:lvl3pPr>
            <a:lvl4pPr marL="4937760" indent="0">
              <a:buNone/>
              <a:defRPr sz="5800" b="1"/>
            </a:lvl4pPr>
            <a:lvl5pPr marL="6583680" indent="0">
              <a:buNone/>
              <a:defRPr sz="5800" b="1"/>
            </a:lvl5pPr>
            <a:lvl6pPr marL="8229600" indent="0">
              <a:buNone/>
              <a:defRPr sz="5800" b="1"/>
            </a:lvl6pPr>
            <a:lvl7pPr marL="9875520" indent="0">
              <a:buNone/>
              <a:defRPr sz="5800" b="1"/>
            </a:lvl7pPr>
            <a:lvl8pPr marL="11521440" indent="0">
              <a:buNone/>
              <a:defRPr sz="5800" b="1"/>
            </a:lvl8pPr>
            <a:lvl9pPr marL="13167360" indent="0">
              <a:buNone/>
              <a:defRPr sz="5800" b="1"/>
            </a:lvl9pPr>
          </a:lstStyle>
          <a:p>
            <a:pPr lvl="0"/>
            <a:r>
              <a:rPr lang="en-US" dirty="0"/>
              <a:t>Click to edit Master text styles</a:t>
            </a:r>
          </a:p>
        </p:txBody>
      </p:sp>
      <p:sp>
        <p:nvSpPr>
          <p:cNvPr id="6" name="Content Placeholder 5"/>
          <p:cNvSpPr>
            <a:spLocks noGrp="1"/>
          </p:cNvSpPr>
          <p:nvPr>
            <p:ph sz="quarter" idx="4"/>
          </p:nvPr>
        </p:nvSpPr>
        <p:spPr>
          <a:xfrm>
            <a:off x="13919904" y="13138783"/>
            <a:ext cx="11126419" cy="1585976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pPr/>
              <a:t>8/6/2019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27704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557" y="2926080"/>
            <a:ext cx="22851770" cy="633984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pPr/>
              <a:t>8/6/2019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269153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8/6/2019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038800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57" y="7193299"/>
            <a:ext cx="10044655" cy="6136637"/>
          </a:xfrm>
        </p:spPr>
        <p:txBody>
          <a:bodyPr anchor="b">
            <a:normAutofit/>
          </a:bodyPr>
          <a:lstStyle>
            <a:lvl1pPr>
              <a:defRPr sz="7200"/>
            </a:lvl1pPr>
          </a:lstStyle>
          <a:p>
            <a:r>
              <a:rPr lang="en-US" dirty="0"/>
              <a:t>Click to edit Master title style</a:t>
            </a:r>
          </a:p>
        </p:txBody>
      </p:sp>
      <p:sp>
        <p:nvSpPr>
          <p:cNvPr id="3" name="Content Placeholder 2"/>
          <p:cNvSpPr>
            <a:spLocks noGrp="1"/>
          </p:cNvSpPr>
          <p:nvPr>
            <p:ph idx="1"/>
          </p:nvPr>
        </p:nvSpPr>
        <p:spPr>
          <a:xfrm>
            <a:off x="12856592" y="2471642"/>
            <a:ext cx="12189733" cy="2652689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194557" y="13329934"/>
            <a:ext cx="10044655" cy="12405355"/>
          </a:xfrm>
        </p:spPr>
        <p:txBody>
          <a:bodyPr>
            <a:normAutofit/>
          </a:bodyPr>
          <a:lstStyle>
            <a:lvl1pPr marL="0" indent="0">
              <a:buNone/>
              <a:defRPr sz="5000"/>
            </a:lvl1pPr>
            <a:lvl2pPr marL="1234440" indent="0">
              <a:buNone/>
              <a:defRPr sz="3800"/>
            </a:lvl2pPr>
            <a:lvl3pPr marL="2468880" indent="0">
              <a:buNone/>
              <a:defRPr sz="320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29898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57" y="23042880"/>
            <a:ext cx="22851770" cy="2720342"/>
          </a:xfrm>
        </p:spPr>
        <p:txBody>
          <a:bodyPr anchor="b">
            <a:normAutofit/>
          </a:bodyPr>
          <a:lstStyle>
            <a:lvl1pPr algn="l">
              <a:defRPr sz="8600" b="0"/>
            </a:lvl1pPr>
          </a:lstStyle>
          <a:p>
            <a:r>
              <a:rPr lang="en-US" dirty="0"/>
              <a:t>Click to edit Master title style</a:t>
            </a:r>
          </a:p>
        </p:txBody>
      </p:sp>
      <p:sp>
        <p:nvSpPr>
          <p:cNvPr id="3" name="Picture Placeholder 2"/>
          <p:cNvSpPr>
            <a:spLocks noGrp="1" noChangeAspect="1"/>
          </p:cNvSpPr>
          <p:nvPr>
            <p:ph type="pic" idx="1"/>
          </p:nvPr>
        </p:nvSpPr>
        <p:spPr>
          <a:xfrm>
            <a:off x="2194557" y="2926080"/>
            <a:ext cx="22851770" cy="18459446"/>
          </a:xfrm>
        </p:spPr>
        <p:txBody>
          <a:bodyPr anchor="t">
            <a:normAutofit/>
          </a:bodyPr>
          <a:lstStyle>
            <a:lvl1pPr marL="0" indent="0" algn="ctr">
              <a:buNone/>
              <a:defRPr sz="5800"/>
            </a:lvl1pPr>
            <a:lvl2pPr marL="1645920" indent="0">
              <a:buNone/>
              <a:defRPr sz="5800"/>
            </a:lvl2pPr>
            <a:lvl3pPr marL="3291840" indent="0">
              <a:buNone/>
              <a:defRPr sz="5800"/>
            </a:lvl3pPr>
            <a:lvl4pPr marL="4937760" indent="0">
              <a:buNone/>
              <a:defRPr sz="5800"/>
            </a:lvl4pPr>
            <a:lvl5pPr marL="6583680" indent="0">
              <a:buNone/>
              <a:defRPr sz="5800"/>
            </a:lvl5pPr>
            <a:lvl6pPr marL="8229600" indent="0">
              <a:buNone/>
              <a:defRPr sz="5800"/>
            </a:lvl6pPr>
            <a:lvl7pPr marL="9875520" indent="0">
              <a:buNone/>
              <a:defRPr sz="5800"/>
            </a:lvl7pPr>
            <a:lvl8pPr marL="11521440" indent="0">
              <a:buNone/>
              <a:defRPr sz="5800"/>
            </a:lvl8pPr>
            <a:lvl9pPr marL="13167360" indent="0">
              <a:buNone/>
              <a:defRPr sz="5800"/>
            </a:lvl9pPr>
          </a:lstStyle>
          <a:p>
            <a:r>
              <a:rPr lang="en-US" dirty="0"/>
              <a:t>Click icon to add picture</a:t>
            </a:r>
          </a:p>
        </p:txBody>
      </p:sp>
      <p:sp>
        <p:nvSpPr>
          <p:cNvPr id="4" name="Text Placeholder 3"/>
          <p:cNvSpPr>
            <a:spLocks noGrp="1"/>
          </p:cNvSpPr>
          <p:nvPr>
            <p:ph type="body" sz="half" idx="2"/>
          </p:nvPr>
        </p:nvSpPr>
        <p:spPr>
          <a:xfrm>
            <a:off x="2194557" y="25763223"/>
            <a:ext cx="22851770" cy="3235315"/>
          </a:xfrm>
        </p:spPr>
        <p:txBody>
          <a:bodyPr>
            <a:normAutofit/>
          </a:bodyPr>
          <a:lstStyle>
            <a:lvl1pPr marL="0" indent="0">
              <a:buNone/>
              <a:defRPr sz="4300"/>
            </a:lvl1pPr>
            <a:lvl2pPr marL="1645920" indent="0">
              <a:buNone/>
              <a:defRPr sz="4300"/>
            </a:lvl2pPr>
            <a:lvl3pPr marL="3291840" indent="0">
              <a:buNone/>
              <a:defRPr sz="3600"/>
            </a:lvl3pPr>
            <a:lvl4pPr marL="4937760" indent="0">
              <a:buNone/>
              <a:defRPr sz="3200"/>
            </a:lvl4pPr>
            <a:lvl5pPr marL="6583680" indent="0">
              <a:buNone/>
              <a:defRPr sz="3200"/>
            </a:lvl5pPr>
            <a:lvl6pPr marL="8229600" indent="0">
              <a:buNone/>
              <a:defRPr sz="3200"/>
            </a:lvl6pPr>
            <a:lvl7pPr marL="9875520" indent="0">
              <a:buNone/>
              <a:defRPr sz="3200"/>
            </a:lvl7pPr>
            <a:lvl8pPr marL="11521440" indent="0">
              <a:buNone/>
              <a:defRPr sz="3200"/>
            </a:lvl8pPr>
            <a:lvl9pPr marL="13167360" indent="0">
              <a:buNone/>
              <a:defRPr sz="32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8/6/2019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224343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30479" y="-40644"/>
            <a:ext cx="33011298" cy="32999688"/>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194558" y="2926080"/>
            <a:ext cx="22851767" cy="63398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194557" y="10370835"/>
            <a:ext cx="22851770" cy="1862771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9458929" y="28998545"/>
            <a:ext cx="2462875" cy="1752600"/>
          </a:xfrm>
          <a:prstGeom prst="rect">
            <a:avLst/>
          </a:prstGeom>
        </p:spPr>
        <p:txBody>
          <a:bodyPr vert="horz" lIns="91440" tIns="45720" rIns="91440" bIns="45720" rtlCol="0" anchor="ctr"/>
          <a:lstStyle>
            <a:lvl1pPr algn="r">
              <a:defRPr sz="3200">
                <a:solidFill>
                  <a:schemeClr val="tx1">
                    <a:tint val="75000"/>
                  </a:schemeClr>
                </a:solidFill>
              </a:defRPr>
            </a:lvl1pPr>
          </a:lstStyle>
          <a:p>
            <a:fld id="{846CE7D5-CF57-46EF-B807-FDD0502418D4}" type="datetimeFigureOut">
              <a:rPr lang="en-US" smtClean="0"/>
              <a:pPr/>
              <a:t>8/6/2019</a:t>
            </a:fld>
            <a:endParaRPr lang="en-US"/>
          </a:p>
        </p:txBody>
      </p:sp>
      <p:sp>
        <p:nvSpPr>
          <p:cNvPr id="5" name="Footer Placeholder 4"/>
          <p:cNvSpPr>
            <a:spLocks noGrp="1"/>
          </p:cNvSpPr>
          <p:nvPr>
            <p:ph type="ftr" sz="quarter" idx="3"/>
          </p:nvPr>
        </p:nvSpPr>
        <p:spPr>
          <a:xfrm>
            <a:off x="2194558" y="28998545"/>
            <a:ext cx="16642703" cy="1752600"/>
          </a:xfrm>
          <a:prstGeom prst="rect">
            <a:avLst/>
          </a:prstGeom>
        </p:spPr>
        <p:txBody>
          <a:bodyPr vert="horz" lIns="91440" tIns="45720" rIns="91440" bIns="45720" rtlCol="0" anchor="ctr"/>
          <a:lstStyle>
            <a:lvl1pPr algn="l">
              <a:defRPr sz="3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00834" y="28998545"/>
            <a:ext cx="1845497" cy="1752600"/>
          </a:xfrm>
          <a:prstGeom prst="rect">
            <a:avLst/>
          </a:prstGeom>
        </p:spPr>
        <p:txBody>
          <a:bodyPr vert="horz" lIns="91440" tIns="45720" rIns="91440" bIns="45720" rtlCol="0" anchor="ctr"/>
          <a:lstStyle>
            <a:lvl1pPr algn="r">
              <a:defRPr sz="3200">
                <a:solidFill>
                  <a:schemeClr val="accent1"/>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56364143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txStyles>
    <p:titleStyle>
      <a:lvl1pPr algn="l" defTabSz="1645920" rtl="0" eaLnBrk="1" latinLnBrk="0" hangingPunct="1">
        <a:spcBef>
          <a:spcPct val="0"/>
        </a:spcBef>
        <a:buNone/>
        <a:defRPr sz="13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234440" indent="-1234440" algn="l" defTabSz="1645920" rtl="0" eaLnBrk="1" latinLnBrk="0" hangingPunct="1">
        <a:spcBef>
          <a:spcPts val="3600"/>
        </a:spcBef>
        <a:spcAft>
          <a:spcPts val="0"/>
        </a:spcAft>
        <a:buClr>
          <a:schemeClr val="accent1"/>
        </a:buClr>
        <a:buSzPct val="80000"/>
        <a:buFont typeface="Wingdings 3" charset="2"/>
        <a:buChar char=""/>
        <a:defRPr sz="6500" kern="1200">
          <a:solidFill>
            <a:schemeClr val="tx1">
              <a:lumMod val="75000"/>
              <a:lumOff val="25000"/>
            </a:schemeClr>
          </a:solidFill>
          <a:latin typeface="+mn-lt"/>
          <a:ea typeface="+mn-ea"/>
          <a:cs typeface="+mn-cs"/>
        </a:defRPr>
      </a:lvl1pPr>
      <a:lvl2pPr marL="2674620" indent="-1028700" algn="l" defTabSz="1645920" rtl="0" eaLnBrk="1" latinLnBrk="0" hangingPunct="1">
        <a:spcBef>
          <a:spcPts val="3600"/>
        </a:spcBef>
        <a:spcAft>
          <a:spcPts val="0"/>
        </a:spcAft>
        <a:buClr>
          <a:schemeClr val="accent1"/>
        </a:buClr>
        <a:buSzPct val="80000"/>
        <a:buFont typeface="Wingdings 3" charset="2"/>
        <a:buChar char=""/>
        <a:defRPr sz="5800" kern="1200">
          <a:solidFill>
            <a:schemeClr val="tx1">
              <a:lumMod val="75000"/>
              <a:lumOff val="25000"/>
            </a:schemeClr>
          </a:solidFill>
          <a:latin typeface="+mn-lt"/>
          <a:ea typeface="+mn-ea"/>
          <a:cs typeface="+mn-cs"/>
        </a:defRPr>
      </a:lvl2pPr>
      <a:lvl3pPr marL="4114800" indent="-822960" algn="l" defTabSz="1645920" rtl="0" eaLnBrk="1" latinLnBrk="0" hangingPunct="1">
        <a:spcBef>
          <a:spcPts val="3600"/>
        </a:spcBef>
        <a:spcAft>
          <a:spcPts val="0"/>
        </a:spcAft>
        <a:buClr>
          <a:schemeClr val="accent1"/>
        </a:buClr>
        <a:buSzPct val="80000"/>
        <a:buFont typeface="Wingdings 3" charset="2"/>
        <a:buChar char=""/>
        <a:defRPr sz="5000" kern="1200">
          <a:solidFill>
            <a:schemeClr val="tx1">
              <a:lumMod val="75000"/>
              <a:lumOff val="25000"/>
            </a:schemeClr>
          </a:solidFill>
          <a:latin typeface="+mn-lt"/>
          <a:ea typeface="+mn-ea"/>
          <a:cs typeface="+mn-cs"/>
        </a:defRPr>
      </a:lvl3pPr>
      <a:lvl4pPr marL="5760720" indent="-822960" algn="l" defTabSz="1645920" rtl="0" eaLnBrk="1" latinLnBrk="0" hangingPunct="1">
        <a:spcBef>
          <a:spcPts val="3600"/>
        </a:spcBef>
        <a:spcAft>
          <a:spcPts val="0"/>
        </a:spcAft>
        <a:buClr>
          <a:schemeClr val="accent1"/>
        </a:buClr>
        <a:buSzPct val="80000"/>
        <a:buFont typeface="Wingdings 3" charset="2"/>
        <a:buChar char=""/>
        <a:defRPr sz="4300" kern="1200">
          <a:solidFill>
            <a:schemeClr val="tx1">
              <a:lumMod val="75000"/>
              <a:lumOff val="25000"/>
            </a:schemeClr>
          </a:solidFill>
          <a:latin typeface="+mn-lt"/>
          <a:ea typeface="+mn-ea"/>
          <a:cs typeface="+mn-cs"/>
        </a:defRPr>
      </a:lvl4pPr>
      <a:lvl5pPr marL="7406640" indent="-822960" algn="l" defTabSz="1645920" rtl="0" eaLnBrk="1" latinLnBrk="0" hangingPunct="1">
        <a:spcBef>
          <a:spcPts val="3600"/>
        </a:spcBef>
        <a:spcAft>
          <a:spcPts val="0"/>
        </a:spcAft>
        <a:buClr>
          <a:schemeClr val="accent1"/>
        </a:buClr>
        <a:buSzPct val="80000"/>
        <a:buFont typeface="Wingdings 3" charset="2"/>
        <a:buChar char=""/>
        <a:defRPr sz="4300" kern="1200">
          <a:solidFill>
            <a:schemeClr val="tx1">
              <a:lumMod val="75000"/>
              <a:lumOff val="25000"/>
            </a:schemeClr>
          </a:solidFill>
          <a:latin typeface="+mn-lt"/>
          <a:ea typeface="+mn-ea"/>
          <a:cs typeface="+mn-cs"/>
        </a:defRPr>
      </a:lvl5pPr>
      <a:lvl6pPr marL="9052560" indent="-822960" algn="l" defTabSz="1645920" rtl="0" eaLnBrk="1" latinLnBrk="0" hangingPunct="1">
        <a:spcBef>
          <a:spcPts val="3600"/>
        </a:spcBef>
        <a:spcAft>
          <a:spcPts val="0"/>
        </a:spcAft>
        <a:buClr>
          <a:schemeClr val="accent1"/>
        </a:buClr>
        <a:buSzPct val="80000"/>
        <a:buFont typeface="Wingdings 3" charset="2"/>
        <a:buChar char=""/>
        <a:defRPr sz="4300" kern="1200">
          <a:solidFill>
            <a:schemeClr val="tx1">
              <a:lumMod val="75000"/>
              <a:lumOff val="25000"/>
            </a:schemeClr>
          </a:solidFill>
          <a:latin typeface="+mn-lt"/>
          <a:ea typeface="+mn-ea"/>
          <a:cs typeface="+mn-cs"/>
        </a:defRPr>
      </a:lvl6pPr>
      <a:lvl7pPr marL="10698480" indent="-822960" algn="l" defTabSz="1645920" rtl="0" eaLnBrk="1" latinLnBrk="0" hangingPunct="1">
        <a:spcBef>
          <a:spcPts val="3600"/>
        </a:spcBef>
        <a:spcAft>
          <a:spcPts val="0"/>
        </a:spcAft>
        <a:buClr>
          <a:schemeClr val="accent1"/>
        </a:buClr>
        <a:buSzPct val="80000"/>
        <a:buFont typeface="Wingdings 3" charset="2"/>
        <a:buChar char=""/>
        <a:defRPr sz="4300" kern="1200">
          <a:solidFill>
            <a:schemeClr val="tx1">
              <a:lumMod val="75000"/>
              <a:lumOff val="25000"/>
            </a:schemeClr>
          </a:solidFill>
          <a:latin typeface="+mn-lt"/>
          <a:ea typeface="+mn-ea"/>
          <a:cs typeface="+mn-cs"/>
        </a:defRPr>
      </a:lvl7pPr>
      <a:lvl8pPr marL="12344400" indent="-822960" algn="l" defTabSz="1645920" rtl="0" eaLnBrk="1" latinLnBrk="0" hangingPunct="1">
        <a:spcBef>
          <a:spcPts val="3600"/>
        </a:spcBef>
        <a:spcAft>
          <a:spcPts val="0"/>
        </a:spcAft>
        <a:buClr>
          <a:schemeClr val="accent1"/>
        </a:buClr>
        <a:buSzPct val="80000"/>
        <a:buFont typeface="Wingdings 3" charset="2"/>
        <a:buChar char=""/>
        <a:defRPr sz="4300" kern="1200">
          <a:solidFill>
            <a:schemeClr val="tx1">
              <a:lumMod val="75000"/>
              <a:lumOff val="25000"/>
            </a:schemeClr>
          </a:solidFill>
          <a:latin typeface="+mn-lt"/>
          <a:ea typeface="+mn-ea"/>
          <a:cs typeface="+mn-cs"/>
        </a:defRPr>
      </a:lvl8pPr>
      <a:lvl9pPr marL="13990320" indent="-822960" algn="l" defTabSz="1645920" rtl="0" eaLnBrk="1" latinLnBrk="0" hangingPunct="1">
        <a:spcBef>
          <a:spcPts val="3600"/>
        </a:spcBef>
        <a:spcAft>
          <a:spcPts val="0"/>
        </a:spcAft>
        <a:buClr>
          <a:schemeClr val="accent1"/>
        </a:buClr>
        <a:buSzPct val="80000"/>
        <a:buFont typeface="Wingdings 3" charset="2"/>
        <a:buChar char=""/>
        <a:defRPr sz="4300" kern="1200">
          <a:solidFill>
            <a:schemeClr val="tx1">
              <a:lumMod val="75000"/>
              <a:lumOff val="25000"/>
            </a:schemeClr>
          </a:solidFill>
          <a:latin typeface="+mn-lt"/>
          <a:ea typeface="+mn-ea"/>
          <a:cs typeface="+mn-cs"/>
        </a:defRPr>
      </a:lvl9pPr>
    </p:bodyStyle>
    <p:otherStyle>
      <a:defPPr>
        <a:defRPr lang="en-US"/>
      </a:defPPr>
      <a:lvl1pPr marL="0" algn="l" defTabSz="1645920" rtl="0" eaLnBrk="1" latinLnBrk="0" hangingPunct="1">
        <a:defRPr sz="6500" kern="1200">
          <a:solidFill>
            <a:schemeClr val="tx1"/>
          </a:solidFill>
          <a:latin typeface="+mn-lt"/>
          <a:ea typeface="+mn-ea"/>
          <a:cs typeface="+mn-cs"/>
        </a:defRPr>
      </a:lvl1pPr>
      <a:lvl2pPr marL="1645920" algn="l" defTabSz="1645920" rtl="0" eaLnBrk="1" latinLnBrk="0" hangingPunct="1">
        <a:defRPr sz="6500" kern="1200">
          <a:solidFill>
            <a:schemeClr val="tx1"/>
          </a:solidFill>
          <a:latin typeface="+mn-lt"/>
          <a:ea typeface="+mn-ea"/>
          <a:cs typeface="+mn-cs"/>
        </a:defRPr>
      </a:lvl2pPr>
      <a:lvl3pPr marL="3291840" algn="l" defTabSz="1645920" rtl="0" eaLnBrk="1" latinLnBrk="0" hangingPunct="1">
        <a:defRPr sz="6500" kern="1200">
          <a:solidFill>
            <a:schemeClr val="tx1"/>
          </a:solidFill>
          <a:latin typeface="+mn-lt"/>
          <a:ea typeface="+mn-ea"/>
          <a:cs typeface="+mn-cs"/>
        </a:defRPr>
      </a:lvl3pPr>
      <a:lvl4pPr marL="4937760" algn="l" defTabSz="1645920" rtl="0" eaLnBrk="1" latinLnBrk="0" hangingPunct="1">
        <a:defRPr sz="6500" kern="1200">
          <a:solidFill>
            <a:schemeClr val="tx1"/>
          </a:solidFill>
          <a:latin typeface="+mn-lt"/>
          <a:ea typeface="+mn-ea"/>
          <a:cs typeface="+mn-cs"/>
        </a:defRPr>
      </a:lvl4pPr>
      <a:lvl5pPr marL="6583680" algn="l" defTabSz="1645920" rtl="0" eaLnBrk="1" latinLnBrk="0" hangingPunct="1">
        <a:defRPr sz="6500" kern="1200">
          <a:solidFill>
            <a:schemeClr val="tx1"/>
          </a:solidFill>
          <a:latin typeface="+mn-lt"/>
          <a:ea typeface="+mn-ea"/>
          <a:cs typeface="+mn-cs"/>
        </a:defRPr>
      </a:lvl5pPr>
      <a:lvl6pPr marL="8229600" algn="l" defTabSz="1645920" rtl="0" eaLnBrk="1" latinLnBrk="0" hangingPunct="1">
        <a:defRPr sz="6500" kern="1200">
          <a:solidFill>
            <a:schemeClr val="tx1"/>
          </a:solidFill>
          <a:latin typeface="+mn-lt"/>
          <a:ea typeface="+mn-ea"/>
          <a:cs typeface="+mn-cs"/>
        </a:defRPr>
      </a:lvl6pPr>
      <a:lvl7pPr marL="9875520" algn="l" defTabSz="1645920" rtl="0" eaLnBrk="1" latinLnBrk="0" hangingPunct="1">
        <a:defRPr sz="6500" kern="1200">
          <a:solidFill>
            <a:schemeClr val="tx1"/>
          </a:solidFill>
          <a:latin typeface="+mn-lt"/>
          <a:ea typeface="+mn-ea"/>
          <a:cs typeface="+mn-cs"/>
        </a:defRPr>
      </a:lvl7pPr>
      <a:lvl8pPr marL="11521440" algn="l" defTabSz="1645920" rtl="0" eaLnBrk="1" latinLnBrk="0" hangingPunct="1">
        <a:defRPr sz="6500" kern="1200">
          <a:solidFill>
            <a:schemeClr val="tx1"/>
          </a:solidFill>
          <a:latin typeface="+mn-lt"/>
          <a:ea typeface="+mn-ea"/>
          <a:cs typeface="+mn-cs"/>
        </a:defRPr>
      </a:lvl8pPr>
      <a:lvl9pPr marL="13167360" algn="l" defTabSz="1645920" rtl="0" eaLnBrk="1" latinLnBrk="0" hangingPunct="1">
        <a:defRPr sz="6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3" Type="http://schemas.openxmlformats.org/officeDocument/2006/relationships/image" Target="../media/image2.jpeg"/><Relationship Id="rId7" Type="http://schemas.openxmlformats.org/officeDocument/2006/relationships/diagramQuickStyle" Target="../diagrams/quickStyle1.xml"/><Relationship Id="rId12" Type="http://schemas.openxmlformats.org/officeDocument/2006/relationships/diagramQuickStyle" Target="../diagrams/quickStyle2.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0"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1.xml"/><Relationship Id="rId14" Type="http://schemas.microsoft.com/office/2007/relationships/diagramDrawing" Target="../diagrams/drawin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20778" y="1039628"/>
            <a:ext cx="15627611" cy="3816151"/>
          </a:xfrm>
        </p:spPr>
        <p:txBody>
          <a:bodyPr>
            <a:noAutofit/>
          </a:bodyPr>
          <a:lstStyle>
            <a:defPPr>
              <a:defRPr lang="en-US"/>
            </a:defPPr>
            <a:lvl1pPr marL="0" algn="l" defTabSz="3160166" rtl="0" eaLnBrk="1" latinLnBrk="0" hangingPunct="1">
              <a:defRPr sz="6221" kern="1200">
                <a:solidFill>
                  <a:schemeClr val="tx1"/>
                </a:solidFill>
                <a:latin typeface="+mn-lt"/>
                <a:ea typeface="+mn-ea"/>
                <a:cs typeface="+mn-cs"/>
              </a:defRPr>
            </a:lvl1pPr>
            <a:lvl2pPr marL="1580083" algn="l" defTabSz="3160166" rtl="0" eaLnBrk="1" latinLnBrk="0" hangingPunct="1">
              <a:defRPr sz="6221" kern="1200">
                <a:solidFill>
                  <a:schemeClr val="tx1"/>
                </a:solidFill>
                <a:latin typeface="+mn-lt"/>
                <a:ea typeface="+mn-ea"/>
                <a:cs typeface="+mn-cs"/>
              </a:defRPr>
            </a:lvl2pPr>
            <a:lvl3pPr marL="3160166" algn="l" defTabSz="3160166" rtl="0" eaLnBrk="1" latinLnBrk="0" hangingPunct="1">
              <a:defRPr sz="6221" kern="1200">
                <a:solidFill>
                  <a:schemeClr val="tx1"/>
                </a:solidFill>
                <a:latin typeface="+mn-lt"/>
                <a:ea typeface="+mn-ea"/>
                <a:cs typeface="+mn-cs"/>
              </a:defRPr>
            </a:lvl3pPr>
            <a:lvl4pPr marL="4740250" algn="l" defTabSz="3160166" rtl="0" eaLnBrk="1" latinLnBrk="0" hangingPunct="1">
              <a:defRPr sz="6221" kern="1200">
                <a:solidFill>
                  <a:schemeClr val="tx1"/>
                </a:solidFill>
                <a:latin typeface="+mn-lt"/>
                <a:ea typeface="+mn-ea"/>
                <a:cs typeface="+mn-cs"/>
              </a:defRPr>
            </a:lvl4pPr>
            <a:lvl5pPr marL="6320333" algn="l" defTabSz="3160166" rtl="0" eaLnBrk="1" latinLnBrk="0" hangingPunct="1">
              <a:defRPr sz="6221" kern="1200">
                <a:solidFill>
                  <a:schemeClr val="tx1"/>
                </a:solidFill>
                <a:latin typeface="+mn-lt"/>
                <a:ea typeface="+mn-ea"/>
                <a:cs typeface="+mn-cs"/>
              </a:defRPr>
            </a:lvl5pPr>
            <a:lvl6pPr marL="7900416" algn="l" defTabSz="3160166" rtl="0" eaLnBrk="1" latinLnBrk="0" hangingPunct="1">
              <a:defRPr sz="6221" kern="1200">
                <a:solidFill>
                  <a:schemeClr val="tx1"/>
                </a:solidFill>
                <a:latin typeface="+mn-lt"/>
                <a:ea typeface="+mn-ea"/>
                <a:cs typeface="+mn-cs"/>
              </a:defRPr>
            </a:lvl6pPr>
            <a:lvl7pPr marL="9480499" algn="l" defTabSz="3160166" rtl="0" eaLnBrk="1" latinLnBrk="0" hangingPunct="1">
              <a:defRPr sz="6221" kern="1200">
                <a:solidFill>
                  <a:schemeClr val="tx1"/>
                </a:solidFill>
                <a:latin typeface="+mn-lt"/>
                <a:ea typeface="+mn-ea"/>
                <a:cs typeface="+mn-cs"/>
              </a:defRPr>
            </a:lvl7pPr>
            <a:lvl8pPr marL="11060582" algn="l" defTabSz="3160166" rtl="0" eaLnBrk="1" latinLnBrk="0" hangingPunct="1">
              <a:defRPr sz="6221" kern="1200">
                <a:solidFill>
                  <a:schemeClr val="tx1"/>
                </a:solidFill>
                <a:latin typeface="+mn-lt"/>
                <a:ea typeface="+mn-ea"/>
                <a:cs typeface="+mn-cs"/>
              </a:defRPr>
            </a:lvl8pPr>
            <a:lvl9pPr marL="12640666" algn="l" defTabSz="3160166" rtl="0" eaLnBrk="1" latinLnBrk="0" hangingPunct="1">
              <a:defRPr sz="6221" kern="1200">
                <a:solidFill>
                  <a:schemeClr val="tx1"/>
                </a:solidFill>
                <a:latin typeface="+mn-lt"/>
                <a:ea typeface="+mn-ea"/>
                <a:cs typeface="+mn-cs"/>
              </a:defRPr>
            </a:lvl9pPr>
          </a:lstStyle>
          <a:p>
            <a:pPr algn="ctr"/>
            <a:r>
              <a:rPr lang="en-US" sz="96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Data on the Move in </a:t>
            </a:r>
            <a:r>
              <a:rPr lang="en-US" sz="96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t>Transportation</a:t>
            </a:r>
            <a:br>
              <a:rPr lang="en-US" sz="96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Nova Cond"/>
                <a:cs typeface="Calibri"/>
              </a:rPr>
            </a:br>
            <a:r>
              <a:rPr lang="en-US" sz="4400" b="1" dirty="0" smtClean="0">
                <a:solidFill>
                  <a:schemeClr val="dk1"/>
                </a:solidFill>
              </a:rPr>
              <a:t>Amie Davis, amodavis@my365.bellevue.edu</a:t>
            </a:r>
          </a:p>
        </p:txBody>
      </p:sp>
      <p:pic>
        <p:nvPicPr>
          <p:cNvPr id="179" name="Picture 179" descr="A large long freight train moving on a railroad track">
            <a:extLst>
              <a:ext uri="{FF2B5EF4-FFF2-40B4-BE49-F238E27FC236}">
                <a16:creationId xmlns:a16="http://schemas.microsoft.com/office/drawing/2014/main" xmlns="" id="{C56E5B14-AB5D-4586-91BB-C07F6CD4BF63}"/>
              </a:ext>
            </a:extLst>
          </p:cNvPr>
          <p:cNvPicPr>
            <a:picLocks noChangeAspect="1"/>
          </p:cNvPicPr>
          <p:nvPr/>
        </p:nvPicPr>
        <p:blipFill>
          <a:blip r:embed="rId2" cstate="print"/>
          <a:stretch>
            <a:fillRect/>
          </a:stretch>
        </p:blipFill>
        <p:spPr>
          <a:xfrm>
            <a:off x="26060401" y="568427"/>
            <a:ext cx="4813539" cy="3417892"/>
          </a:xfrm>
          <a:prstGeom prst="rect">
            <a:avLst/>
          </a:prstGeom>
        </p:spPr>
      </p:pic>
      <p:pic>
        <p:nvPicPr>
          <p:cNvPr id="194" name="Picture 194" descr="A large blue truck carrying a freight container on the interstate">
            <a:extLst>
              <a:ext uri="{FF2B5EF4-FFF2-40B4-BE49-F238E27FC236}">
                <a16:creationId xmlns:a16="http://schemas.microsoft.com/office/drawing/2014/main" xmlns="" id="{901E4E7B-1FE4-4713-9FDC-CDCE2CA1CC77}"/>
              </a:ext>
            </a:extLst>
          </p:cNvPr>
          <p:cNvPicPr>
            <a:picLocks noChangeAspect="1"/>
          </p:cNvPicPr>
          <p:nvPr/>
        </p:nvPicPr>
        <p:blipFill>
          <a:blip r:embed="rId3" cstate="print"/>
          <a:stretch>
            <a:fillRect/>
          </a:stretch>
        </p:blipFill>
        <p:spPr>
          <a:xfrm>
            <a:off x="2517715" y="1143075"/>
            <a:ext cx="5227607" cy="3411594"/>
          </a:xfrm>
          <a:prstGeom prst="rect">
            <a:avLst/>
          </a:prstGeom>
        </p:spPr>
      </p:pic>
      <p:pic>
        <p:nvPicPr>
          <p:cNvPr id="2233" name="Picture 2233" descr="A cartoon of a bunny rabbit presenting a graph to other bunny rabbits in a conference room">
            <a:extLst>
              <a:ext uri="{FF2B5EF4-FFF2-40B4-BE49-F238E27FC236}">
                <a16:creationId xmlns:a16="http://schemas.microsoft.com/office/drawing/2014/main" xmlns="" id="{DF5CAEC4-14A3-4E90-A4BF-AF9FC80A74F7}"/>
              </a:ext>
            </a:extLst>
          </p:cNvPr>
          <p:cNvPicPr>
            <a:picLocks noChangeAspect="1"/>
          </p:cNvPicPr>
          <p:nvPr/>
        </p:nvPicPr>
        <p:blipFill>
          <a:blip r:embed="rId4" cstate="print"/>
          <a:stretch>
            <a:fillRect/>
          </a:stretch>
        </p:blipFill>
        <p:spPr>
          <a:xfrm>
            <a:off x="23755754" y="12860619"/>
            <a:ext cx="6814867" cy="6249499"/>
          </a:xfrm>
          <a:prstGeom prst="rect">
            <a:avLst/>
          </a:prstGeom>
        </p:spPr>
      </p:pic>
      <p:sp>
        <p:nvSpPr>
          <p:cNvPr id="154" name="TextBox 153">
            <a:extLst>
              <a:ext uri="{FF2B5EF4-FFF2-40B4-BE49-F238E27FC236}">
                <a16:creationId xmlns:a16="http://schemas.microsoft.com/office/drawing/2014/main" xmlns="" id="{1CD53CF0-8EAD-4D56-B814-C1D12A9FA198}"/>
              </a:ext>
            </a:extLst>
          </p:cNvPr>
          <p:cNvSpPr txBox="1"/>
          <p:nvPr/>
        </p:nvSpPr>
        <p:spPr>
          <a:xfrm>
            <a:off x="1488673" y="6235773"/>
            <a:ext cx="8511575" cy="430887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t>Introduction</a:t>
            </a:r>
            <a:endParaRPr lang="en-US" dirty="0"/>
          </a:p>
          <a:p>
            <a:endParaRPr lang="en-US" sz="4400" dirty="0"/>
          </a:p>
          <a:p>
            <a:r>
              <a:rPr lang="en-US" sz="2800" dirty="0" smtClean="0"/>
              <a:t>Data continues to evolve in the transportation industry.  Transporters were at the forefront of data collections and have paved the way for location tracking.  This impacts everyone today with location settings on their phones, increasing our everyday sense of security.</a:t>
            </a:r>
            <a:endParaRPr lang="en-US" sz="2800" dirty="0"/>
          </a:p>
          <a:p>
            <a:endParaRPr lang="en-US" dirty="0"/>
          </a:p>
        </p:txBody>
      </p:sp>
      <p:sp>
        <p:nvSpPr>
          <p:cNvPr id="225" name="TextBox 224">
            <a:extLst>
              <a:ext uri="{FF2B5EF4-FFF2-40B4-BE49-F238E27FC236}">
                <a16:creationId xmlns:a16="http://schemas.microsoft.com/office/drawing/2014/main" xmlns="" id="{F7049B8C-6AF3-4E02-BE45-7EC6C8A412C7}"/>
              </a:ext>
            </a:extLst>
          </p:cNvPr>
          <p:cNvSpPr txBox="1"/>
          <p:nvPr/>
        </p:nvSpPr>
        <p:spPr>
          <a:xfrm>
            <a:off x="23245413" y="20795102"/>
            <a:ext cx="8471139" cy="332911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smtClean="0"/>
              <a:t>Acknowledgments</a:t>
            </a:r>
          </a:p>
          <a:p>
            <a:pPr algn="ctr"/>
            <a:endParaRPr lang="en-US" dirty="0"/>
          </a:p>
          <a:p>
            <a:pPr>
              <a:spcBef>
                <a:spcPts val="1000"/>
              </a:spcBef>
            </a:pPr>
            <a:r>
              <a:rPr lang="en-US" sz="2800" dirty="0" smtClean="0"/>
              <a:t>I w</a:t>
            </a:r>
            <a:r>
              <a:rPr lang="en-US" sz="2800" dirty="0"/>
              <a:t>ant to thank my Air Force </a:t>
            </a:r>
            <a:r>
              <a:rPr lang="en-US" sz="2800" dirty="0" smtClean="0"/>
              <a:t>Institute of </a:t>
            </a:r>
            <a:r>
              <a:rPr lang="en-US" sz="2800" dirty="0"/>
              <a:t>Technology instructor, Eric </a:t>
            </a:r>
            <a:r>
              <a:rPr lang="en-US" sz="2800" dirty="0" smtClean="0"/>
              <a:t>Glover, for guiding my </a:t>
            </a:r>
            <a:r>
              <a:rPr lang="en-US" sz="2800" dirty="0"/>
              <a:t>interest into Operational </a:t>
            </a:r>
            <a:r>
              <a:rPr lang="en-US" sz="2800" dirty="0" smtClean="0"/>
              <a:t>Research.  Special </a:t>
            </a:r>
            <a:r>
              <a:rPr lang="en-US" sz="2800" dirty="0"/>
              <a:t>thanks to my daughter </a:t>
            </a:r>
            <a:r>
              <a:rPr lang="en-US" sz="2800" dirty="0" smtClean="0"/>
              <a:t>for making </a:t>
            </a:r>
            <a:r>
              <a:rPr lang="en-US" sz="2800" dirty="0"/>
              <a:t>dinner while I worked on </a:t>
            </a:r>
            <a:r>
              <a:rPr lang="en-US" sz="2800" dirty="0" smtClean="0"/>
              <a:t>my project</a:t>
            </a:r>
            <a:r>
              <a:rPr lang="en-US" sz="2800" dirty="0" smtClean="0"/>
              <a:t>.</a:t>
            </a:r>
            <a:endParaRPr lang="en-US" sz="2800" dirty="0"/>
          </a:p>
        </p:txBody>
      </p:sp>
      <p:sp>
        <p:nvSpPr>
          <p:cNvPr id="227" name="TextBox 226">
            <a:extLst>
              <a:ext uri="{FF2B5EF4-FFF2-40B4-BE49-F238E27FC236}">
                <a16:creationId xmlns:a16="http://schemas.microsoft.com/office/drawing/2014/main" xmlns="" id="{1D9DF82B-06EE-42D7-BC0A-2E40BDB4D4CC}"/>
              </a:ext>
            </a:extLst>
          </p:cNvPr>
          <p:cNvSpPr txBox="1"/>
          <p:nvPr/>
        </p:nvSpPr>
        <p:spPr>
          <a:xfrm>
            <a:off x="1506720" y="12022771"/>
            <a:ext cx="8471139" cy="517064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t>Why is this Data Science?</a:t>
            </a:r>
            <a:endParaRPr lang="en-US" dirty="0"/>
          </a:p>
          <a:p>
            <a:endParaRPr lang="en-US" sz="4400" dirty="0"/>
          </a:p>
          <a:p>
            <a:r>
              <a:rPr lang="en-US" sz="2800" dirty="0" smtClean="0"/>
              <a:t>This project involved several stages of the CRISP-DM life-cycle. Research on this topic involved gathering information on the transportation industry to acquire domain knowledge, discussion of data gathering techniques, envisioning aggregation of data from different sources, and determining the analysis and visualization capabilities to enable decision making</a:t>
            </a:r>
            <a:r>
              <a:rPr lang="en-US" sz="2800" dirty="0" smtClean="0"/>
              <a:t>.</a:t>
            </a:r>
            <a:endParaRPr lang="en-US" dirty="0"/>
          </a:p>
          <a:p>
            <a:endParaRPr lang="en-US" dirty="0"/>
          </a:p>
        </p:txBody>
      </p:sp>
      <p:sp>
        <p:nvSpPr>
          <p:cNvPr id="228" name="TextBox 227">
            <a:extLst>
              <a:ext uri="{FF2B5EF4-FFF2-40B4-BE49-F238E27FC236}">
                <a16:creationId xmlns:a16="http://schemas.microsoft.com/office/drawing/2014/main" xmlns="" id="{B364BEA7-C98A-49B1-9520-3542569BEF13}"/>
              </a:ext>
            </a:extLst>
          </p:cNvPr>
          <p:cNvSpPr txBox="1"/>
          <p:nvPr/>
        </p:nvSpPr>
        <p:spPr>
          <a:xfrm>
            <a:off x="12357016" y="6103422"/>
            <a:ext cx="8471139" cy="560153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t>Deliverable</a:t>
            </a:r>
            <a:endParaRPr lang="en-US" dirty="0"/>
          </a:p>
          <a:p>
            <a:endParaRPr lang="en-US" sz="4400" dirty="0"/>
          </a:p>
          <a:p>
            <a:r>
              <a:rPr lang="en-US" sz="2800" dirty="0" smtClean="0"/>
              <a:t>During this project, I will determine additional public data sources available and point out the benefits of collecting and consolidating the data.  I intend to submit a corresponding white paper to members of the National Defense Transportation Association (NDTA) encouraging the sharing, collection, and analysis of big data.  The intent is to impact priorities of Information Technology (IT) in transportation logistics, enabling Big Data.</a:t>
            </a:r>
            <a:endParaRPr lang="en-US" sz="2800" dirty="0"/>
          </a:p>
          <a:p>
            <a:pPr algn="l"/>
            <a:endParaRPr lang="en-US" dirty="0"/>
          </a:p>
        </p:txBody>
      </p:sp>
      <p:grpSp>
        <p:nvGrpSpPr>
          <p:cNvPr id="19" name="Group 18"/>
          <p:cNvGrpSpPr/>
          <p:nvPr/>
        </p:nvGrpSpPr>
        <p:grpSpPr>
          <a:xfrm>
            <a:off x="1216506" y="16538018"/>
            <a:ext cx="10557006" cy="8205021"/>
            <a:chOff x="1264632" y="20965640"/>
            <a:chExt cx="10557006" cy="8205021"/>
          </a:xfrm>
        </p:grpSpPr>
        <p:graphicFrame>
          <p:nvGraphicFramePr>
            <p:cNvPr id="122" name="Diagram 122" descr="An ascending arrow graphic with enlarging circles representing an increase in data over time.">
              <a:extLst>
                <a:ext uri="{FF2B5EF4-FFF2-40B4-BE49-F238E27FC236}">
                  <a16:creationId xmlns:a16="http://schemas.microsoft.com/office/drawing/2014/main" xmlns="" id="{FF5FFE0B-D35D-405E-8D37-E4BD95A24C88}"/>
                </a:ext>
              </a:extLst>
            </p:cNvPr>
            <p:cNvGraphicFramePr/>
            <p:nvPr>
              <p:extLst>
                <p:ext uri="{D42A27DB-BD31-4B8C-83A1-F6EECF244321}">
                  <p14:modId xmlns:p14="http://schemas.microsoft.com/office/powerpoint/2010/main" xmlns="" val="2623574143"/>
                </p:ext>
              </p:extLst>
            </p:nvPr>
          </p:nvGraphicFramePr>
          <p:xfrm>
            <a:off x="1264632" y="20965640"/>
            <a:ext cx="9126747" cy="766025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14" name="TextBox 313">
              <a:extLst>
                <a:ext uri="{FF2B5EF4-FFF2-40B4-BE49-F238E27FC236}">
                  <a16:creationId xmlns:a16="http://schemas.microsoft.com/office/drawing/2014/main" xmlns="" id="{E8DCF1F9-997C-4BEE-B3EA-9F65D54E44EB}"/>
                </a:ext>
              </a:extLst>
            </p:cNvPr>
            <p:cNvSpPr txBox="1"/>
            <p:nvPr/>
          </p:nvSpPr>
          <p:spPr>
            <a:xfrm>
              <a:off x="1280160" y="27724111"/>
              <a:ext cx="10541478" cy="144655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t>Evolution of </a:t>
              </a:r>
              <a:r>
                <a:rPr lang="en-US" sz="4400" dirty="0" smtClean="0"/>
                <a:t>Transportation </a:t>
              </a:r>
              <a:r>
                <a:rPr lang="en-US" sz="4400" dirty="0"/>
                <a:t>Data Technologies</a:t>
              </a:r>
            </a:p>
          </p:txBody>
        </p:sp>
      </p:grpSp>
      <p:grpSp>
        <p:nvGrpSpPr>
          <p:cNvPr id="18" name="Group 17"/>
          <p:cNvGrpSpPr/>
          <p:nvPr/>
        </p:nvGrpSpPr>
        <p:grpSpPr>
          <a:xfrm>
            <a:off x="7267072" y="11454065"/>
            <a:ext cx="26469474" cy="12389760"/>
            <a:chOff x="8001498" y="11252951"/>
            <a:chExt cx="24871680" cy="9895799"/>
          </a:xfrm>
        </p:grpSpPr>
        <p:graphicFrame>
          <p:nvGraphicFramePr>
            <p:cNvPr id="226" name="Diagram 226" descr="A hub and spoke graphic with a database icon at the center surrounded by circles of other data sources feeding into the database.">
              <a:extLst>
                <a:ext uri="{FF2B5EF4-FFF2-40B4-BE49-F238E27FC236}">
                  <a16:creationId xmlns:a16="http://schemas.microsoft.com/office/drawing/2014/main" xmlns="" id="{F22B557C-3F12-408C-8B24-BA20EAC89D9D}"/>
                </a:ext>
              </a:extLst>
            </p:cNvPr>
            <p:cNvGraphicFramePr/>
            <p:nvPr>
              <p:extLst>
                <p:ext uri="{D42A27DB-BD31-4B8C-83A1-F6EECF244321}">
                  <p14:modId xmlns:p14="http://schemas.microsoft.com/office/powerpoint/2010/main" xmlns="" val="3607468394"/>
                </p:ext>
              </p:extLst>
            </p:nvPr>
          </p:nvGraphicFramePr>
          <p:xfrm>
            <a:off x="8001498" y="11252951"/>
            <a:ext cx="24871680" cy="966336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315" name="TextBox 314">
              <a:extLst>
                <a:ext uri="{FF2B5EF4-FFF2-40B4-BE49-F238E27FC236}">
                  <a16:creationId xmlns:a16="http://schemas.microsoft.com/office/drawing/2014/main" xmlns="" id="{F66646DA-CBDF-4755-80FE-490C92652839}"/>
                </a:ext>
              </a:extLst>
            </p:cNvPr>
            <p:cNvSpPr txBox="1"/>
            <p:nvPr/>
          </p:nvSpPr>
          <p:spPr>
            <a:xfrm>
              <a:off x="14599382" y="20379309"/>
              <a:ext cx="4675208" cy="769441"/>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smtClean="0"/>
                <a:t>Decision Making</a:t>
              </a:r>
              <a:endParaRPr lang="en-US" sz="4400" b="1" dirty="0"/>
            </a:p>
          </p:txBody>
        </p:sp>
      </p:grpSp>
      <p:sp>
        <p:nvSpPr>
          <p:cNvPr id="316" name="TextBox 315">
            <a:extLst>
              <a:ext uri="{FF2B5EF4-FFF2-40B4-BE49-F238E27FC236}">
                <a16:creationId xmlns:a16="http://schemas.microsoft.com/office/drawing/2014/main" xmlns="" id="{28A53587-8544-4A50-A61C-1AB50B26FEE1}"/>
              </a:ext>
            </a:extLst>
          </p:cNvPr>
          <p:cNvSpPr txBox="1"/>
          <p:nvPr/>
        </p:nvSpPr>
        <p:spPr>
          <a:xfrm>
            <a:off x="23162289" y="6062010"/>
            <a:ext cx="8471139" cy="5601533"/>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t>Conclusions</a:t>
            </a:r>
            <a:endParaRPr lang="en-US" dirty="0"/>
          </a:p>
          <a:p>
            <a:endParaRPr lang="en-US" sz="4400" dirty="0"/>
          </a:p>
          <a:p>
            <a:r>
              <a:rPr lang="en-US" sz="2800" dirty="0" smtClean="0"/>
              <a:t>For several years, data has been collected from inventory, trucks, trailers, Global Positioning Systems (GPS), Radio-Frequency Identification (RFID) tags, and other sources.  Adding publicly available information, such as fuel, traffic, and weather, along with analyzing unused data already collected, will improve delivery times, route planning, and safety, resulting in more reliable services at lower costs</a:t>
            </a:r>
            <a:r>
              <a:rPr lang="en-US" sz="2800" dirty="0" smtClean="0"/>
              <a:t>.</a:t>
            </a:r>
            <a:endParaRPr lang="en-US" sz="2000" dirty="0"/>
          </a:p>
          <a:p>
            <a:endParaRPr lang="en-US" dirty="0"/>
          </a:p>
        </p:txBody>
      </p:sp>
      <p:sp>
        <p:nvSpPr>
          <p:cNvPr id="17" name="TextBox 16">
            <a:extLst>
              <a:ext uri="{FF2B5EF4-FFF2-40B4-BE49-F238E27FC236}">
                <a16:creationId xmlns:a16="http://schemas.microsoft.com/office/drawing/2014/main" xmlns="" id="{6BC08B32-FA5F-468F-A462-06B1A7DC9EDF}"/>
              </a:ext>
            </a:extLst>
          </p:cNvPr>
          <p:cNvSpPr txBox="1"/>
          <p:nvPr/>
        </p:nvSpPr>
        <p:spPr>
          <a:xfrm>
            <a:off x="1203158" y="25161766"/>
            <a:ext cx="30580125" cy="714041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smtClean="0"/>
              <a:t>Literature</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a:p>
        </p:txBody>
      </p:sp>
      <p:sp>
        <p:nvSpPr>
          <p:cNvPr id="224" name="TextBox 223">
            <a:extLst>
              <a:ext uri="{FF2B5EF4-FFF2-40B4-BE49-F238E27FC236}">
                <a16:creationId xmlns:a16="http://schemas.microsoft.com/office/drawing/2014/main" xmlns="" id="{6BC08B32-FA5F-468F-A462-06B1A7DC9EDF}"/>
              </a:ext>
            </a:extLst>
          </p:cNvPr>
          <p:cNvSpPr txBox="1"/>
          <p:nvPr/>
        </p:nvSpPr>
        <p:spPr>
          <a:xfrm>
            <a:off x="11445766" y="26473953"/>
            <a:ext cx="9783748" cy="5693866"/>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smtClean="0"/>
              <a:t>AARON </a:t>
            </a:r>
            <a:r>
              <a:rPr lang="en-US" sz="2800" dirty="0" smtClean="0"/>
              <a:t>HUFF. 2018. ENERGIZING INFORMATION: Crestwood Transportation Re-Engineers Technologies to Drive Efficiency, Safety. Commercial Carrier Journal, vol. 175, no. 6, pp. 43–44. </a:t>
            </a:r>
            <a:r>
              <a:rPr lang="en-US" sz="2800" dirty="0" err="1" smtClean="0"/>
              <a:t>EBSCOhost</a:t>
            </a:r>
            <a:r>
              <a:rPr lang="en-US" sz="2800" dirty="0" smtClean="0"/>
              <a:t>, search.ebscohost.com/</a:t>
            </a:r>
            <a:r>
              <a:rPr lang="en-US" sz="2800" dirty="0" err="1" smtClean="0"/>
              <a:t>login.aspx?direct</a:t>
            </a:r>
            <a:r>
              <a:rPr lang="en-US" sz="2800" dirty="0" smtClean="0"/>
              <a:t>=</a:t>
            </a:r>
            <a:r>
              <a:rPr lang="en-US" sz="2800" dirty="0" err="1" smtClean="0"/>
              <a:t>true&amp;db</a:t>
            </a:r>
            <a:r>
              <a:rPr lang="en-US" sz="2800" dirty="0" smtClean="0"/>
              <a:t>=b9h&amp;AN=130371079&amp;site=</a:t>
            </a:r>
            <a:r>
              <a:rPr lang="en-US" sz="2800" dirty="0" err="1" smtClean="0"/>
              <a:t>eds</a:t>
            </a:r>
            <a:r>
              <a:rPr lang="en-US" sz="2800" dirty="0" smtClean="0"/>
              <a:t>-live</a:t>
            </a:r>
            <a:r>
              <a:rPr lang="en-US" sz="2800" dirty="0" smtClean="0"/>
              <a:t>.</a:t>
            </a:r>
          </a:p>
          <a:p>
            <a:endParaRPr lang="en-US" sz="2800" dirty="0" smtClean="0"/>
          </a:p>
          <a:p>
            <a:r>
              <a:rPr lang="en-US" sz="2800" dirty="0" smtClean="0"/>
              <a:t>AARON HUFF. 2018. Moving beyond EXCEPTIONS: A Four-Step Guide to Proactive Fleet Management. (Cover Story). Commercial Carrier Journal, vol. 175, no. 7, pp. 46–50. </a:t>
            </a:r>
            <a:r>
              <a:rPr lang="en-US" sz="2800" dirty="0" err="1" smtClean="0"/>
              <a:t>EBSCOhost</a:t>
            </a:r>
            <a:r>
              <a:rPr lang="en-US" sz="2800" dirty="0" smtClean="0"/>
              <a:t>, search.ebscohost.com/</a:t>
            </a:r>
            <a:r>
              <a:rPr lang="en-US" sz="2800" dirty="0" err="1" smtClean="0"/>
              <a:t>login.aspx?direct</a:t>
            </a:r>
            <a:r>
              <a:rPr lang="en-US" sz="2800" dirty="0" smtClean="0"/>
              <a:t>=</a:t>
            </a:r>
            <a:r>
              <a:rPr lang="en-US" sz="2800" dirty="0" err="1" smtClean="0"/>
              <a:t>true&amp;db</a:t>
            </a:r>
            <a:r>
              <a:rPr lang="en-US" sz="2800" dirty="0" smtClean="0"/>
              <a:t>=b9h&amp;AN=131000819&amp;site=</a:t>
            </a:r>
            <a:r>
              <a:rPr lang="en-US" sz="2800" dirty="0" err="1" smtClean="0"/>
              <a:t>eds</a:t>
            </a:r>
            <a:r>
              <a:rPr lang="en-US" sz="2800" dirty="0" smtClean="0"/>
              <a:t>-live</a:t>
            </a:r>
            <a:r>
              <a:rPr lang="en-US" sz="2800" dirty="0" smtClean="0"/>
              <a:t>.</a:t>
            </a:r>
            <a:endParaRPr lang="en-US" sz="2800" dirty="0" smtClean="0"/>
          </a:p>
        </p:txBody>
      </p:sp>
      <p:sp>
        <p:nvSpPr>
          <p:cNvPr id="16" name="TextBox 15">
            <a:extLst>
              <a:ext uri="{FF2B5EF4-FFF2-40B4-BE49-F238E27FC236}">
                <a16:creationId xmlns:a16="http://schemas.microsoft.com/office/drawing/2014/main" xmlns="" id="{6BC08B32-FA5F-468F-A462-06B1A7DC9EDF}"/>
              </a:ext>
            </a:extLst>
          </p:cNvPr>
          <p:cNvSpPr txBox="1"/>
          <p:nvPr/>
        </p:nvSpPr>
        <p:spPr>
          <a:xfrm>
            <a:off x="21805095" y="26311043"/>
            <a:ext cx="9783748" cy="4524315"/>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smtClean="0"/>
              <a:t> </a:t>
            </a:r>
            <a:r>
              <a:rPr lang="en-US" sz="2800" dirty="0" smtClean="0"/>
              <a:t>Kevin </a:t>
            </a:r>
            <a:r>
              <a:rPr lang="en-US" sz="2800" dirty="0" smtClean="0"/>
              <a:t>Jessop. 2016. What Is the Impact of Big Data in the Transportation &amp; Supply Chain Industries? 11 Possibilities with Big Data. Retrieved 3 July, 2019 from https://cerasis.com/big-data-in-the-transportation.  </a:t>
            </a:r>
          </a:p>
          <a:p>
            <a:endParaRPr lang="en-US" sz="2800" dirty="0" smtClean="0"/>
          </a:p>
          <a:p>
            <a:r>
              <a:rPr lang="en-US" sz="2800" dirty="0" smtClean="0"/>
              <a:t>Deborah </a:t>
            </a:r>
            <a:r>
              <a:rPr lang="en-US" sz="2800" dirty="0" err="1" smtClean="0"/>
              <a:t>Lockridge</a:t>
            </a:r>
            <a:r>
              <a:rPr lang="en-US" sz="2800" dirty="0" smtClean="0"/>
              <a:t>. 2018. Emerging and Future Fleet Data Technologies.  Retrieved 3 July, 2019 from https://www.truckinginfo.com/279737/emerging-and-future-fleet-data-technologies. </a:t>
            </a:r>
          </a:p>
          <a:p>
            <a:endParaRPr lang="en-US" dirty="0"/>
          </a:p>
          <a:p>
            <a:endParaRPr lang="en-US" dirty="0"/>
          </a:p>
        </p:txBody>
      </p:sp>
      <p:sp>
        <p:nvSpPr>
          <p:cNvPr id="20" name="TextBox 19">
            <a:extLst>
              <a:ext uri="{FF2B5EF4-FFF2-40B4-BE49-F238E27FC236}">
                <a16:creationId xmlns:a16="http://schemas.microsoft.com/office/drawing/2014/main" xmlns="" id="{6BC08B32-FA5F-468F-A462-06B1A7DC9EDF}"/>
              </a:ext>
            </a:extLst>
          </p:cNvPr>
          <p:cNvSpPr txBox="1"/>
          <p:nvPr/>
        </p:nvSpPr>
        <p:spPr>
          <a:xfrm>
            <a:off x="1252668" y="26569929"/>
            <a:ext cx="9783748" cy="4401205"/>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r>
              <a:rPr lang="en-US" sz="2800" dirty="0" smtClean="0"/>
              <a:t>Big Data and the New Fleet Management. 2019.  </a:t>
            </a:r>
            <a:r>
              <a:rPr lang="en-US" sz="2800" dirty="0" err="1" smtClean="0"/>
              <a:t>ThomasNet</a:t>
            </a:r>
            <a:r>
              <a:rPr lang="en-US" sz="2800" dirty="0" smtClean="0"/>
              <a:t> News, Jan. 2019, p. N.PAG. </a:t>
            </a:r>
            <a:r>
              <a:rPr lang="en-US" sz="2800" dirty="0" err="1" smtClean="0"/>
              <a:t>EBSCOhost</a:t>
            </a:r>
            <a:r>
              <a:rPr lang="en-US" sz="2800" dirty="0" smtClean="0"/>
              <a:t>, search.ebscohost.com/</a:t>
            </a:r>
            <a:r>
              <a:rPr lang="en-US" sz="2800" dirty="0" err="1" smtClean="0"/>
              <a:t>login.aspx?direct</a:t>
            </a:r>
            <a:r>
              <a:rPr lang="en-US" sz="2800" dirty="0" smtClean="0"/>
              <a:t>=</a:t>
            </a:r>
            <a:r>
              <a:rPr lang="en-US" sz="2800" dirty="0" err="1" smtClean="0"/>
              <a:t>true&amp;db</a:t>
            </a:r>
            <a:r>
              <a:rPr lang="en-US" sz="2800" dirty="0" smtClean="0"/>
              <a:t>=</a:t>
            </a:r>
            <a:r>
              <a:rPr lang="en-US" sz="2800" dirty="0" err="1" smtClean="0"/>
              <a:t>edb&amp;AN</a:t>
            </a:r>
            <a:r>
              <a:rPr lang="en-US" sz="2800" dirty="0" smtClean="0"/>
              <a:t>=134092583&amp;site=</a:t>
            </a:r>
            <a:r>
              <a:rPr lang="en-US" sz="2800" dirty="0" err="1" smtClean="0"/>
              <a:t>eds</a:t>
            </a:r>
            <a:r>
              <a:rPr lang="en-US" sz="2800" dirty="0" smtClean="0"/>
              <a:t>-live.</a:t>
            </a:r>
          </a:p>
          <a:p>
            <a:r>
              <a:rPr lang="en-US" sz="2800" dirty="0" smtClean="0"/>
              <a:t> </a:t>
            </a:r>
          </a:p>
          <a:p>
            <a:r>
              <a:rPr lang="en-US" sz="2800" dirty="0" smtClean="0"/>
              <a:t>Aaron Huff. 2017. Towing big data: trailer tracking suppliers look to deliver new insights. Retrieved 3 July, 2019 from https://www.ccjdigital.com/towing-big-data-trailer-tracking-suppliers-look-to-deliver-new-insights/  </a:t>
            </a:r>
          </a:p>
          <a:p>
            <a:r>
              <a:rPr lang="en-US" sz="2800" dirty="0" smtClean="0"/>
              <a:t> </a:t>
            </a:r>
          </a:p>
        </p:txBody>
      </p:sp>
    </p:spTree>
    <p:extLst>
      <p:ext uri="{BB962C8B-B14F-4D97-AF65-F5344CB8AC3E}">
        <p14:creationId xmlns:p14="http://schemas.microsoft.com/office/powerpoint/2010/main" xmlns="" val="1098572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182</TotalTime>
  <Words>273</Words>
  <Application>Microsoft Office PowerPoint</Application>
  <PresentationFormat>Custom</PresentationFormat>
  <Paragraphs>61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Facet</vt:lpstr>
      <vt:lpstr>Data on the Move in Transportation Amie Davis, amodavis@my365.bellevue.edu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on the Move</dc:title>
  <dc:creator>Amie Davis</dc:creator>
  <cp:lastModifiedBy>Amie Davis</cp:lastModifiedBy>
  <cp:revision>685</cp:revision>
  <dcterms:created xsi:type="dcterms:W3CDTF">2013-07-15T20:26:40Z</dcterms:created>
  <dcterms:modified xsi:type="dcterms:W3CDTF">2019-08-07T03:34:25Z</dcterms:modified>
</cp:coreProperties>
</file>