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C78C-D5EB-4C44-9225-47709D1201B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9E8C-7559-47EA-9EC4-189C2B0E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7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C78C-D5EB-4C44-9225-47709D1201B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9E8C-7559-47EA-9EC4-189C2B0E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0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C78C-D5EB-4C44-9225-47709D1201B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9E8C-7559-47EA-9EC4-189C2B0E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90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C78C-D5EB-4C44-9225-47709D1201B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9E8C-7559-47EA-9EC4-189C2B0E5BE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2389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C78C-D5EB-4C44-9225-47709D1201B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9E8C-7559-47EA-9EC4-189C2B0E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42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C78C-D5EB-4C44-9225-47709D1201B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9E8C-7559-47EA-9EC4-189C2B0E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3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C78C-D5EB-4C44-9225-47709D1201B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9E8C-7559-47EA-9EC4-189C2B0E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66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C78C-D5EB-4C44-9225-47709D1201B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9E8C-7559-47EA-9EC4-189C2B0E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00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C78C-D5EB-4C44-9225-47709D1201B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9E8C-7559-47EA-9EC4-189C2B0E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1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C78C-D5EB-4C44-9225-47709D1201B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9E8C-7559-47EA-9EC4-189C2B0E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1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C78C-D5EB-4C44-9225-47709D1201B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9E8C-7559-47EA-9EC4-189C2B0E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8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C78C-D5EB-4C44-9225-47709D1201B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9E8C-7559-47EA-9EC4-189C2B0E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9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C78C-D5EB-4C44-9225-47709D1201B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9E8C-7559-47EA-9EC4-189C2B0E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7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C78C-D5EB-4C44-9225-47709D1201B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9E8C-7559-47EA-9EC4-189C2B0E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7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C78C-D5EB-4C44-9225-47709D1201B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9E8C-7559-47EA-9EC4-189C2B0E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0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C78C-D5EB-4C44-9225-47709D1201B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9E8C-7559-47EA-9EC4-189C2B0E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C78C-D5EB-4C44-9225-47709D1201B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9E8C-7559-47EA-9EC4-189C2B0E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A99C78C-D5EB-4C44-9225-47709D1201B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9E8C-7559-47EA-9EC4-189C2B0E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24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E802-A853-4711-BCB2-1205EC6D4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995" y="1715589"/>
            <a:ext cx="8825658" cy="1973221"/>
          </a:xfrm>
        </p:spPr>
        <p:txBody>
          <a:bodyPr/>
          <a:lstStyle/>
          <a:p>
            <a:r>
              <a:rPr lang="en-US" dirty="0"/>
              <a:t>MIS 6345</a:t>
            </a:r>
            <a:br>
              <a:rPr lang="en-US" dirty="0"/>
            </a:br>
            <a:r>
              <a:rPr lang="en-US" sz="3600" dirty="0"/>
              <a:t>HIGH PERFORMANCE ANALYTICS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ASSIGNMENT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F60DC-3CC8-4137-99B6-B02F2A6D0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995" y="4246156"/>
            <a:ext cx="8825658" cy="861420"/>
          </a:xfrm>
        </p:spPr>
        <p:txBody>
          <a:bodyPr/>
          <a:lstStyle/>
          <a:p>
            <a:pPr algn="r"/>
            <a:r>
              <a:rPr lang="en-US" dirty="0" err="1"/>
              <a:t>AmOD</a:t>
            </a:r>
            <a:r>
              <a:rPr lang="en-US" dirty="0"/>
              <a:t> KARAMBELKAR</a:t>
            </a:r>
          </a:p>
          <a:p>
            <a:pPr algn="r"/>
            <a:r>
              <a:rPr lang="en-US" dirty="0"/>
              <a:t>ask171630</a:t>
            </a:r>
          </a:p>
        </p:txBody>
      </p:sp>
    </p:spTree>
    <p:extLst>
      <p:ext uri="{BB962C8B-B14F-4D97-AF65-F5344CB8AC3E}">
        <p14:creationId xmlns:p14="http://schemas.microsoft.com/office/powerpoint/2010/main" val="196721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ABED-4950-4400-B62A-C44ED7DC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464E-0934-4A0F-ABEE-EF817C66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88453"/>
            <a:ext cx="10899778" cy="4291486"/>
          </a:xfrm>
        </p:spPr>
        <p:txBody>
          <a:bodyPr>
            <a:normAutofit/>
          </a:bodyPr>
          <a:lstStyle/>
          <a:p>
            <a:r>
              <a:rPr lang="en-US" dirty="0"/>
              <a:t>Single people died by accident more than 50% of the time</a:t>
            </a:r>
          </a:p>
          <a:p>
            <a:r>
              <a:rPr lang="en-US" dirty="0"/>
              <a:t>Accidents accounted for maximum number of deaths</a:t>
            </a:r>
          </a:p>
          <a:p>
            <a:r>
              <a:rPr lang="en-US" dirty="0"/>
              <a:t>Infants between age 7-11 months contribute for more than 50% of Infant death</a:t>
            </a:r>
          </a:p>
          <a:p>
            <a:r>
              <a:rPr lang="en-US" dirty="0"/>
              <a:t>Highest number of deaths are people who possess high school graduate or GED</a:t>
            </a:r>
          </a:p>
          <a:p>
            <a:r>
              <a:rPr lang="en-US" dirty="0"/>
              <a:t>Suicide contributed towards more than 38000 deaths</a:t>
            </a:r>
          </a:p>
          <a:p>
            <a:r>
              <a:rPr lang="en-US" dirty="0"/>
              <a:t>White people died more compared to other people with a total count of 151583</a:t>
            </a:r>
          </a:p>
          <a:p>
            <a:r>
              <a:rPr lang="en-US" dirty="0"/>
              <a:t>Highest number of injuries were recorded through home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3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F353-F4CB-430C-8085-67680825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F42F8-3E0E-4465-A904-A232A8A9B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analysis was limited due to less measures in the dataset</a:t>
            </a:r>
          </a:p>
          <a:p>
            <a:r>
              <a:rPr lang="en-US" dirty="0"/>
              <a:t>A much more comprehensive data analysis could be done if additional information on population and reason of deaths were provided</a:t>
            </a:r>
          </a:p>
          <a:p>
            <a:r>
              <a:rPr lang="en-US" dirty="0"/>
              <a:t>There were less variety of characters available for visualizing the data</a:t>
            </a:r>
          </a:p>
          <a:p>
            <a:r>
              <a:rPr lang="en-US" dirty="0"/>
              <a:t>Creating charts was challenging compared to other charts</a:t>
            </a:r>
          </a:p>
        </p:txBody>
      </p:sp>
    </p:spTree>
    <p:extLst>
      <p:ext uri="{BB962C8B-B14F-4D97-AF65-F5344CB8AC3E}">
        <p14:creationId xmlns:p14="http://schemas.microsoft.com/office/powerpoint/2010/main" val="120075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4E3F-6C32-46CD-8E88-A21619B6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753A9-ECCE-4B3D-ACDA-49D1EE8AB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mental health services for prevention for suicide and homicide</a:t>
            </a:r>
          </a:p>
          <a:p>
            <a:r>
              <a:rPr lang="en-IN" dirty="0"/>
              <a:t>As deaths in Dominican Republic account for higher number of deaths the data needs to be analysed</a:t>
            </a:r>
          </a:p>
          <a:p>
            <a:r>
              <a:rPr lang="en-US" dirty="0"/>
              <a:t>Clinic, Hospitals, or medical center death records could be used to  analyze for betterment of public</a:t>
            </a:r>
          </a:p>
          <a:p>
            <a:r>
              <a:rPr lang="en-US" dirty="0"/>
              <a:t>Stricter laws should be imposed on driving as number of deaths are from accidents</a:t>
            </a:r>
          </a:p>
        </p:txBody>
      </p:sp>
    </p:spTree>
    <p:extLst>
      <p:ext uri="{BB962C8B-B14F-4D97-AF65-F5344CB8AC3E}">
        <p14:creationId xmlns:p14="http://schemas.microsoft.com/office/powerpoint/2010/main" val="4119255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238</TotalTime>
  <Words>193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MIS 6345 HIGH PERFORMANCE ANALYTICS  ASSIGNMENT 2</vt:lpstr>
      <vt:lpstr>FINDINGS</vt:lpstr>
      <vt:lpstr>PROBLEMS FACED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6345 HIGH PERFORMANCE ANALYTICS  ASSIGNMENT 2</dc:title>
  <dc:creator>Shreyas Lahoti</dc:creator>
  <cp:lastModifiedBy>AMOD KARAMBELKAR</cp:lastModifiedBy>
  <cp:revision>10</cp:revision>
  <dcterms:created xsi:type="dcterms:W3CDTF">2018-07-07T02:27:53Z</dcterms:created>
  <dcterms:modified xsi:type="dcterms:W3CDTF">2018-10-12T04:16:34Z</dcterms:modified>
</cp:coreProperties>
</file>