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63" r:id="rId4"/>
    <p:sldId id="280" r:id="rId5"/>
    <p:sldId id="257" r:id="rId6"/>
    <p:sldId id="258" r:id="rId7"/>
    <p:sldId id="274" r:id="rId8"/>
    <p:sldId id="260" r:id="rId9"/>
    <p:sldId id="275" r:id="rId10"/>
    <p:sldId id="282" r:id="rId11"/>
    <p:sldId id="281" r:id="rId12"/>
    <p:sldId id="276" r:id="rId13"/>
    <p:sldId id="277" r:id="rId14"/>
    <p:sldId id="261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1293"/>
  </p:normalViewPr>
  <p:slideViewPr>
    <p:cSldViewPr snapToGrid="0">
      <p:cViewPr varScale="1">
        <p:scale>
          <a:sx n="95" d="100"/>
          <a:sy n="9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C9D9-98CF-D54D-A9E5-778E30921837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AF131-7DBD-C642-AA58-60609379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many are first principle thinkers?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many use AI on a regular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GC a concept at the JVM level? Or language level?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I implement C on top of the JVM?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WASM = Java or JVM?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JVM was already there, why have WASM?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question would you pose to an AI, to figure out whether/what to build for WASM?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this represent all logic?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OSS,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Rise of </a:t>
            </a:r>
            <a:r>
              <a:rPr lang="en-US" dirty="0" err="1"/>
              <a:t>Javascript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ZIRP 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AI good for? vs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your role? What are you good for? vs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NEVER be taken from you?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should we as humans, focus 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“CRUD” – if you like the sound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Timeless? Who knows? But it’s what we’ve got.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abut database calls?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dev productivity? Once every 15m, 5m of interruption.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awaiting an EM’s decision? Or waiting for a PR review?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Distillation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What question would you pose to an AI here?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B3A2-587F-9E42-B2B7-3AD73A724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4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 you see?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the tradeoffs? Explore single core perf, control divergence.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you get AI to invent this today? What would *you* have to know?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9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 you see?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you design these today?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distillation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would you ask an AI to build something like this?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AF131-7DBD-C642-AA58-60609379AA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4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32FA-E044-2E9D-6BE3-B9097DEC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71059-C063-FC70-1A64-F1984722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FDF5-2D42-00EB-5C20-9110CD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1C3F-351A-D250-B783-0416CDFD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E050-4120-D7D3-0947-FE247DC0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7894-3AF9-9985-9FAA-2F3860E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1136-C035-85ED-A7E7-DF14A001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0283-774A-793E-0574-398700F2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6B80-9CCC-4D06-8765-0D03EB12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5345-3A02-17F3-108D-E6E168CD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ACF4-9C40-5BA6-F3ED-EE0795F9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A7395-4359-7B5C-652E-3D2D8286F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41F1-40B7-6760-F12A-91E7E8F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9F1C-D458-0FBE-229F-0C60F975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6F86-089D-DFA7-3A9B-BC03C4FD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950-B6AA-0200-1F9C-4DA2390A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2100-C141-55BE-715C-06A14D19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04834-E4CD-66FC-E87D-70930FA5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7AEB-1900-297D-DACC-5310725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075E-2924-F9B0-9300-208AA450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B19F-1D84-342C-E58C-23D268FF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38DF-BD04-7597-460E-FD76ED06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F342-70EF-EE4E-8B4F-E13AE95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F5B7-3B77-8513-E5EA-555B1235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D7C8-B5E6-73B8-237F-35FCCB91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8563-0367-D232-64A5-7740F6C5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EC82-7655-621E-9B9B-736EB6C58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865E-678D-603D-50A0-47D79C9AD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F643-89AD-2BF7-5342-BE80CF57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69201-DCE2-04BC-FA47-2A06BB76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82A3-B97F-11A0-98E2-6E20DC80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3128-E633-04A4-4B65-87FF09DC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8866-71E2-7276-CB0A-1D83B691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7AA57-2B01-3E01-A8CA-DE9981EC8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D8658-39FE-FE27-975D-A6033E8C1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CE42B-0D95-BBAF-FBAB-FFE8C0C0A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B4F4E-B77E-EB9D-3D64-B1669C63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AD5F-39BC-78DE-A78C-D43C6FC6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61755-5A64-AA4A-5794-CA91616B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C1A-FDC1-D648-91A6-51C89A89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A8E2-5248-3111-8B60-52CBCD75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2FF1D-8227-F8A8-66B0-7F59B547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094D-A595-7814-8E56-27C086AF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1A72D-95DE-CEEC-6D26-1D5BA355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255A8-D165-96CB-8656-5CA0038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40F07-6007-EB9D-C0F2-D1218CD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8E53-1294-2392-0E94-0794BC9A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4550-DCEF-663C-500C-CD2CC1B9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0BB0-FB3E-D231-F440-CB9C8CC9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DD88-70D4-4465-24AB-819903CC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788C-13F2-EDFD-D324-13B38352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C886-03B7-6511-12B3-B00C909D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0434-2857-6756-7B47-D5E8149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D92EA-9721-3266-4843-4B5CAD64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5AA5F-DD90-EB7F-2365-E39B99AE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CC75-492E-098E-5FE4-0CCC0509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063C-A46F-CAF0-C233-BDFD852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419A-36C9-722F-33E0-34911ED8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4EA22-2B1C-4AC7-D26B-BA01A925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D3A7-0A2A-F4E8-6648-A54B7D53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4059-A3B7-24FB-47E7-094E3D14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2A035-4D78-D241-931C-7ACE49E409D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6C53-4F98-DEC3-A948-54505EFD9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6BD1-E1B5-A198-5120-B5B5EAB1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2BCE1-C412-EF4F-94D7-06BF0D78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1E64-6AFA-86EC-7B18-89A4F77D9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4861"/>
            <a:ext cx="9144000" cy="2387600"/>
          </a:xfrm>
        </p:spPr>
        <p:txBody>
          <a:bodyPr/>
          <a:lstStyle/>
          <a:p>
            <a:r>
              <a:rPr lang="en-US" dirty="0"/>
              <a:t>Engineering in the AI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85C16-A222-4C29-84D7-2FFB2504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64536"/>
            <a:ext cx="9144000" cy="1655762"/>
          </a:xfrm>
        </p:spPr>
        <p:txBody>
          <a:bodyPr/>
          <a:lstStyle/>
          <a:p>
            <a:r>
              <a:rPr lang="en-US" dirty="0" err="1"/>
              <a:t>Amod</a:t>
            </a:r>
            <a:r>
              <a:rPr lang="en-US" dirty="0"/>
              <a:t> Malviya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D4689FF-9A09-EC37-71BB-BBAEF302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15" y="3669513"/>
            <a:ext cx="1901569" cy="19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237FF-7BD7-786B-DE51-A94355D013A8}"/>
              </a:ext>
            </a:extLst>
          </p:cNvPr>
          <p:cNvSpPr txBox="1"/>
          <p:nvPr/>
        </p:nvSpPr>
        <p:spPr>
          <a:xfrm>
            <a:off x="2063578" y="2891481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F29C3-C82C-5789-0B86-6CA9A4D6F6F4}"/>
              </a:ext>
            </a:extLst>
          </p:cNvPr>
          <p:cNvSpPr txBox="1"/>
          <p:nvPr/>
        </p:nvSpPr>
        <p:spPr>
          <a:xfrm>
            <a:off x="4366054" y="1301578"/>
            <a:ext cx="203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async/await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6013-AB2C-AB70-C893-E680052F23B1}"/>
              </a:ext>
            </a:extLst>
          </p:cNvPr>
          <p:cNvSpPr txBox="1"/>
          <p:nvPr/>
        </p:nvSpPr>
        <p:spPr>
          <a:xfrm>
            <a:off x="5080690" y="3739978"/>
            <a:ext cx="201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 server</a:t>
            </a:r>
          </a:p>
        </p:txBody>
      </p:sp>
    </p:spTree>
    <p:extLst>
      <p:ext uri="{BB962C8B-B14F-4D97-AF65-F5344CB8AC3E}">
        <p14:creationId xmlns:p14="http://schemas.microsoft.com/office/powerpoint/2010/main" val="363301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0119E7D-D00D-B54B-01EF-82006C16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96" y="1558077"/>
            <a:ext cx="2409653" cy="22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2DB88-31F9-8CED-4F05-B5596C084291}"/>
              </a:ext>
            </a:extLst>
          </p:cNvPr>
          <p:cNvSpPr txBox="1"/>
          <p:nvPr/>
        </p:nvSpPr>
        <p:spPr>
          <a:xfrm>
            <a:off x="4637818" y="3964469"/>
            <a:ext cx="24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TigerBeetle</a:t>
            </a:r>
            <a:r>
              <a:rPr lang="en-US" sz="2800" dirty="0"/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83890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(programming language) - Wikipedia">
            <a:extLst>
              <a:ext uri="{FF2B5EF4-FFF2-40B4-BE49-F238E27FC236}">
                <a16:creationId xmlns:a16="http://schemas.microsoft.com/office/drawing/2014/main" id="{97622D3B-1A90-372F-ACC7-FA04C787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28" y="1375202"/>
            <a:ext cx="1843460" cy="33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otlin: A Beginner's Guide and Tutorial | Okta Developer">
            <a:extLst>
              <a:ext uri="{FF2B5EF4-FFF2-40B4-BE49-F238E27FC236}">
                <a16:creationId xmlns:a16="http://schemas.microsoft.com/office/drawing/2014/main" id="{57D45D5A-5865-7178-8E5B-91872F54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79" y="852783"/>
            <a:ext cx="3688335" cy="19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Assembly Components and wasmCloud Actors: A Glimpse of the Future |  wasmCloud">
            <a:extLst>
              <a:ext uri="{FF2B5EF4-FFF2-40B4-BE49-F238E27FC236}">
                <a16:creationId xmlns:a16="http://schemas.microsoft.com/office/drawing/2014/main" id="{AC5CED07-CEBA-48FE-D680-686CC489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92" y="3205892"/>
            <a:ext cx="3283503" cy="18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FEDE8-A67A-D649-712F-EBDBA3C4C41D}"/>
              </a:ext>
            </a:extLst>
          </p:cNvPr>
          <p:cNvSpPr txBox="1"/>
          <p:nvPr/>
        </p:nvSpPr>
        <p:spPr>
          <a:xfrm>
            <a:off x="1086452" y="2742328"/>
            <a:ext cx="8720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8000"/>
                </a:solidFill>
                <a:effectLst/>
              </a:rPr>
              <a:t>++++++++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[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++++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[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++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+++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+++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</a:t>
            </a:r>
            <a:r>
              <a:rPr lang="en-IN" sz="2400" dirty="0">
                <a:solidFill>
                  <a:srgbClr val="19177C"/>
                </a:solidFill>
                <a:effectLst/>
              </a:rPr>
              <a:t>&lt;&lt;&lt;&lt;</a:t>
            </a:r>
            <a:r>
              <a:rPr lang="en-IN" sz="2400" dirty="0">
                <a:solidFill>
                  <a:srgbClr val="008000"/>
                </a:solidFill>
                <a:effectLst/>
              </a:rPr>
              <a:t>-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]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-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[</a:t>
            </a:r>
            <a:r>
              <a:rPr lang="en-IN" sz="2400" dirty="0">
                <a:solidFill>
                  <a:srgbClr val="19177C"/>
                </a:solidFill>
                <a:effectLst/>
              </a:rPr>
              <a:t>&lt;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]</a:t>
            </a:r>
            <a:r>
              <a:rPr lang="en-IN" sz="2400" dirty="0">
                <a:solidFill>
                  <a:srgbClr val="19177C"/>
                </a:solidFill>
                <a:effectLst/>
              </a:rPr>
              <a:t>&lt;</a:t>
            </a:r>
            <a:r>
              <a:rPr lang="en-IN" sz="2400" dirty="0">
                <a:solidFill>
                  <a:srgbClr val="008000"/>
                </a:solidFill>
                <a:effectLst/>
              </a:rPr>
              <a:t>-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]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&gt;&gt;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---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</a:p>
          <a:p>
            <a:r>
              <a:rPr lang="en-IN" sz="2400" dirty="0">
                <a:solidFill>
                  <a:srgbClr val="008000"/>
                </a:solidFill>
                <a:effectLst/>
              </a:rPr>
              <a:t>+++++++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..</a:t>
            </a:r>
            <a:r>
              <a:rPr lang="en-IN" sz="2400" dirty="0">
                <a:solidFill>
                  <a:srgbClr val="008000"/>
                </a:solidFill>
                <a:effectLst/>
              </a:rPr>
              <a:t>+++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&gt;&gt;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19177C"/>
                </a:solidFill>
                <a:effectLst/>
              </a:rPr>
              <a:t>&lt;</a:t>
            </a:r>
            <a:r>
              <a:rPr lang="en-IN" sz="2400" dirty="0">
                <a:solidFill>
                  <a:srgbClr val="008000"/>
                </a:solidFill>
                <a:effectLst/>
              </a:rPr>
              <a:t>-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19177C"/>
                </a:solidFill>
                <a:effectLst/>
              </a:rPr>
              <a:t>&lt;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008000"/>
                </a:solidFill>
                <a:effectLst/>
              </a:rPr>
              <a:t>+++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008000"/>
                </a:solidFill>
                <a:effectLst/>
              </a:rPr>
              <a:t>------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008000"/>
                </a:solidFill>
                <a:effectLst/>
              </a:rPr>
              <a:t>--------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r>
              <a:rPr lang="en-IN" sz="2400" dirty="0">
                <a:solidFill>
                  <a:srgbClr val="19177C"/>
                </a:solidFill>
                <a:effectLst/>
              </a:rPr>
              <a:t>&gt;</a:t>
            </a:r>
            <a:r>
              <a:rPr lang="en-IN" sz="2400" dirty="0">
                <a:solidFill>
                  <a:srgbClr val="008000"/>
                </a:solidFill>
                <a:effectLst/>
              </a:rPr>
              <a:t>++</a:t>
            </a:r>
            <a:r>
              <a:rPr lang="en-IN" sz="2400" b="1" dirty="0">
                <a:solidFill>
                  <a:srgbClr val="008000"/>
                </a:solidFill>
                <a:effectLst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8BD29-06E2-2542-0FF3-188326B8BB9C}"/>
              </a:ext>
            </a:extLst>
          </p:cNvPr>
          <p:cNvSpPr txBox="1"/>
          <p:nvPr/>
        </p:nvSpPr>
        <p:spPr>
          <a:xfrm>
            <a:off x="4000102" y="2187146"/>
            <a:ext cx="144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Brainfuck</a:t>
            </a:r>
          </a:p>
        </p:txBody>
      </p:sp>
    </p:spTree>
    <p:extLst>
      <p:ext uri="{BB962C8B-B14F-4D97-AF65-F5344CB8AC3E}">
        <p14:creationId xmlns:p14="http://schemas.microsoft.com/office/powerpoint/2010/main" val="7554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F8C-3AC5-C50F-FF65-73ED6132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Curiosity, Reasoning,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2E6-ADD9-BEFD-4B65-68FD69F0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Curiosity is the primary driver of learning</a:t>
            </a:r>
          </a:p>
          <a:p>
            <a:r>
              <a:rPr lang="en-US" dirty="0"/>
              <a:t>Learning Engineering is to learn Methods of Reasoning</a:t>
            </a:r>
          </a:p>
          <a:p>
            <a:r>
              <a:rPr lang="en-US" dirty="0"/>
              <a:t>Reasoning &gt;&gt; Facts</a:t>
            </a:r>
          </a:p>
          <a:p>
            <a:r>
              <a:rPr lang="en-US" dirty="0"/>
              <a:t>Distilling knowledge is to figure out the essence</a:t>
            </a:r>
          </a:p>
          <a:p>
            <a:r>
              <a:rPr lang="en-US" dirty="0"/>
              <a:t>There’s homogeneity in distilled knowledge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E1CFE-D82B-3C22-E711-0D2EF6C91B25}"/>
              </a:ext>
            </a:extLst>
          </p:cNvPr>
          <p:cNvSpPr txBox="1"/>
          <p:nvPr/>
        </p:nvSpPr>
        <p:spPr>
          <a:xfrm>
            <a:off x="2682597" y="4510216"/>
            <a:ext cx="682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 substitute for your own knowledge</a:t>
            </a:r>
          </a:p>
        </p:txBody>
      </p:sp>
    </p:spTree>
    <p:extLst>
      <p:ext uri="{BB962C8B-B14F-4D97-AF65-F5344CB8AC3E}">
        <p14:creationId xmlns:p14="http://schemas.microsoft.com/office/powerpoint/2010/main" val="5477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290E-DC37-FB23-D9F4-3A212C07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37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031-6585-43A1-0C40-55987FB0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bit of history</a:t>
            </a:r>
          </a:p>
        </p:txBody>
      </p:sp>
    </p:spTree>
    <p:extLst>
      <p:ext uri="{BB962C8B-B14F-4D97-AF65-F5344CB8AC3E}">
        <p14:creationId xmlns:p14="http://schemas.microsoft.com/office/powerpoint/2010/main" val="28462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031-6585-43A1-0C40-55987FB0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to set the mood</a:t>
            </a:r>
          </a:p>
        </p:txBody>
      </p:sp>
    </p:spTree>
    <p:extLst>
      <p:ext uri="{BB962C8B-B14F-4D97-AF65-F5344CB8AC3E}">
        <p14:creationId xmlns:p14="http://schemas.microsoft.com/office/powerpoint/2010/main" val="174003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031-6585-43A1-0C40-55987FB0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7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Curiosity, Reasoning, Distillation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B25C-EC40-391F-2FB5-5E499BDD0FC9}"/>
              </a:ext>
            </a:extLst>
          </p:cNvPr>
          <p:cNvSpPr txBox="1"/>
          <p:nvPr/>
        </p:nvSpPr>
        <p:spPr>
          <a:xfrm>
            <a:off x="3746703" y="3659295"/>
            <a:ext cx="469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Timeless meta-skills for Engineers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92F6FD-1D5A-2F4E-DC95-D4E09D25B55E}"/>
              </a:ext>
            </a:extLst>
          </p:cNvPr>
          <p:cNvCxnSpPr/>
          <p:nvPr/>
        </p:nvCxnSpPr>
        <p:spPr>
          <a:xfrm flipV="1">
            <a:off x="3746703" y="3756454"/>
            <a:ext cx="1294854" cy="36450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2CB2B3-E098-C3A3-ED5C-DE158993F7B2}"/>
              </a:ext>
            </a:extLst>
          </p:cNvPr>
          <p:cNvSpPr txBox="1"/>
          <p:nvPr/>
        </p:nvSpPr>
        <p:spPr>
          <a:xfrm>
            <a:off x="4050766" y="421811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188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5C7C-8EF4-58A8-0E37-4528FCA4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0x11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FA6C78-F8CC-A35A-D81C-FA0D0C42C0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183902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B1E8BA29-9500-CB03-651F-DCF915987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416" y="2702011"/>
            <a:ext cx="2279821" cy="22798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499136-2316-C074-0D9E-EBF2EA0F7C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you see?</a:t>
            </a:r>
          </a:p>
        </p:txBody>
      </p:sp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3636FEB6-9775-D565-FF8B-13DE71C62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2956" y="3385751"/>
            <a:ext cx="2279821" cy="2279821"/>
          </a:xfrm>
          <a:prstGeom prst="rect">
            <a:avLst/>
          </a:prstGeom>
        </p:spPr>
      </p:pic>
      <p:pic>
        <p:nvPicPr>
          <p:cNvPr id="1026" name="Picture 2" descr="Network Server: Definitions, Types and Features Explained | FS Community">
            <a:extLst>
              <a:ext uri="{FF2B5EF4-FFF2-40B4-BE49-F238E27FC236}">
                <a16:creationId xmlns:a16="http://schemas.microsoft.com/office/drawing/2014/main" id="{D62864A7-E6BE-276A-5A35-8005B40F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78" y="1452823"/>
            <a:ext cx="3176887" cy="148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432B2-DA01-A341-20ED-1D0E0AA28BC6}"/>
              </a:ext>
            </a:extLst>
          </p:cNvPr>
          <p:cNvSpPr txBox="1"/>
          <p:nvPr/>
        </p:nvSpPr>
        <p:spPr>
          <a:xfrm>
            <a:off x="5100182" y="1581665"/>
            <a:ext cx="199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C2A62-7F58-4464-A51A-FBBA3E18768A}"/>
              </a:ext>
            </a:extLst>
          </p:cNvPr>
          <p:cNvSpPr txBox="1"/>
          <p:nvPr/>
        </p:nvSpPr>
        <p:spPr>
          <a:xfrm>
            <a:off x="3268455" y="2825918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5025-13FB-CA7F-AF53-302043BA2FF8}"/>
              </a:ext>
            </a:extLst>
          </p:cNvPr>
          <p:cNvSpPr txBox="1"/>
          <p:nvPr/>
        </p:nvSpPr>
        <p:spPr>
          <a:xfrm>
            <a:off x="3231200" y="347224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9DA5A-0E7E-6816-9394-86986E557382}"/>
              </a:ext>
            </a:extLst>
          </p:cNvPr>
          <p:cNvSpPr txBox="1"/>
          <p:nvPr/>
        </p:nvSpPr>
        <p:spPr>
          <a:xfrm>
            <a:off x="7940586" y="2825918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B055F-4193-4712-C5F8-8BEC7C895A5A}"/>
              </a:ext>
            </a:extLst>
          </p:cNvPr>
          <p:cNvSpPr txBox="1"/>
          <p:nvPr/>
        </p:nvSpPr>
        <p:spPr>
          <a:xfrm>
            <a:off x="7629667" y="3472249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+ disk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1A077-553A-F44D-DB68-4EDEDA647EBA}"/>
              </a:ext>
            </a:extLst>
          </p:cNvPr>
          <p:cNvGrpSpPr/>
          <p:nvPr/>
        </p:nvGrpSpPr>
        <p:grpSpPr>
          <a:xfrm>
            <a:off x="7135227" y="1437155"/>
            <a:ext cx="2162432" cy="621845"/>
            <a:chOff x="7135227" y="1437155"/>
            <a:chExt cx="2162432" cy="6218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2770C-9AA4-8D72-A20B-F7E3E3D6ACDD}"/>
                </a:ext>
              </a:extLst>
            </p:cNvPr>
            <p:cNvSpPr txBox="1"/>
            <p:nvPr/>
          </p:nvSpPr>
          <p:spPr>
            <a:xfrm>
              <a:off x="7243548" y="1517244"/>
              <a:ext cx="1945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Perf increase?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45EA6C-BA8D-0B2F-44F3-3337EE66DBD4}"/>
                </a:ext>
              </a:extLst>
            </p:cNvPr>
            <p:cNvSpPr/>
            <p:nvPr/>
          </p:nvSpPr>
          <p:spPr>
            <a:xfrm>
              <a:off x="7135227" y="1437155"/>
              <a:ext cx="2162432" cy="62184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5F3447-F60A-2898-2A89-769DB5D2E38C}"/>
              </a:ext>
            </a:extLst>
          </p:cNvPr>
          <p:cNvSpPr txBox="1"/>
          <p:nvPr/>
        </p:nvSpPr>
        <p:spPr>
          <a:xfrm>
            <a:off x="3268455" y="391733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3FD3D-8B10-5008-9C86-0342E495A484}"/>
              </a:ext>
            </a:extLst>
          </p:cNvPr>
          <p:cNvSpPr txBox="1"/>
          <p:nvPr/>
        </p:nvSpPr>
        <p:spPr>
          <a:xfrm>
            <a:off x="7940586" y="391733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7" name="improvement 1">
            <a:extLst>
              <a:ext uri="{FF2B5EF4-FFF2-40B4-BE49-F238E27FC236}">
                <a16:creationId xmlns:a16="http://schemas.microsoft.com/office/drawing/2014/main" id="{D63E2180-039B-8110-E850-9C38EBC7426F}"/>
              </a:ext>
            </a:extLst>
          </p:cNvPr>
          <p:cNvSpPr txBox="1"/>
          <p:nvPr/>
        </p:nvSpPr>
        <p:spPr>
          <a:xfrm>
            <a:off x="5587720" y="291825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1.8x</a:t>
            </a:r>
          </a:p>
        </p:txBody>
      </p:sp>
      <p:sp>
        <p:nvSpPr>
          <p:cNvPr id="21" name="improvement 2">
            <a:extLst>
              <a:ext uri="{FF2B5EF4-FFF2-40B4-BE49-F238E27FC236}">
                <a16:creationId xmlns:a16="http://schemas.microsoft.com/office/drawing/2014/main" id="{A13E07DE-3B9D-32FF-4550-984C9AE44595}"/>
              </a:ext>
            </a:extLst>
          </p:cNvPr>
          <p:cNvSpPr txBox="1"/>
          <p:nvPr/>
        </p:nvSpPr>
        <p:spPr>
          <a:xfrm>
            <a:off x="5569137" y="4009662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1.56x</a:t>
            </a:r>
          </a:p>
        </p:txBody>
      </p:sp>
      <p:pic>
        <p:nvPicPr>
          <p:cNvPr id="8194" name="wtf" descr="WTF Memes">
            <a:extLst>
              <a:ext uri="{FF2B5EF4-FFF2-40B4-BE49-F238E27FC236}">
                <a16:creationId xmlns:a16="http://schemas.microsoft.com/office/drawing/2014/main" id="{16B5BAC7-D7D6-3684-19CB-2D5D3C25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81" y="2385800"/>
            <a:ext cx="868550" cy="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0604A3-3CCC-4CDD-B52A-21ED9D2501F7}"/>
              </a:ext>
            </a:extLst>
          </p:cNvPr>
          <p:cNvSpPr txBox="1"/>
          <p:nvPr/>
        </p:nvSpPr>
        <p:spPr>
          <a:xfrm>
            <a:off x="2405880" y="290641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10x</a:t>
            </a:r>
          </a:p>
        </p:txBody>
      </p:sp>
    </p:spTree>
    <p:extLst>
      <p:ext uri="{BB962C8B-B14F-4D97-AF65-F5344CB8AC3E}">
        <p14:creationId xmlns:p14="http://schemas.microsoft.com/office/powerpoint/2010/main" val="13031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FAABC8-8ADE-8354-03DD-4AB2BCBCFD0D}"/>
              </a:ext>
            </a:extLst>
          </p:cNvPr>
          <p:cNvSpPr/>
          <p:nvPr/>
        </p:nvSpPr>
        <p:spPr>
          <a:xfrm>
            <a:off x="6663394" y="528132"/>
            <a:ext cx="3827492" cy="529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7C7CC-0292-B029-38D3-CB4273BCE2E2}"/>
              </a:ext>
            </a:extLst>
          </p:cNvPr>
          <p:cNvSpPr/>
          <p:nvPr/>
        </p:nvSpPr>
        <p:spPr>
          <a:xfrm>
            <a:off x="6945229" y="730930"/>
            <a:ext cx="3244241" cy="1060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6D484-830E-B40B-EBAB-EAD2B073D95E}"/>
              </a:ext>
            </a:extLst>
          </p:cNvPr>
          <p:cNvSpPr/>
          <p:nvPr/>
        </p:nvSpPr>
        <p:spPr>
          <a:xfrm>
            <a:off x="6841228" y="3515497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8DC4A-BDF6-FFA0-B420-0DF900A46CF8}"/>
              </a:ext>
            </a:extLst>
          </p:cNvPr>
          <p:cNvSpPr/>
          <p:nvPr/>
        </p:nvSpPr>
        <p:spPr>
          <a:xfrm>
            <a:off x="6841228" y="4267744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67CF7-8C36-7D30-945D-6B544A9E8ECE}"/>
              </a:ext>
            </a:extLst>
          </p:cNvPr>
          <p:cNvSpPr/>
          <p:nvPr/>
        </p:nvSpPr>
        <p:spPr>
          <a:xfrm>
            <a:off x="6841228" y="5019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D95ABB-3F8B-7205-5D71-D2801B1C70A2}"/>
              </a:ext>
            </a:extLst>
          </p:cNvPr>
          <p:cNvSpPr/>
          <p:nvPr/>
        </p:nvSpPr>
        <p:spPr>
          <a:xfrm>
            <a:off x="7592493" y="3515497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2B377-2FFA-CB9E-A953-B630D34C5CFA}"/>
              </a:ext>
            </a:extLst>
          </p:cNvPr>
          <p:cNvSpPr/>
          <p:nvPr/>
        </p:nvSpPr>
        <p:spPr>
          <a:xfrm>
            <a:off x="7592493" y="4267744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7A258-7736-3322-C785-2130EDB68C7F}"/>
              </a:ext>
            </a:extLst>
          </p:cNvPr>
          <p:cNvSpPr/>
          <p:nvPr/>
        </p:nvSpPr>
        <p:spPr>
          <a:xfrm>
            <a:off x="7592493" y="5019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79080A-205E-95D6-3464-8E8DA1E2BE00}"/>
              </a:ext>
            </a:extLst>
          </p:cNvPr>
          <p:cNvSpPr/>
          <p:nvPr/>
        </p:nvSpPr>
        <p:spPr>
          <a:xfrm>
            <a:off x="8313478" y="3515497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49A3F-EDAA-6C09-6531-EB397DB98D24}"/>
              </a:ext>
            </a:extLst>
          </p:cNvPr>
          <p:cNvSpPr/>
          <p:nvPr/>
        </p:nvSpPr>
        <p:spPr>
          <a:xfrm>
            <a:off x="8313478" y="4267744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A4B05-BB9E-BFFD-39AF-9E14F2D24964}"/>
              </a:ext>
            </a:extLst>
          </p:cNvPr>
          <p:cNvSpPr/>
          <p:nvPr/>
        </p:nvSpPr>
        <p:spPr>
          <a:xfrm>
            <a:off x="8313478" y="5019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0F977-A0B7-AE97-AB0C-C96D1E51CE66}"/>
              </a:ext>
            </a:extLst>
          </p:cNvPr>
          <p:cNvSpPr/>
          <p:nvPr/>
        </p:nvSpPr>
        <p:spPr>
          <a:xfrm>
            <a:off x="9050684" y="3515497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F09B-B143-0B86-B25E-F573F569B114}"/>
              </a:ext>
            </a:extLst>
          </p:cNvPr>
          <p:cNvSpPr/>
          <p:nvPr/>
        </p:nvSpPr>
        <p:spPr>
          <a:xfrm>
            <a:off x="9050684" y="4267744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3FBE25-9DD3-E398-781B-9EB0F270756A}"/>
              </a:ext>
            </a:extLst>
          </p:cNvPr>
          <p:cNvSpPr/>
          <p:nvPr/>
        </p:nvSpPr>
        <p:spPr>
          <a:xfrm>
            <a:off x="9050684" y="5019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BBD57-DD4A-B799-2FC2-A40DA3924897}"/>
              </a:ext>
            </a:extLst>
          </p:cNvPr>
          <p:cNvSpPr/>
          <p:nvPr/>
        </p:nvSpPr>
        <p:spPr>
          <a:xfrm>
            <a:off x="6841228" y="2754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7AFEF-57FD-5BEC-7F7A-4A0ED1678E43}"/>
              </a:ext>
            </a:extLst>
          </p:cNvPr>
          <p:cNvSpPr/>
          <p:nvPr/>
        </p:nvSpPr>
        <p:spPr>
          <a:xfrm>
            <a:off x="7592493" y="2754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1659A-5618-749A-C274-5BE77A104FAC}"/>
              </a:ext>
            </a:extLst>
          </p:cNvPr>
          <p:cNvSpPr/>
          <p:nvPr/>
        </p:nvSpPr>
        <p:spPr>
          <a:xfrm>
            <a:off x="8313478" y="2754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32E4C-050F-55E6-EBCB-AC9C13963F40}"/>
              </a:ext>
            </a:extLst>
          </p:cNvPr>
          <p:cNvSpPr/>
          <p:nvPr/>
        </p:nvSpPr>
        <p:spPr>
          <a:xfrm>
            <a:off x="9050684" y="2754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12ED7-DA91-68C7-8179-21136ACAEC42}"/>
              </a:ext>
            </a:extLst>
          </p:cNvPr>
          <p:cNvSpPr/>
          <p:nvPr/>
        </p:nvSpPr>
        <p:spPr>
          <a:xfrm>
            <a:off x="6843922" y="1994485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9E2193-5D80-62C4-1651-9991B4181427}"/>
              </a:ext>
            </a:extLst>
          </p:cNvPr>
          <p:cNvSpPr/>
          <p:nvPr/>
        </p:nvSpPr>
        <p:spPr>
          <a:xfrm>
            <a:off x="7595187" y="1994485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3AD96-8F7B-981A-1123-5BF9FF6F57A0}"/>
              </a:ext>
            </a:extLst>
          </p:cNvPr>
          <p:cNvSpPr/>
          <p:nvPr/>
        </p:nvSpPr>
        <p:spPr>
          <a:xfrm>
            <a:off x="8316172" y="1994485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252E5-1892-70AE-9F4E-DA7E9238EF40}"/>
              </a:ext>
            </a:extLst>
          </p:cNvPr>
          <p:cNvSpPr/>
          <p:nvPr/>
        </p:nvSpPr>
        <p:spPr>
          <a:xfrm>
            <a:off x="9053378" y="1994485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47B65C-28E7-C471-09BF-05207FC57BBE}"/>
              </a:ext>
            </a:extLst>
          </p:cNvPr>
          <p:cNvSpPr/>
          <p:nvPr/>
        </p:nvSpPr>
        <p:spPr>
          <a:xfrm>
            <a:off x="9768091" y="3515497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4B1C51-CE70-38A6-F2F2-0240AEFDAD36}"/>
              </a:ext>
            </a:extLst>
          </p:cNvPr>
          <p:cNvSpPr/>
          <p:nvPr/>
        </p:nvSpPr>
        <p:spPr>
          <a:xfrm>
            <a:off x="9768091" y="4267744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24431B-0DB1-284B-6843-7F6F95FF8DD1}"/>
              </a:ext>
            </a:extLst>
          </p:cNvPr>
          <p:cNvSpPr/>
          <p:nvPr/>
        </p:nvSpPr>
        <p:spPr>
          <a:xfrm>
            <a:off x="9768091" y="5019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41DE9-4C6F-E796-95EE-D0949DEE4069}"/>
              </a:ext>
            </a:extLst>
          </p:cNvPr>
          <p:cNvSpPr/>
          <p:nvPr/>
        </p:nvSpPr>
        <p:spPr>
          <a:xfrm>
            <a:off x="9768091" y="2754991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E93400-F460-EF7B-4C20-2A106B65ED22}"/>
              </a:ext>
            </a:extLst>
          </p:cNvPr>
          <p:cNvSpPr/>
          <p:nvPr/>
        </p:nvSpPr>
        <p:spPr>
          <a:xfrm>
            <a:off x="9770785" y="1994485"/>
            <a:ext cx="526093" cy="498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5366A-E921-7560-7221-FA80D2053D7B}"/>
              </a:ext>
            </a:extLst>
          </p:cNvPr>
          <p:cNvSpPr/>
          <p:nvPr/>
        </p:nvSpPr>
        <p:spPr>
          <a:xfrm>
            <a:off x="987404" y="528132"/>
            <a:ext cx="3827492" cy="4491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1567A3-7B30-E798-F286-68F46D18F1B2}"/>
              </a:ext>
            </a:extLst>
          </p:cNvPr>
          <p:cNvSpPr/>
          <p:nvPr/>
        </p:nvSpPr>
        <p:spPr>
          <a:xfrm>
            <a:off x="1234635" y="750400"/>
            <a:ext cx="1553129" cy="1581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2D9E83-4CD1-C4A6-E0DA-F3C8274087E1}"/>
              </a:ext>
            </a:extLst>
          </p:cNvPr>
          <p:cNvSpPr/>
          <p:nvPr/>
        </p:nvSpPr>
        <p:spPr>
          <a:xfrm>
            <a:off x="3034690" y="750400"/>
            <a:ext cx="1553129" cy="1581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57AC0-E108-C98E-1532-CA9CF1E8C63D}"/>
              </a:ext>
            </a:extLst>
          </p:cNvPr>
          <p:cNvSpPr/>
          <p:nvPr/>
        </p:nvSpPr>
        <p:spPr>
          <a:xfrm>
            <a:off x="1234635" y="2622625"/>
            <a:ext cx="1553129" cy="1581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5355F4-B70E-9FC0-020F-A3FA0494FF4D}"/>
              </a:ext>
            </a:extLst>
          </p:cNvPr>
          <p:cNvSpPr/>
          <p:nvPr/>
        </p:nvSpPr>
        <p:spPr>
          <a:xfrm>
            <a:off x="3034690" y="2622625"/>
            <a:ext cx="1553129" cy="1581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647B3-BC75-5548-9FDD-D79B30FB916D}"/>
              </a:ext>
            </a:extLst>
          </p:cNvPr>
          <p:cNvSpPr/>
          <p:nvPr/>
        </p:nvSpPr>
        <p:spPr>
          <a:xfrm>
            <a:off x="1247962" y="4421995"/>
            <a:ext cx="3306376" cy="3070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pic>
        <p:nvPicPr>
          <p:cNvPr id="39" name="Picture 2" descr="IconExperience » G-Collection » Dram Icon">
            <a:extLst>
              <a:ext uri="{FF2B5EF4-FFF2-40B4-BE49-F238E27FC236}">
                <a16:creationId xmlns:a16="http://schemas.microsoft.com/office/drawing/2014/main" id="{66A43461-2081-82AE-71E0-2C7D129B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38544" y="5269192"/>
            <a:ext cx="1325212" cy="11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Up-down Arrow 39">
            <a:extLst>
              <a:ext uri="{FF2B5EF4-FFF2-40B4-BE49-F238E27FC236}">
                <a16:creationId xmlns:a16="http://schemas.microsoft.com/office/drawing/2014/main" id="{32F00E59-61E5-CBC5-E735-7375A38EACDE}"/>
              </a:ext>
            </a:extLst>
          </p:cNvPr>
          <p:cNvSpPr/>
          <p:nvPr/>
        </p:nvSpPr>
        <p:spPr>
          <a:xfrm>
            <a:off x="2751525" y="5019991"/>
            <a:ext cx="299250" cy="498403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exactly is Kubernetes - Dots and Brackets: Code Blog">
            <a:extLst>
              <a:ext uri="{FF2B5EF4-FFF2-40B4-BE49-F238E27FC236}">
                <a16:creationId xmlns:a16="http://schemas.microsoft.com/office/drawing/2014/main" id="{04616142-46FF-BFD0-38C9-92FACF10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26" y="2030506"/>
            <a:ext cx="3215889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twork Routers | Juniper Networks US">
            <a:extLst>
              <a:ext uri="{FF2B5EF4-FFF2-40B4-BE49-F238E27FC236}">
                <a16:creationId xmlns:a16="http://schemas.microsoft.com/office/drawing/2014/main" id="{57C523F3-E334-07F5-5DD2-B91F2E0C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8993"/>
            <a:ext cx="4709927" cy="228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D2CF4-FE51-20A8-BC0A-E1196962CC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838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417</Words>
  <Application>Microsoft Macintosh PowerPoint</Application>
  <PresentationFormat>Widescreen</PresentationFormat>
  <Paragraphs>109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Engineering in the AI era</vt:lpstr>
      <vt:lpstr>A bit of history</vt:lpstr>
      <vt:lpstr>Questions to set the mood</vt:lpstr>
      <vt:lpstr>Curiosity, Reasoning, Distillation</vt:lpstr>
      <vt:lpstr>0x11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Curiosity, Reasoning, Distillation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in the AI era</dc:title>
  <dc:creator>Amod Malviya</dc:creator>
  <cp:lastModifiedBy>Amod Malviya</cp:lastModifiedBy>
  <cp:revision>84</cp:revision>
  <dcterms:created xsi:type="dcterms:W3CDTF">2024-03-13T07:00:55Z</dcterms:created>
  <dcterms:modified xsi:type="dcterms:W3CDTF">2024-03-14T09:19:20Z</dcterms:modified>
</cp:coreProperties>
</file>