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>
        <p:scale>
          <a:sx n="106" d="100"/>
          <a:sy n="106" d="100"/>
        </p:scale>
        <p:origin x="256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896F-A9AE-884D-A639-4D2D6BAB6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58194-5EE7-0543-91B6-21315983F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E07A4-0D5E-CE48-9D74-CA03FBAC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E010-C7F7-6E4E-887F-662F7ADB270A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894A9-B86C-764C-91DB-3EF7B2F3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4377-2D76-9244-9423-FEFB86BE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9649-8982-B64A-804F-C93B1901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2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3F97-01AB-1542-8D76-18190676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760BC-82AA-AE45-9DD4-1B825CCA8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FF677-3C8E-E745-919C-43249811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E010-C7F7-6E4E-887F-662F7ADB270A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F6BED-9C35-9E4C-A802-E631B964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1114F-658B-A344-908E-F061994E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9649-8982-B64A-804F-C93B1901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BF14F-974D-5F4D-AFEE-A4037C8FF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23528-4B17-9E42-8ACA-06E35F33C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92D74-7BB6-7C41-BB1A-D5FFC425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E010-C7F7-6E4E-887F-662F7ADB270A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A7F1B-2A13-2A4F-8B8F-AF7C1FC9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6EAE1-F407-9D4D-8C23-CCD7143D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9649-8982-B64A-804F-C93B1901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4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CD56-90B8-A246-A8F5-03620237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E39A0-F37B-614B-B911-102C2AF1B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2E145-593E-6449-A02C-F93C31AD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E010-C7F7-6E4E-887F-662F7ADB270A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B5313-E560-FD44-B762-54D2C5E4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79211-500B-B44C-9E14-DD734018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9649-8982-B64A-804F-C93B1901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EB154-605F-284B-8EC5-E2A5E233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A5022-D44E-C445-B9B4-FCB2AF4D3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E0E8A-9F05-954D-B5B8-F63E9390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E010-C7F7-6E4E-887F-662F7ADB270A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0DEEA-72A1-EA43-A2F9-C3F65F1E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B06F8-F230-7D40-9FC6-5D7F1F19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9649-8982-B64A-804F-C93B1901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7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3849-52BB-734C-902B-2D2F176F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B99C0-8640-4349-8698-E6EE713FD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EBCCD-5EBB-F046-B14F-E4C7B3547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AC26C-F443-3E40-B106-789D538F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E010-C7F7-6E4E-887F-662F7ADB270A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AE43C-55B4-9641-89F7-17A27BE4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734CC-1517-5E4D-B70B-BCB1F382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9649-8982-B64A-804F-C93B1901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2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01E6-DA1B-9746-B4A3-0FFEC068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2DB33-A658-9441-8F2E-5E4BD7490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CF32D-EA1F-144A-AA36-DBFCC5DA9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DD8879-AAB9-4142-ABF6-A23EDA180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29489-F00A-074B-A751-52D4011A5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01277-FF4E-D64A-B038-04A1F89E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E010-C7F7-6E4E-887F-662F7ADB270A}" type="datetimeFigureOut">
              <a:rPr lang="en-US" smtClean="0"/>
              <a:t>6/4/18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C25D4-5A33-8340-AE4F-51BE4E21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B21F7F-F56E-1243-AE9C-E9E9DE6B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9649-8982-B64A-804F-C93B1901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0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1F2D-EAD1-6D49-B25F-0A034D5D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9EDCE6-EF44-AC4F-B469-099159B0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E010-C7F7-6E4E-887F-662F7ADB270A}" type="datetimeFigureOut">
              <a:rPr lang="en-US" smtClean="0"/>
              <a:t>6/4/18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6AC25-4767-9A48-8201-387F870F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5F890-15F7-EF4F-972F-36706AC3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9649-8982-B64A-804F-C93B1901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5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9BF0C-69F3-7841-B564-FCE5D976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E010-C7F7-6E4E-887F-662F7ADB270A}" type="datetimeFigureOut">
              <a:rPr lang="en-US" smtClean="0"/>
              <a:t>6/4/18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7CE78-C4EB-204F-8AD7-E978B54E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3F1D9-4B7F-1E4C-AFE9-ED32DE19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9649-8982-B64A-804F-C93B1901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2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9485-4786-5543-AE5A-1A116440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174BA-B849-4346-96AC-AB4ED7E8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3B511-8B50-5C4D-BD87-6C9D4DF14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D218C-42B1-2A47-9EC9-4FEC18EE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E010-C7F7-6E4E-887F-662F7ADB270A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8C626-629F-7E40-9793-3BCE4D98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0C023-BF8E-A048-9795-18616378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9649-8982-B64A-804F-C93B1901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3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FA3E-F968-9647-8F54-42C098CF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9D64E-6BBD-8F4A-85DA-A2E364A80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2AC82-A380-AF41-B787-292B1791D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5B79C-F3E1-164A-9B90-E670BB46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E010-C7F7-6E4E-887F-662F7ADB270A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F6699-7ADF-FA4E-A383-2813C583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AD749-259F-C344-A701-E99DA2C7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9649-8982-B64A-804F-C93B1901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6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40F66-FFBE-CE4A-AAC2-C289520C2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F5E62-9247-A445-8BEC-0C37305B5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987BE-850B-CF4D-ABAE-0FDBBF5D2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DE010-C7F7-6E4E-887F-662F7ADB270A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A9F37-0CA2-5A4C-BBC0-0C68C1F39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19193-7206-A746-9F25-E44EE8E46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E9649-8982-B64A-804F-C93B1901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2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C8BC9C-4134-394C-BAF3-694251F8E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093" y="626196"/>
            <a:ext cx="7243767" cy="6628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661DBD-DE41-004B-B9AD-C8C9493054D3}"/>
              </a:ext>
            </a:extLst>
          </p:cNvPr>
          <p:cNvSpPr/>
          <p:nvPr/>
        </p:nvSpPr>
        <p:spPr>
          <a:xfrm>
            <a:off x="7482840" y="1950720"/>
            <a:ext cx="68580" cy="762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D00A4-4AA7-F148-B3F2-3A7A161B0DBE}"/>
              </a:ext>
            </a:extLst>
          </p:cNvPr>
          <p:cNvSpPr txBox="1"/>
          <p:nvPr/>
        </p:nvSpPr>
        <p:spPr>
          <a:xfrm>
            <a:off x="7551420" y="1703308"/>
            <a:ext cx="843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Sand flat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1033A6-E225-594F-B3FC-F66689A95969}"/>
              </a:ext>
            </a:extLst>
          </p:cNvPr>
          <p:cNvSpPr/>
          <p:nvPr/>
        </p:nvSpPr>
        <p:spPr>
          <a:xfrm>
            <a:off x="7635240" y="2148840"/>
            <a:ext cx="114300" cy="10668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E6EEDA-BE77-A14C-8CEA-E304D6EC868B}"/>
              </a:ext>
            </a:extLst>
          </p:cNvPr>
          <p:cNvSpPr txBox="1"/>
          <p:nvPr/>
        </p:nvSpPr>
        <p:spPr>
          <a:xfrm>
            <a:off x="7692390" y="2026920"/>
            <a:ext cx="843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Sand flat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F7C682-AD36-FA43-AC5B-A93115131B81}"/>
              </a:ext>
            </a:extLst>
          </p:cNvPr>
          <p:cNvSpPr/>
          <p:nvPr/>
        </p:nvSpPr>
        <p:spPr>
          <a:xfrm>
            <a:off x="7909560" y="2423160"/>
            <a:ext cx="63706" cy="8382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31890B-05AF-334D-A03C-43D4DDB353D7}"/>
              </a:ext>
            </a:extLst>
          </p:cNvPr>
          <p:cNvSpPr txBox="1"/>
          <p:nvPr/>
        </p:nvSpPr>
        <p:spPr>
          <a:xfrm>
            <a:off x="7973266" y="2322314"/>
            <a:ext cx="843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Sand flat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B7F9A9-819E-A442-AC7A-0AEC2FBF1FBA}"/>
              </a:ext>
            </a:extLst>
          </p:cNvPr>
          <p:cNvSpPr/>
          <p:nvPr/>
        </p:nvSpPr>
        <p:spPr>
          <a:xfrm>
            <a:off x="8114236" y="2796540"/>
            <a:ext cx="92504" cy="129540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23F1-92DE-0B45-BAB9-D6796BD77929}"/>
              </a:ext>
            </a:extLst>
          </p:cNvPr>
          <p:cNvSpPr txBox="1"/>
          <p:nvPr/>
        </p:nvSpPr>
        <p:spPr>
          <a:xfrm>
            <a:off x="8160488" y="2658040"/>
            <a:ext cx="843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Sand flat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185536-E32A-8D47-937E-A54F0357D321}"/>
              </a:ext>
            </a:extLst>
          </p:cNvPr>
          <p:cNvSpPr/>
          <p:nvPr/>
        </p:nvSpPr>
        <p:spPr>
          <a:xfrm>
            <a:off x="8298180" y="3398520"/>
            <a:ext cx="45719" cy="8382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88603E-3D9F-704E-B3A9-B0DEBB4869C6}"/>
              </a:ext>
            </a:extLst>
          </p:cNvPr>
          <p:cNvSpPr txBox="1"/>
          <p:nvPr/>
        </p:nvSpPr>
        <p:spPr>
          <a:xfrm>
            <a:off x="8343899" y="3186728"/>
            <a:ext cx="843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Sand flat 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DA92DD-BA63-304B-B1D1-1299FC3CA4E0}"/>
              </a:ext>
            </a:extLst>
          </p:cNvPr>
          <p:cNvSpPr/>
          <p:nvPr/>
        </p:nvSpPr>
        <p:spPr>
          <a:xfrm>
            <a:off x="8298180" y="3704643"/>
            <a:ext cx="284154" cy="684477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BC75D8-6B04-CA4D-946E-3A6CAE5ABC03}"/>
              </a:ext>
            </a:extLst>
          </p:cNvPr>
          <p:cNvSpPr txBox="1"/>
          <p:nvPr/>
        </p:nvSpPr>
        <p:spPr>
          <a:xfrm>
            <a:off x="8648700" y="3779520"/>
            <a:ext cx="843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Sand flat 6</a:t>
            </a:r>
          </a:p>
        </p:txBody>
      </p:sp>
    </p:spTree>
    <p:extLst>
      <p:ext uri="{BB962C8B-B14F-4D97-AF65-F5344CB8AC3E}">
        <p14:creationId xmlns:p14="http://schemas.microsoft.com/office/powerpoint/2010/main" val="2488350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Katrina Catalano</dc:creator>
  <cp:lastModifiedBy>Katrina Catalano</cp:lastModifiedBy>
  <cp:revision>3</cp:revision>
  <cp:lastPrinted>2018-06-04T14:58:03Z</cp:lastPrinted>
  <dcterms:created xsi:type="dcterms:W3CDTF">2018-06-04T14:48:57Z</dcterms:created>
  <dcterms:modified xsi:type="dcterms:W3CDTF">2018-06-04T15:28:05Z</dcterms:modified>
</cp:coreProperties>
</file>