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60" y="-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EC48-3FE5-E74B-93A4-EE7858B12327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E215-ADAB-E742-9890-968F46991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EC48-3FE5-E74B-93A4-EE7858B12327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E215-ADAB-E742-9890-968F46991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EC48-3FE5-E74B-93A4-EE7858B12327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E215-ADAB-E742-9890-968F46991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9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EC48-3FE5-E74B-93A4-EE7858B12327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E215-ADAB-E742-9890-968F46991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EC48-3FE5-E74B-93A4-EE7858B12327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E215-ADAB-E742-9890-968F46991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4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EC48-3FE5-E74B-93A4-EE7858B12327}" type="datetimeFigureOut">
              <a:rPr lang="en-US" smtClean="0"/>
              <a:t>9/19/13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E215-ADAB-E742-9890-968F46991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EC48-3FE5-E74B-93A4-EE7858B12327}" type="datetimeFigureOut">
              <a:rPr lang="en-US" smtClean="0"/>
              <a:t>9/19/13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E215-ADAB-E742-9890-968F46991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EC48-3FE5-E74B-93A4-EE7858B12327}" type="datetimeFigureOut">
              <a:rPr lang="en-US" smtClean="0"/>
              <a:t>9/19/13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E215-ADAB-E742-9890-968F46991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1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EC48-3FE5-E74B-93A4-EE7858B12327}" type="datetimeFigureOut">
              <a:rPr lang="en-US" smtClean="0"/>
              <a:t>9/19/13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E215-ADAB-E742-9890-968F46991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EC48-3FE5-E74B-93A4-EE7858B12327}" type="datetimeFigureOut">
              <a:rPr lang="en-US" smtClean="0"/>
              <a:t>9/19/13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E215-ADAB-E742-9890-968F46991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1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EC48-3FE5-E74B-93A4-EE7858B12327}" type="datetimeFigureOut">
              <a:rPr lang="en-US" smtClean="0"/>
              <a:t>9/19/13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E215-ADAB-E742-9890-968F46991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9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BEC48-3FE5-E74B-93A4-EE7858B12327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E215-ADAB-E742-9890-968F46991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393700"/>
            <a:ext cx="6858000" cy="6858000"/>
            <a:chOff x="0" y="393700"/>
            <a:chExt cx="6858000" cy="6858000"/>
          </a:xfrm>
        </p:grpSpPr>
        <p:pic>
          <p:nvPicPr>
            <p:cNvPr id="2" name="Picture 1" descr="Figure6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3700"/>
              <a:ext cx="6858000" cy="6858000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615950" y="1328508"/>
              <a:ext cx="5632450" cy="4229481"/>
              <a:chOff x="615950" y="1297521"/>
              <a:chExt cx="5632450" cy="4229481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3911600" y="2599271"/>
                <a:ext cx="2334006" cy="318263"/>
              </a:xfrm>
              <a:custGeom>
                <a:avLst/>
                <a:gdLst>
                  <a:gd name="connsiteX0" fmla="*/ 0 w 2343150"/>
                  <a:gd name="connsiteY0" fmla="*/ 0 h 318263"/>
                  <a:gd name="connsiteX1" fmla="*/ 1066800 w 2343150"/>
                  <a:gd name="connsiteY1" fmla="*/ 152400 h 318263"/>
                  <a:gd name="connsiteX2" fmla="*/ 1778000 w 2343150"/>
                  <a:gd name="connsiteY2" fmla="*/ 304800 h 318263"/>
                  <a:gd name="connsiteX3" fmla="*/ 2120900 w 2343150"/>
                  <a:gd name="connsiteY3" fmla="*/ 298450 h 318263"/>
                  <a:gd name="connsiteX4" fmla="*/ 2343150 w 2343150"/>
                  <a:gd name="connsiteY4" fmla="*/ 196850 h 31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0" h="318263">
                    <a:moveTo>
                      <a:pt x="0" y="0"/>
                    </a:moveTo>
                    <a:cubicBezTo>
                      <a:pt x="385233" y="50800"/>
                      <a:pt x="770467" y="101600"/>
                      <a:pt x="1066800" y="152400"/>
                    </a:cubicBezTo>
                    <a:cubicBezTo>
                      <a:pt x="1363133" y="203200"/>
                      <a:pt x="1602317" y="280458"/>
                      <a:pt x="1778000" y="304800"/>
                    </a:cubicBezTo>
                    <a:cubicBezTo>
                      <a:pt x="1953683" y="329142"/>
                      <a:pt x="2026708" y="316442"/>
                      <a:pt x="2120900" y="298450"/>
                    </a:cubicBezTo>
                    <a:cubicBezTo>
                      <a:pt x="2215092" y="280458"/>
                      <a:pt x="2343150" y="196850"/>
                      <a:pt x="2343150" y="196850"/>
                    </a:cubicBezTo>
                  </a:path>
                </a:pathLst>
              </a:custGeom>
              <a:ln>
                <a:solidFill>
                  <a:srgbClr val="40404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911600" y="1297521"/>
                <a:ext cx="2334006" cy="318263"/>
              </a:xfrm>
              <a:custGeom>
                <a:avLst/>
                <a:gdLst>
                  <a:gd name="connsiteX0" fmla="*/ 0 w 2343150"/>
                  <a:gd name="connsiteY0" fmla="*/ 0 h 318263"/>
                  <a:gd name="connsiteX1" fmla="*/ 1066800 w 2343150"/>
                  <a:gd name="connsiteY1" fmla="*/ 152400 h 318263"/>
                  <a:gd name="connsiteX2" fmla="*/ 1778000 w 2343150"/>
                  <a:gd name="connsiteY2" fmla="*/ 304800 h 318263"/>
                  <a:gd name="connsiteX3" fmla="*/ 2120900 w 2343150"/>
                  <a:gd name="connsiteY3" fmla="*/ 298450 h 318263"/>
                  <a:gd name="connsiteX4" fmla="*/ 2343150 w 2343150"/>
                  <a:gd name="connsiteY4" fmla="*/ 196850 h 31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0" h="318263">
                    <a:moveTo>
                      <a:pt x="0" y="0"/>
                    </a:moveTo>
                    <a:cubicBezTo>
                      <a:pt x="385233" y="50800"/>
                      <a:pt x="770467" y="101600"/>
                      <a:pt x="1066800" y="152400"/>
                    </a:cubicBezTo>
                    <a:cubicBezTo>
                      <a:pt x="1363133" y="203200"/>
                      <a:pt x="1602317" y="280458"/>
                      <a:pt x="1778000" y="304800"/>
                    </a:cubicBezTo>
                    <a:cubicBezTo>
                      <a:pt x="1953683" y="329142"/>
                      <a:pt x="2026708" y="316442"/>
                      <a:pt x="2120900" y="298450"/>
                    </a:cubicBezTo>
                    <a:cubicBezTo>
                      <a:pt x="2215092" y="280458"/>
                      <a:pt x="2343150" y="196850"/>
                      <a:pt x="2343150" y="196850"/>
                    </a:cubicBezTo>
                  </a:path>
                </a:pathLst>
              </a:custGeom>
              <a:ln>
                <a:solidFill>
                  <a:srgbClr val="40404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905250" y="3901021"/>
                <a:ext cx="2343150" cy="318263"/>
              </a:xfrm>
              <a:custGeom>
                <a:avLst/>
                <a:gdLst>
                  <a:gd name="connsiteX0" fmla="*/ 0 w 2343150"/>
                  <a:gd name="connsiteY0" fmla="*/ 0 h 318263"/>
                  <a:gd name="connsiteX1" fmla="*/ 1066800 w 2343150"/>
                  <a:gd name="connsiteY1" fmla="*/ 152400 h 318263"/>
                  <a:gd name="connsiteX2" fmla="*/ 1778000 w 2343150"/>
                  <a:gd name="connsiteY2" fmla="*/ 304800 h 318263"/>
                  <a:gd name="connsiteX3" fmla="*/ 2120900 w 2343150"/>
                  <a:gd name="connsiteY3" fmla="*/ 298450 h 318263"/>
                  <a:gd name="connsiteX4" fmla="*/ 2343150 w 2343150"/>
                  <a:gd name="connsiteY4" fmla="*/ 196850 h 31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0" h="318263">
                    <a:moveTo>
                      <a:pt x="0" y="0"/>
                    </a:moveTo>
                    <a:cubicBezTo>
                      <a:pt x="385233" y="50800"/>
                      <a:pt x="770467" y="101600"/>
                      <a:pt x="1066800" y="152400"/>
                    </a:cubicBezTo>
                    <a:cubicBezTo>
                      <a:pt x="1363133" y="203200"/>
                      <a:pt x="1602317" y="280458"/>
                      <a:pt x="1778000" y="304800"/>
                    </a:cubicBezTo>
                    <a:cubicBezTo>
                      <a:pt x="1953683" y="329142"/>
                      <a:pt x="2026708" y="316442"/>
                      <a:pt x="2120900" y="298450"/>
                    </a:cubicBezTo>
                    <a:cubicBezTo>
                      <a:pt x="2215092" y="280458"/>
                      <a:pt x="2343150" y="196850"/>
                      <a:pt x="2343150" y="196850"/>
                    </a:cubicBezTo>
                  </a:path>
                </a:pathLst>
              </a:custGeom>
              <a:ln>
                <a:solidFill>
                  <a:srgbClr val="40404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615950" y="2598889"/>
                <a:ext cx="2334006" cy="318263"/>
              </a:xfrm>
              <a:custGeom>
                <a:avLst/>
                <a:gdLst>
                  <a:gd name="connsiteX0" fmla="*/ 0 w 2343150"/>
                  <a:gd name="connsiteY0" fmla="*/ 0 h 318263"/>
                  <a:gd name="connsiteX1" fmla="*/ 1066800 w 2343150"/>
                  <a:gd name="connsiteY1" fmla="*/ 152400 h 318263"/>
                  <a:gd name="connsiteX2" fmla="*/ 1778000 w 2343150"/>
                  <a:gd name="connsiteY2" fmla="*/ 304800 h 318263"/>
                  <a:gd name="connsiteX3" fmla="*/ 2120900 w 2343150"/>
                  <a:gd name="connsiteY3" fmla="*/ 298450 h 318263"/>
                  <a:gd name="connsiteX4" fmla="*/ 2343150 w 2343150"/>
                  <a:gd name="connsiteY4" fmla="*/ 196850 h 31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0" h="318263">
                    <a:moveTo>
                      <a:pt x="0" y="0"/>
                    </a:moveTo>
                    <a:cubicBezTo>
                      <a:pt x="385233" y="50800"/>
                      <a:pt x="770467" y="101600"/>
                      <a:pt x="1066800" y="152400"/>
                    </a:cubicBezTo>
                    <a:cubicBezTo>
                      <a:pt x="1363133" y="203200"/>
                      <a:pt x="1602317" y="280458"/>
                      <a:pt x="1778000" y="304800"/>
                    </a:cubicBezTo>
                    <a:cubicBezTo>
                      <a:pt x="1953683" y="329142"/>
                      <a:pt x="2026708" y="316442"/>
                      <a:pt x="2120900" y="298450"/>
                    </a:cubicBezTo>
                    <a:cubicBezTo>
                      <a:pt x="2215092" y="280458"/>
                      <a:pt x="2343150" y="196850"/>
                      <a:pt x="2343150" y="196850"/>
                    </a:cubicBezTo>
                  </a:path>
                </a:pathLst>
              </a:custGeom>
              <a:ln>
                <a:solidFill>
                  <a:srgbClr val="40404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615950" y="3901021"/>
                <a:ext cx="2334006" cy="318263"/>
              </a:xfrm>
              <a:custGeom>
                <a:avLst/>
                <a:gdLst>
                  <a:gd name="connsiteX0" fmla="*/ 0 w 2343150"/>
                  <a:gd name="connsiteY0" fmla="*/ 0 h 318263"/>
                  <a:gd name="connsiteX1" fmla="*/ 1066800 w 2343150"/>
                  <a:gd name="connsiteY1" fmla="*/ 152400 h 318263"/>
                  <a:gd name="connsiteX2" fmla="*/ 1778000 w 2343150"/>
                  <a:gd name="connsiteY2" fmla="*/ 304800 h 318263"/>
                  <a:gd name="connsiteX3" fmla="*/ 2120900 w 2343150"/>
                  <a:gd name="connsiteY3" fmla="*/ 298450 h 318263"/>
                  <a:gd name="connsiteX4" fmla="*/ 2343150 w 2343150"/>
                  <a:gd name="connsiteY4" fmla="*/ 196850 h 31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0" h="318263">
                    <a:moveTo>
                      <a:pt x="0" y="0"/>
                    </a:moveTo>
                    <a:cubicBezTo>
                      <a:pt x="385233" y="50800"/>
                      <a:pt x="770467" y="101600"/>
                      <a:pt x="1066800" y="152400"/>
                    </a:cubicBezTo>
                    <a:cubicBezTo>
                      <a:pt x="1363133" y="203200"/>
                      <a:pt x="1602317" y="280458"/>
                      <a:pt x="1778000" y="304800"/>
                    </a:cubicBezTo>
                    <a:cubicBezTo>
                      <a:pt x="1953683" y="329142"/>
                      <a:pt x="2026708" y="316442"/>
                      <a:pt x="2120900" y="298450"/>
                    </a:cubicBezTo>
                    <a:cubicBezTo>
                      <a:pt x="2215092" y="280458"/>
                      <a:pt x="2343150" y="196850"/>
                      <a:pt x="2343150" y="196850"/>
                    </a:cubicBezTo>
                  </a:path>
                </a:pathLst>
              </a:custGeom>
              <a:ln>
                <a:solidFill>
                  <a:srgbClr val="40404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615950" y="5208739"/>
                <a:ext cx="2334006" cy="318263"/>
              </a:xfrm>
              <a:custGeom>
                <a:avLst/>
                <a:gdLst>
                  <a:gd name="connsiteX0" fmla="*/ 0 w 2343150"/>
                  <a:gd name="connsiteY0" fmla="*/ 0 h 318263"/>
                  <a:gd name="connsiteX1" fmla="*/ 1066800 w 2343150"/>
                  <a:gd name="connsiteY1" fmla="*/ 152400 h 318263"/>
                  <a:gd name="connsiteX2" fmla="*/ 1778000 w 2343150"/>
                  <a:gd name="connsiteY2" fmla="*/ 304800 h 318263"/>
                  <a:gd name="connsiteX3" fmla="*/ 2120900 w 2343150"/>
                  <a:gd name="connsiteY3" fmla="*/ 298450 h 318263"/>
                  <a:gd name="connsiteX4" fmla="*/ 2343150 w 2343150"/>
                  <a:gd name="connsiteY4" fmla="*/ 196850 h 31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0" h="318263">
                    <a:moveTo>
                      <a:pt x="0" y="0"/>
                    </a:moveTo>
                    <a:cubicBezTo>
                      <a:pt x="385233" y="50800"/>
                      <a:pt x="770467" y="101600"/>
                      <a:pt x="1066800" y="152400"/>
                    </a:cubicBezTo>
                    <a:cubicBezTo>
                      <a:pt x="1363133" y="203200"/>
                      <a:pt x="1602317" y="280458"/>
                      <a:pt x="1778000" y="304800"/>
                    </a:cubicBezTo>
                    <a:cubicBezTo>
                      <a:pt x="1953683" y="329142"/>
                      <a:pt x="2026708" y="316442"/>
                      <a:pt x="2120900" y="298450"/>
                    </a:cubicBezTo>
                    <a:cubicBezTo>
                      <a:pt x="2215092" y="280458"/>
                      <a:pt x="2343150" y="196850"/>
                      <a:pt x="2343150" y="196850"/>
                    </a:cubicBezTo>
                  </a:path>
                </a:pathLst>
              </a:custGeom>
              <a:ln>
                <a:solidFill>
                  <a:srgbClr val="40404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914394" y="5202389"/>
                <a:ext cx="2334006" cy="318263"/>
              </a:xfrm>
              <a:custGeom>
                <a:avLst/>
                <a:gdLst>
                  <a:gd name="connsiteX0" fmla="*/ 0 w 2343150"/>
                  <a:gd name="connsiteY0" fmla="*/ 0 h 318263"/>
                  <a:gd name="connsiteX1" fmla="*/ 1066800 w 2343150"/>
                  <a:gd name="connsiteY1" fmla="*/ 152400 h 318263"/>
                  <a:gd name="connsiteX2" fmla="*/ 1778000 w 2343150"/>
                  <a:gd name="connsiteY2" fmla="*/ 304800 h 318263"/>
                  <a:gd name="connsiteX3" fmla="*/ 2120900 w 2343150"/>
                  <a:gd name="connsiteY3" fmla="*/ 298450 h 318263"/>
                  <a:gd name="connsiteX4" fmla="*/ 2343150 w 2343150"/>
                  <a:gd name="connsiteY4" fmla="*/ 196850 h 31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0" h="318263">
                    <a:moveTo>
                      <a:pt x="0" y="0"/>
                    </a:moveTo>
                    <a:cubicBezTo>
                      <a:pt x="385233" y="50800"/>
                      <a:pt x="770467" y="101600"/>
                      <a:pt x="1066800" y="152400"/>
                    </a:cubicBezTo>
                    <a:cubicBezTo>
                      <a:pt x="1363133" y="203200"/>
                      <a:pt x="1602317" y="280458"/>
                      <a:pt x="1778000" y="304800"/>
                    </a:cubicBezTo>
                    <a:cubicBezTo>
                      <a:pt x="1953683" y="329142"/>
                      <a:pt x="2026708" y="316442"/>
                      <a:pt x="2120900" y="298450"/>
                    </a:cubicBezTo>
                    <a:cubicBezTo>
                      <a:pt x="2215092" y="280458"/>
                      <a:pt x="2343150" y="196850"/>
                      <a:pt x="2343150" y="196850"/>
                    </a:cubicBezTo>
                  </a:path>
                </a:pathLst>
              </a:custGeom>
              <a:ln>
                <a:solidFill>
                  <a:srgbClr val="40404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355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Drenkard</dc:creator>
  <cp:lastModifiedBy>Liz Drenkard</cp:lastModifiedBy>
  <cp:revision>6</cp:revision>
  <dcterms:created xsi:type="dcterms:W3CDTF">2013-05-28T18:17:03Z</dcterms:created>
  <dcterms:modified xsi:type="dcterms:W3CDTF">2013-09-19T18:17:17Z</dcterms:modified>
</cp:coreProperties>
</file>