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272" r:id="rId3"/>
    <p:sldId id="258" r:id="rId4"/>
    <p:sldId id="259" r:id="rId5"/>
    <p:sldId id="260" r:id="rId6"/>
    <p:sldId id="261" r:id="rId7"/>
    <p:sldId id="304" r:id="rId8"/>
    <p:sldId id="268" r:id="rId9"/>
    <p:sldId id="270" r:id="rId10"/>
    <p:sldId id="305" r:id="rId11"/>
    <p:sldId id="262" r:id="rId12"/>
    <p:sldId id="306" r:id="rId13"/>
    <p:sldId id="282" r:id="rId14"/>
    <p:sldId id="307" r:id="rId15"/>
    <p:sldId id="269" r:id="rId16"/>
    <p:sldId id="280" r:id="rId17"/>
    <p:sldId id="283" r:id="rId18"/>
    <p:sldId id="284" r:id="rId19"/>
  </p:sldIdLst>
  <p:sldSz cx="9144000" cy="5143500" type="screen16x9"/>
  <p:notesSz cx="6858000" cy="9144000"/>
  <p:embeddedFontLst>
    <p:embeddedFont>
      <p:font typeface="Abel" panose="02000506030000020004" pitchFamily="2" charset="0"/>
      <p:regular r:id="rId21"/>
    </p:embeddedFont>
    <p:embeddedFont>
      <p:font typeface="Barlow Semi Condensed" panose="020F0502020204030204" pitchFamily="34" charset="0"/>
      <p:regular r:id="rId22"/>
      <p:bold r:id="rId23"/>
      <p:italic r:id="rId24"/>
      <p:boldItalic r:id="rId25"/>
    </p:embeddedFont>
    <p:embeddedFont>
      <p:font typeface="Barlow Semi Condensed Light" panose="020F0302020204030204" pitchFamily="34" charset="0"/>
      <p:regular r:id="rId26"/>
      <p:bold r:id="rId27"/>
      <p:italic r:id="rId28"/>
      <p:boldItalic r:id="rId29"/>
    </p:embeddedFont>
    <p:embeddedFont>
      <p:font typeface="Barlow Semi Condensed Medium" panose="020F0502020204030204" pitchFamily="34" charset="0"/>
      <p:regular r:id="rId30"/>
      <p:bold r:id="rId31"/>
      <p:italic r:id="rId32"/>
      <p:boldItalic r:id="rId33"/>
    </p:embeddedFon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Fjalla One" panose="02000506040000020004" pitchFamily="2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8942DE-393B-4C4E-A05E-8737823A678A}">
  <a:tblStyle styleId="{BB8942DE-393B-4C4E-A05E-8737823A67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52" d="100"/>
          <a:sy n="152" d="100"/>
        </p:scale>
        <p:origin x="48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EB9E5FE2-E15D-6CD8-26FD-2E4A2310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C6B41480-3EAA-9597-CC4B-05272FD968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A16C7211-598A-E2AC-6F25-3C0497910D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851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>
          <a:extLst>
            <a:ext uri="{FF2B5EF4-FFF2-40B4-BE49-F238E27FC236}">
              <a16:creationId xmlns:a16="http://schemas.microsoft.com/office/drawing/2014/main" id="{1B75F733-0C97-706E-9A03-066AF83CC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>
            <a:extLst>
              <a:ext uri="{FF2B5EF4-FFF2-40B4-BE49-F238E27FC236}">
                <a16:creationId xmlns:a16="http://schemas.microsoft.com/office/drawing/2014/main" id="{57ADC33E-CC49-7F87-B687-AA94BF70F7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>
            <a:extLst>
              <a:ext uri="{FF2B5EF4-FFF2-40B4-BE49-F238E27FC236}">
                <a16:creationId xmlns:a16="http://schemas.microsoft.com/office/drawing/2014/main" id="{84172573-23F8-F22A-344C-4E15C27D9C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801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g8728718f4e_1_1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0" name="Google Shape;3460;g8728718f4e_1_1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8F91A6BA-DA80-E075-D3E8-660BBBAEA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B64ADC33-2AB4-1FF6-07E4-EC912CE5A5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66724952-ABD1-3F5D-2F24-EE4B45C0EE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176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5" r:id="rId13"/>
    <p:sldLayoutId id="2147483666" r:id="rId14"/>
    <p:sldLayoutId id="2147483670" r:id="rId15"/>
    <p:sldLayoutId id="2147483672" r:id="rId16"/>
    <p:sldLayoutId id="2147483673" r:id="rId17"/>
    <p:sldLayoutId id="2147483674" r:id="rId18"/>
    <p:sldLayoutId id="2147483675" r:id="rId19"/>
    <p:sldLayoutId id="2147483676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8BqcyjkIiJBqlCaDbLT11PKpCvkuHRg8Nuyg-PaR-rA/cop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amoeed@gmail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hyperlink" Target="mailto:msobananjum786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Big Data Project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502728" y="3721608"/>
            <a:ext cx="3010227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Moeed	BSDSF21A004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 err="1"/>
              <a:t>Soban</a:t>
            </a:r>
            <a:r>
              <a:rPr lang="en-US" sz="2300" dirty="0"/>
              <a:t>	BSDSF21A007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Nauman</a:t>
            </a:r>
            <a:r>
              <a:rPr lang="en-US" sz="2300" dirty="0"/>
              <a:t>  </a:t>
            </a:r>
            <a:r>
              <a:rPr lang="en-US" sz="2300" dirty="0">
                <a:solidFill>
                  <a:schemeClr val="accent1"/>
                </a:solidFill>
              </a:rPr>
              <a:t>B</a:t>
            </a:r>
            <a:r>
              <a:rPr lang="en-US" sz="2300" dirty="0"/>
              <a:t>SDSF21A044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C193D3A9-5A70-360E-37C2-EEECB6D30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89FCE87C-AD4A-EC9A-96CD-E17B95326E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3536" y="2231136"/>
            <a:ext cx="4523014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DESIGN</a:t>
            </a:r>
            <a:endParaRPr sz="47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6D6731E8-DAE0-9533-7638-445E0FA343C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CA766FF4-83E4-277D-E31D-C8CF7327B6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architecture design?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" name="Google Shape;4019;p64">
            <a:extLst>
              <a:ext uri="{FF2B5EF4-FFF2-40B4-BE49-F238E27FC236}">
                <a16:creationId xmlns:a16="http://schemas.microsoft.com/office/drawing/2014/main" id="{60493E1E-3968-5232-2492-6D10A299012B}"/>
              </a:ext>
            </a:extLst>
          </p:cNvPr>
          <p:cNvGrpSpPr/>
          <p:nvPr/>
        </p:nvGrpSpPr>
        <p:grpSpPr>
          <a:xfrm>
            <a:off x="6472631" y="3203240"/>
            <a:ext cx="1475957" cy="1578476"/>
            <a:chOff x="1744400" y="429725"/>
            <a:chExt cx="4623925" cy="4948200"/>
          </a:xfrm>
        </p:grpSpPr>
        <p:sp>
          <p:nvSpPr>
            <p:cNvPr id="3" name="Google Shape;4020;p64">
              <a:extLst>
                <a:ext uri="{FF2B5EF4-FFF2-40B4-BE49-F238E27FC236}">
                  <a16:creationId xmlns:a16="http://schemas.microsoft.com/office/drawing/2014/main" id="{9A427024-4526-D4F3-874A-AAC1DD311F97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021;p64">
              <a:extLst>
                <a:ext uri="{FF2B5EF4-FFF2-40B4-BE49-F238E27FC236}">
                  <a16:creationId xmlns:a16="http://schemas.microsoft.com/office/drawing/2014/main" id="{6810874E-96A8-DCAA-E17C-31ABD48A1B0F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022;p64">
              <a:extLst>
                <a:ext uri="{FF2B5EF4-FFF2-40B4-BE49-F238E27FC236}">
                  <a16:creationId xmlns:a16="http://schemas.microsoft.com/office/drawing/2014/main" id="{42915A1B-DD56-5E9B-8C0F-4570CA380ECC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023;p64">
              <a:extLst>
                <a:ext uri="{FF2B5EF4-FFF2-40B4-BE49-F238E27FC236}">
                  <a16:creationId xmlns:a16="http://schemas.microsoft.com/office/drawing/2014/main" id="{C615252D-E3A1-5B9E-F4A5-A4EFFD811D07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24;p64">
              <a:extLst>
                <a:ext uri="{FF2B5EF4-FFF2-40B4-BE49-F238E27FC236}">
                  <a16:creationId xmlns:a16="http://schemas.microsoft.com/office/drawing/2014/main" id="{FE72DAF2-10D0-09B3-D408-72D50526E75E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25;p64">
              <a:extLst>
                <a:ext uri="{FF2B5EF4-FFF2-40B4-BE49-F238E27FC236}">
                  <a16:creationId xmlns:a16="http://schemas.microsoft.com/office/drawing/2014/main" id="{2C92FF15-0AD8-B4EC-12EB-DB75D69D1B9E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26;p64">
              <a:extLst>
                <a:ext uri="{FF2B5EF4-FFF2-40B4-BE49-F238E27FC236}">
                  <a16:creationId xmlns:a16="http://schemas.microsoft.com/office/drawing/2014/main" id="{F9B50D1C-C2CA-9A07-3D09-99196A7627EE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27;p64">
              <a:extLst>
                <a:ext uri="{FF2B5EF4-FFF2-40B4-BE49-F238E27FC236}">
                  <a16:creationId xmlns:a16="http://schemas.microsoft.com/office/drawing/2014/main" id="{8D6FAF72-3CC7-AD9D-6D09-B7A30394DD81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28;p64">
              <a:extLst>
                <a:ext uri="{FF2B5EF4-FFF2-40B4-BE49-F238E27FC236}">
                  <a16:creationId xmlns:a16="http://schemas.microsoft.com/office/drawing/2014/main" id="{48B60571-DA05-3BBE-6FE4-D029DAB2523B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29;p64">
              <a:extLst>
                <a:ext uri="{FF2B5EF4-FFF2-40B4-BE49-F238E27FC236}">
                  <a16:creationId xmlns:a16="http://schemas.microsoft.com/office/drawing/2014/main" id="{CFE9F90E-4610-518C-69A9-23CABB665ACF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30;p64">
              <a:extLst>
                <a:ext uri="{FF2B5EF4-FFF2-40B4-BE49-F238E27FC236}">
                  <a16:creationId xmlns:a16="http://schemas.microsoft.com/office/drawing/2014/main" id="{21554541-B27E-877B-AF13-1F2A03694205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31;p64">
              <a:extLst>
                <a:ext uri="{FF2B5EF4-FFF2-40B4-BE49-F238E27FC236}">
                  <a16:creationId xmlns:a16="http://schemas.microsoft.com/office/drawing/2014/main" id="{D53E1808-4BA6-CABD-3A62-83258ABE3DC2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32;p64">
              <a:extLst>
                <a:ext uri="{FF2B5EF4-FFF2-40B4-BE49-F238E27FC236}">
                  <a16:creationId xmlns:a16="http://schemas.microsoft.com/office/drawing/2014/main" id="{7F7C63C9-075F-6CB5-39C3-8B4D22E266F7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33;p64">
              <a:extLst>
                <a:ext uri="{FF2B5EF4-FFF2-40B4-BE49-F238E27FC236}">
                  <a16:creationId xmlns:a16="http://schemas.microsoft.com/office/drawing/2014/main" id="{937DC500-9D42-A604-B9A3-5E5C285761BF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34;p64">
              <a:extLst>
                <a:ext uri="{FF2B5EF4-FFF2-40B4-BE49-F238E27FC236}">
                  <a16:creationId xmlns:a16="http://schemas.microsoft.com/office/drawing/2014/main" id="{BC831F31-3E29-EF75-AE58-714CD5686E00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35;p64">
              <a:extLst>
                <a:ext uri="{FF2B5EF4-FFF2-40B4-BE49-F238E27FC236}">
                  <a16:creationId xmlns:a16="http://schemas.microsoft.com/office/drawing/2014/main" id="{F8535459-77E0-ADBE-48B3-A44DF9837D33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36;p64">
              <a:extLst>
                <a:ext uri="{FF2B5EF4-FFF2-40B4-BE49-F238E27FC236}">
                  <a16:creationId xmlns:a16="http://schemas.microsoft.com/office/drawing/2014/main" id="{D88C6429-D1E6-DB9F-7942-6CD2371F0BA3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37;p64">
              <a:extLst>
                <a:ext uri="{FF2B5EF4-FFF2-40B4-BE49-F238E27FC236}">
                  <a16:creationId xmlns:a16="http://schemas.microsoft.com/office/drawing/2014/main" id="{359C1292-D84B-F7E3-368C-BB3A04E1A8E1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38;p64">
              <a:extLst>
                <a:ext uri="{FF2B5EF4-FFF2-40B4-BE49-F238E27FC236}">
                  <a16:creationId xmlns:a16="http://schemas.microsoft.com/office/drawing/2014/main" id="{9A198726-DF35-5CBD-7869-1EF30425B491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39;p64">
              <a:extLst>
                <a:ext uri="{FF2B5EF4-FFF2-40B4-BE49-F238E27FC236}">
                  <a16:creationId xmlns:a16="http://schemas.microsoft.com/office/drawing/2014/main" id="{38D1535F-AA83-8358-D05E-73625B6F44E7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40;p64">
              <a:extLst>
                <a:ext uri="{FF2B5EF4-FFF2-40B4-BE49-F238E27FC236}">
                  <a16:creationId xmlns:a16="http://schemas.microsoft.com/office/drawing/2014/main" id="{DB05F1C2-E996-B0A9-78A2-E47D6D8114A0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41;p64">
              <a:extLst>
                <a:ext uri="{FF2B5EF4-FFF2-40B4-BE49-F238E27FC236}">
                  <a16:creationId xmlns:a16="http://schemas.microsoft.com/office/drawing/2014/main" id="{79D07B5F-CEF6-3F25-9923-1A9B3097A0FD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42;p64">
              <a:extLst>
                <a:ext uri="{FF2B5EF4-FFF2-40B4-BE49-F238E27FC236}">
                  <a16:creationId xmlns:a16="http://schemas.microsoft.com/office/drawing/2014/main" id="{0CD14D1C-8BE9-30FC-5344-009649787D4D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43;p64">
              <a:extLst>
                <a:ext uri="{FF2B5EF4-FFF2-40B4-BE49-F238E27FC236}">
                  <a16:creationId xmlns:a16="http://schemas.microsoft.com/office/drawing/2014/main" id="{42EDCFA0-26B4-B040-3810-7B3243FD50C1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44;p64">
              <a:extLst>
                <a:ext uri="{FF2B5EF4-FFF2-40B4-BE49-F238E27FC236}">
                  <a16:creationId xmlns:a16="http://schemas.microsoft.com/office/drawing/2014/main" id="{CD75B052-D2FB-805C-F341-3AEB276A656E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45;p64">
              <a:extLst>
                <a:ext uri="{FF2B5EF4-FFF2-40B4-BE49-F238E27FC236}">
                  <a16:creationId xmlns:a16="http://schemas.microsoft.com/office/drawing/2014/main" id="{13427C29-C1A8-16C9-84DD-EC4F81A3A029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46;p64">
              <a:extLst>
                <a:ext uri="{FF2B5EF4-FFF2-40B4-BE49-F238E27FC236}">
                  <a16:creationId xmlns:a16="http://schemas.microsoft.com/office/drawing/2014/main" id="{BE754310-C92C-7AD6-46EC-CEB987907D51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47;p64">
              <a:extLst>
                <a:ext uri="{FF2B5EF4-FFF2-40B4-BE49-F238E27FC236}">
                  <a16:creationId xmlns:a16="http://schemas.microsoft.com/office/drawing/2014/main" id="{A4491BF8-6C53-A3CA-0DCE-BECA9B3B0F6F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48;p64">
              <a:extLst>
                <a:ext uri="{FF2B5EF4-FFF2-40B4-BE49-F238E27FC236}">
                  <a16:creationId xmlns:a16="http://schemas.microsoft.com/office/drawing/2014/main" id="{C0970739-1709-B95A-C48C-E53F9ABABB46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49;p64">
              <a:extLst>
                <a:ext uri="{FF2B5EF4-FFF2-40B4-BE49-F238E27FC236}">
                  <a16:creationId xmlns:a16="http://schemas.microsoft.com/office/drawing/2014/main" id="{3284C4C4-504C-154F-DC49-55496325B6C3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50;p64">
              <a:extLst>
                <a:ext uri="{FF2B5EF4-FFF2-40B4-BE49-F238E27FC236}">
                  <a16:creationId xmlns:a16="http://schemas.microsoft.com/office/drawing/2014/main" id="{942F1133-9EDB-03F7-3620-A860CC5CE3FA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51;p64">
              <a:extLst>
                <a:ext uri="{FF2B5EF4-FFF2-40B4-BE49-F238E27FC236}">
                  <a16:creationId xmlns:a16="http://schemas.microsoft.com/office/drawing/2014/main" id="{C28015A8-FB15-1DA5-275F-05320B2993B9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52;p64">
              <a:extLst>
                <a:ext uri="{FF2B5EF4-FFF2-40B4-BE49-F238E27FC236}">
                  <a16:creationId xmlns:a16="http://schemas.microsoft.com/office/drawing/2014/main" id="{8861D66B-F961-9EA0-AFED-0ECC79A27672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53;p64">
              <a:extLst>
                <a:ext uri="{FF2B5EF4-FFF2-40B4-BE49-F238E27FC236}">
                  <a16:creationId xmlns:a16="http://schemas.microsoft.com/office/drawing/2014/main" id="{D6AE71BE-919B-71B1-34B0-CC817623DF1F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54;p64">
              <a:extLst>
                <a:ext uri="{FF2B5EF4-FFF2-40B4-BE49-F238E27FC236}">
                  <a16:creationId xmlns:a16="http://schemas.microsoft.com/office/drawing/2014/main" id="{73B4FDF4-2C72-DFE6-74EC-6161AEBA039C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55;p64">
              <a:extLst>
                <a:ext uri="{FF2B5EF4-FFF2-40B4-BE49-F238E27FC236}">
                  <a16:creationId xmlns:a16="http://schemas.microsoft.com/office/drawing/2014/main" id="{01ED914C-4E67-6A48-3317-7DCAEF6E7A5E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56;p64">
              <a:extLst>
                <a:ext uri="{FF2B5EF4-FFF2-40B4-BE49-F238E27FC236}">
                  <a16:creationId xmlns:a16="http://schemas.microsoft.com/office/drawing/2014/main" id="{8903092F-7885-3543-DEC2-61D6E9BEB903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57;p64">
              <a:extLst>
                <a:ext uri="{FF2B5EF4-FFF2-40B4-BE49-F238E27FC236}">
                  <a16:creationId xmlns:a16="http://schemas.microsoft.com/office/drawing/2014/main" id="{64BC893F-6A3F-2000-57FB-54E7ED9B6CF2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58;p64">
              <a:extLst>
                <a:ext uri="{FF2B5EF4-FFF2-40B4-BE49-F238E27FC236}">
                  <a16:creationId xmlns:a16="http://schemas.microsoft.com/office/drawing/2014/main" id="{20027DF7-966C-2F3C-6FB1-65D4562358D2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59;p64">
              <a:extLst>
                <a:ext uri="{FF2B5EF4-FFF2-40B4-BE49-F238E27FC236}">
                  <a16:creationId xmlns:a16="http://schemas.microsoft.com/office/drawing/2014/main" id="{9AC50DB2-AB37-8172-20C4-9D5E427EDCA8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60;p64">
              <a:extLst>
                <a:ext uri="{FF2B5EF4-FFF2-40B4-BE49-F238E27FC236}">
                  <a16:creationId xmlns:a16="http://schemas.microsoft.com/office/drawing/2014/main" id="{5EE97D8C-2E24-E742-52FA-2BCB9CBEB8C6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61;p64">
              <a:extLst>
                <a:ext uri="{FF2B5EF4-FFF2-40B4-BE49-F238E27FC236}">
                  <a16:creationId xmlns:a16="http://schemas.microsoft.com/office/drawing/2014/main" id="{7244443F-046C-9712-0306-9441E19975A7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62;p64">
              <a:extLst>
                <a:ext uri="{FF2B5EF4-FFF2-40B4-BE49-F238E27FC236}">
                  <a16:creationId xmlns:a16="http://schemas.microsoft.com/office/drawing/2014/main" id="{968A5DB5-D1DC-3BFF-AA82-53CB604A8ECE}"/>
                </a:ext>
              </a:extLst>
            </p:cNvPr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63;p64">
              <a:extLst>
                <a:ext uri="{FF2B5EF4-FFF2-40B4-BE49-F238E27FC236}">
                  <a16:creationId xmlns:a16="http://schemas.microsoft.com/office/drawing/2014/main" id="{8C108C23-C63F-0DC1-2DB5-3DEB8D8BBB76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64;p64">
              <a:extLst>
                <a:ext uri="{FF2B5EF4-FFF2-40B4-BE49-F238E27FC236}">
                  <a16:creationId xmlns:a16="http://schemas.microsoft.com/office/drawing/2014/main" id="{70A20E76-717B-03D0-436D-53D3FF0F29A6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65;p64">
              <a:extLst>
                <a:ext uri="{FF2B5EF4-FFF2-40B4-BE49-F238E27FC236}">
                  <a16:creationId xmlns:a16="http://schemas.microsoft.com/office/drawing/2014/main" id="{6832C269-D458-E831-3635-58148D7E8519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66;p64">
              <a:extLst>
                <a:ext uri="{FF2B5EF4-FFF2-40B4-BE49-F238E27FC236}">
                  <a16:creationId xmlns:a16="http://schemas.microsoft.com/office/drawing/2014/main" id="{833B6563-4D70-6961-43E6-0F832357D737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67;p64">
              <a:extLst>
                <a:ext uri="{FF2B5EF4-FFF2-40B4-BE49-F238E27FC236}">
                  <a16:creationId xmlns:a16="http://schemas.microsoft.com/office/drawing/2014/main" id="{45BAD8C8-BE11-A327-8ED5-9F2059EF439F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68;p64">
              <a:extLst>
                <a:ext uri="{FF2B5EF4-FFF2-40B4-BE49-F238E27FC236}">
                  <a16:creationId xmlns:a16="http://schemas.microsoft.com/office/drawing/2014/main" id="{85CF6078-BB1D-D7B3-FF1D-988C7ED932F4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69;p64">
              <a:extLst>
                <a:ext uri="{FF2B5EF4-FFF2-40B4-BE49-F238E27FC236}">
                  <a16:creationId xmlns:a16="http://schemas.microsoft.com/office/drawing/2014/main" id="{C4F49A6A-40B5-EF18-86A6-674F8BED7B0C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70;p64">
              <a:extLst>
                <a:ext uri="{FF2B5EF4-FFF2-40B4-BE49-F238E27FC236}">
                  <a16:creationId xmlns:a16="http://schemas.microsoft.com/office/drawing/2014/main" id="{698AED13-676B-60C0-E695-4D6F6225AD50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71;p64">
              <a:extLst>
                <a:ext uri="{FF2B5EF4-FFF2-40B4-BE49-F238E27FC236}">
                  <a16:creationId xmlns:a16="http://schemas.microsoft.com/office/drawing/2014/main" id="{8FF6338B-FD69-1697-F9BA-8B7116C21756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2;p64">
              <a:extLst>
                <a:ext uri="{FF2B5EF4-FFF2-40B4-BE49-F238E27FC236}">
                  <a16:creationId xmlns:a16="http://schemas.microsoft.com/office/drawing/2014/main" id="{ED46DEA2-9286-1660-25D7-994BFBADB66B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73;p64">
              <a:extLst>
                <a:ext uri="{FF2B5EF4-FFF2-40B4-BE49-F238E27FC236}">
                  <a16:creationId xmlns:a16="http://schemas.microsoft.com/office/drawing/2014/main" id="{D695E818-4D73-BE0A-11FA-D31732A3CD5B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74;p64">
              <a:extLst>
                <a:ext uri="{FF2B5EF4-FFF2-40B4-BE49-F238E27FC236}">
                  <a16:creationId xmlns:a16="http://schemas.microsoft.com/office/drawing/2014/main" id="{A3A630A2-3963-69BB-4085-574B853ED1BF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75;p64">
              <a:extLst>
                <a:ext uri="{FF2B5EF4-FFF2-40B4-BE49-F238E27FC236}">
                  <a16:creationId xmlns:a16="http://schemas.microsoft.com/office/drawing/2014/main" id="{5DA024C3-585F-925E-D62C-E728A7255B21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76;p64">
              <a:extLst>
                <a:ext uri="{FF2B5EF4-FFF2-40B4-BE49-F238E27FC236}">
                  <a16:creationId xmlns:a16="http://schemas.microsoft.com/office/drawing/2014/main" id="{A7AE6988-1489-B747-13FC-397AC2508DDB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77;p64">
              <a:extLst>
                <a:ext uri="{FF2B5EF4-FFF2-40B4-BE49-F238E27FC236}">
                  <a16:creationId xmlns:a16="http://schemas.microsoft.com/office/drawing/2014/main" id="{F8F61F50-53F9-32C3-A15E-662711D6A0B1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78;p64">
              <a:extLst>
                <a:ext uri="{FF2B5EF4-FFF2-40B4-BE49-F238E27FC236}">
                  <a16:creationId xmlns:a16="http://schemas.microsoft.com/office/drawing/2014/main" id="{1A6E7A8E-C064-A219-56BC-1EFE348D2802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79;p64">
              <a:extLst>
                <a:ext uri="{FF2B5EF4-FFF2-40B4-BE49-F238E27FC236}">
                  <a16:creationId xmlns:a16="http://schemas.microsoft.com/office/drawing/2014/main" id="{A6CB6915-92AA-5A31-6875-395CD29792EB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80;p64">
              <a:extLst>
                <a:ext uri="{FF2B5EF4-FFF2-40B4-BE49-F238E27FC236}">
                  <a16:creationId xmlns:a16="http://schemas.microsoft.com/office/drawing/2014/main" id="{92692B4D-850B-376F-7C5B-174BAB11FB73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4081;p64">
              <a:extLst>
                <a:ext uri="{FF2B5EF4-FFF2-40B4-BE49-F238E27FC236}">
                  <a16:creationId xmlns:a16="http://schemas.microsoft.com/office/drawing/2014/main" id="{A05F7F59-CC50-A4E5-E7A3-ED3BB3F9E100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4082;p64">
              <a:extLst>
                <a:ext uri="{FF2B5EF4-FFF2-40B4-BE49-F238E27FC236}">
                  <a16:creationId xmlns:a16="http://schemas.microsoft.com/office/drawing/2014/main" id="{4D2F19C0-1905-23FF-4CFD-FD9F0AB71AF0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4083;p64">
              <a:extLst>
                <a:ext uri="{FF2B5EF4-FFF2-40B4-BE49-F238E27FC236}">
                  <a16:creationId xmlns:a16="http://schemas.microsoft.com/office/drawing/2014/main" id="{0492EA22-1646-E324-7BF4-3178169779DB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4084;p64">
              <a:extLst>
                <a:ext uri="{FF2B5EF4-FFF2-40B4-BE49-F238E27FC236}">
                  <a16:creationId xmlns:a16="http://schemas.microsoft.com/office/drawing/2014/main" id="{9364C951-2ED5-74B7-0529-473E760BE7B9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4085;p64">
              <a:extLst>
                <a:ext uri="{FF2B5EF4-FFF2-40B4-BE49-F238E27FC236}">
                  <a16:creationId xmlns:a16="http://schemas.microsoft.com/office/drawing/2014/main" id="{4F779FD3-C75F-7CAF-0E55-02587E9BC753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4086;p64">
              <a:extLst>
                <a:ext uri="{FF2B5EF4-FFF2-40B4-BE49-F238E27FC236}">
                  <a16:creationId xmlns:a16="http://schemas.microsoft.com/office/drawing/2014/main" id="{9F97BBFE-AA55-7F7E-35BA-5CA0D102202D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4087;p64">
              <a:extLst>
                <a:ext uri="{FF2B5EF4-FFF2-40B4-BE49-F238E27FC236}">
                  <a16:creationId xmlns:a16="http://schemas.microsoft.com/office/drawing/2014/main" id="{5EE8EA05-E382-8165-1F0D-0B3B5779A27A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4088;p64">
              <a:extLst>
                <a:ext uri="{FF2B5EF4-FFF2-40B4-BE49-F238E27FC236}">
                  <a16:creationId xmlns:a16="http://schemas.microsoft.com/office/drawing/2014/main" id="{4599CDCD-669B-775E-74B9-3517436EA1D3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4089;p64">
              <a:extLst>
                <a:ext uri="{FF2B5EF4-FFF2-40B4-BE49-F238E27FC236}">
                  <a16:creationId xmlns:a16="http://schemas.microsoft.com/office/drawing/2014/main" id="{E3F03B6E-2DAA-C5AA-0CF9-72B314008B76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4090;p64">
              <a:extLst>
                <a:ext uri="{FF2B5EF4-FFF2-40B4-BE49-F238E27FC236}">
                  <a16:creationId xmlns:a16="http://schemas.microsoft.com/office/drawing/2014/main" id="{67CCBE4F-ACED-B669-B380-355E99DB2EBC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4091;p64">
              <a:extLst>
                <a:ext uri="{FF2B5EF4-FFF2-40B4-BE49-F238E27FC236}">
                  <a16:creationId xmlns:a16="http://schemas.microsoft.com/office/drawing/2014/main" id="{A8950EAA-06D7-7F3F-C950-95E6C9B5B96F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4092;p64">
              <a:extLst>
                <a:ext uri="{FF2B5EF4-FFF2-40B4-BE49-F238E27FC236}">
                  <a16:creationId xmlns:a16="http://schemas.microsoft.com/office/drawing/2014/main" id="{FBD57715-D853-7490-9231-4BCA47D2C2C2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4093;p64">
              <a:extLst>
                <a:ext uri="{FF2B5EF4-FFF2-40B4-BE49-F238E27FC236}">
                  <a16:creationId xmlns:a16="http://schemas.microsoft.com/office/drawing/2014/main" id="{B77E47F2-B55B-8C28-6DED-30C4905793CE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4094;p64">
              <a:extLst>
                <a:ext uri="{FF2B5EF4-FFF2-40B4-BE49-F238E27FC236}">
                  <a16:creationId xmlns:a16="http://schemas.microsoft.com/office/drawing/2014/main" id="{665B4274-EF25-5587-6EAE-8BD9B4D71595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4095;p64">
              <a:extLst>
                <a:ext uri="{FF2B5EF4-FFF2-40B4-BE49-F238E27FC236}">
                  <a16:creationId xmlns:a16="http://schemas.microsoft.com/office/drawing/2014/main" id="{88735B3A-BBBD-58B8-4668-66C9F1E95AC9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4096;p64">
              <a:extLst>
                <a:ext uri="{FF2B5EF4-FFF2-40B4-BE49-F238E27FC236}">
                  <a16:creationId xmlns:a16="http://schemas.microsoft.com/office/drawing/2014/main" id="{D5AD6D6B-3BAE-AC68-8E14-11BB8A084456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4097;p64">
              <a:extLst>
                <a:ext uri="{FF2B5EF4-FFF2-40B4-BE49-F238E27FC236}">
                  <a16:creationId xmlns:a16="http://schemas.microsoft.com/office/drawing/2014/main" id="{7D2C43DB-4E2E-22D6-F0D9-2CB455D74C4D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4098;p64">
              <a:extLst>
                <a:ext uri="{FF2B5EF4-FFF2-40B4-BE49-F238E27FC236}">
                  <a16:creationId xmlns:a16="http://schemas.microsoft.com/office/drawing/2014/main" id="{E2870C9B-D29C-4340-7C3A-156449542D99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4099;p64">
              <a:extLst>
                <a:ext uri="{FF2B5EF4-FFF2-40B4-BE49-F238E27FC236}">
                  <a16:creationId xmlns:a16="http://schemas.microsoft.com/office/drawing/2014/main" id="{041F3B3D-DF71-6B17-8D83-E526CA0AC150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4100;p64">
              <a:extLst>
                <a:ext uri="{FF2B5EF4-FFF2-40B4-BE49-F238E27FC236}">
                  <a16:creationId xmlns:a16="http://schemas.microsoft.com/office/drawing/2014/main" id="{16361121-D168-8E1E-8AB5-451E2A040593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4101;p64">
              <a:extLst>
                <a:ext uri="{FF2B5EF4-FFF2-40B4-BE49-F238E27FC236}">
                  <a16:creationId xmlns:a16="http://schemas.microsoft.com/office/drawing/2014/main" id="{BCB0BEA7-7B05-3B5C-E303-CC54940F8518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4102;p64">
              <a:extLst>
                <a:ext uri="{FF2B5EF4-FFF2-40B4-BE49-F238E27FC236}">
                  <a16:creationId xmlns:a16="http://schemas.microsoft.com/office/drawing/2014/main" id="{0F394C15-4DA5-52CF-A6C3-7ED1A6DA937B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4103;p64">
              <a:extLst>
                <a:ext uri="{FF2B5EF4-FFF2-40B4-BE49-F238E27FC236}">
                  <a16:creationId xmlns:a16="http://schemas.microsoft.com/office/drawing/2014/main" id="{AAAB49D9-18EB-6146-665F-DB3524B30E6C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4104;p64">
              <a:extLst>
                <a:ext uri="{FF2B5EF4-FFF2-40B4-BE49-F238E27FC236}">
                  <a16:creationId xmlns:a16="http://schemas.microsoft.com/office/drawing/2014/main" id="{4212DEE1-44AB-7EBA-59E0-6666C49B605C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4105;p64">
              <a:extLst>
                <a:ext uri="{FF2B5EF4-FFF2-40B4-BE49-F238E27FC236}">
                  <a16:creationId xmlns:a16="http://schemas.microsoft.com/office/drawing/2014/main" id="{651F53A7-2AC7-AF1D-766F-03B25FB7B79C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4106;p64">
              <a:extLst>
                <a:ext uri="{FF2B5EF4-FFF2-40B4-BE49-F238E27FC236}">
                  <a16:creationId xmlns:a16="http://schemas.microsoft.com/office/drawing/2014/main" id="{064AB93C-EA67-EA70-DD84-2946D25441ED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4107;p64">
              <a:extLst>
                <a:ext uri="{FF2B5EF4-FFF2-40B4-BE49-F238E27FC236}">
                  <a16:creationId xmlns:a16="http://schemas.microsoft.com/office/drawing/2014/main" id="{F1C46887-24F1-D2AD-1AF6-17F67DD535AF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4108;p64">
              <a:extLst>
                <a:ext uri="{FF2B5EF4-FFF2-40B4-BE49-F238E27FC236}">
                  <a16:creationId xmlns:a16="http://schemas.microsoft.com/office/drawing/2014/main" id="{B5943560-4933-E43D-861A-1F419F118C79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4109;p64">
              <a:extLst>
                <a:ext uri="{FF2B5EF4-FFF2-40B4-BE49-F238E27FC236}">
                  <a16:creationId xmlns:a16="http://schemas.microsoft.com/office/drawing/2014/main" id="{1C2908C4-7D8D-3274-374B-291A8884F7D6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4110;p64">
              <a:extLst>
                <a:ext uri="{FF2B5EF4-FFF2-40B4-BE49-F238E27FC236}">
                  <a16:creationId xmlns:a16="http://schemas.microsoft.com/office/drawing/2014/main" id="{0C1A4852-2776-2DEE-DFE9-1F33F0F01714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4111;p64">
              <a:extLst>
                <a:ext uri="{FF2B5EF4-FFF2-40B4-BE49-F238E27FC236}">
                  <a16:creationId xmlns:a16="http://schemas.microsoft.com/office/drawing/2014/main" id="{1B3B818D-3ADB-8E7A-8FC6-CD2A7D5E7929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4112;p64">
              <a:extLst>
                <a:ext uri="{FF2B5EF4-FFF2-40B4-BE49-F238E27FC236}">
                  <a16:creationId xmlns:a16="http://schemas.microsoft.com/office/drawing/2014/main" id="{A61E0866-19C0-E308-E8E3-5E96F65F323B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4113;p64">
              <a:extLst>
                <a:ext uri="{FF2B5EF4-FFF2-40B4-BE49-F238E27FC236}">
                  <a16:creationId xmlns:a16="http://schemas.microsoft.com/office/drawing/2014/main" id="{BEE17639-3084-A3B7-6D55-D592A9C3E0A6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4114;p64">
              <a:extLst>
                <a:ext uri="{FF2B5EF4-FFF2-40B4-BE49-F238E27FC236}">
                  <a16:creationId xmlns:a16="http://schemas.microsoft.com/office/drawing/2014/main" id="{63DABDA2-A5C0-813C-6637-28889D8CE4D4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4115;p64">
              <a:extLst>
                <a:ext uri="{FF2B5EF4-FFF2-40B4-BE49-F238E27FC236}">
                  <a16:creationId xmlns:a16="http://schemas.microsoft.com/office/drawing/2014/main" id="{015FF97A-32DB-71B7-6679-2EC61404B5DA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4116;p64">
              <a:extLst>
                <a:ext uri="{FF2B5EF4-FFF2-40B4-BE49-F238E27FC236}">
                  <a16:creationId xmlns:a16="http://schemas.microsoft.com/office/drawing/2014/main" id="{8345A799-C2D9-D995-CDF7-56DE5F213B04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4117;p64">
              <a:extLst>
                <a:ext uri="{FF2B5EF4-FFF2-40B4-BE49-F238E27FC236}">
                  <a16:creationId xmlns:a16="http://schemas.microsoft.com/office/drawing/2014/main" id="{A17B254A-E446-B1CA-46C0-BD71476EA542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4118;p64">
              <a:extLst>
                <a:ext uri="{FF2B5EF4-FFF2-40B4-BE49-F238E27FC236}">
                  <a16:creationId xmlns:a16="http://schemas.microsoft.com/office/drawing/2014/main" id="{5CDD9937-F06B-4A96-71B1-AA848E6352E0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4119;p64">
              <a:extLst>
                <a:ext uri="{FF2B5EF4-FFF2-40B4-BE49-F238E27FC236}">
                  <a16:creationId xmlns:a16="http://schemas.microsoft.com/office/drawing/2014/main" id="{3C9CA7DF-ADD3-8E76-87DD-80C44707373D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4120;p64">
              <a:extLst>
                <a:ext uri="{FF2B5EF4-FFF2-40B4-BE49-F238E27FC236}">
                  <a16:creationId xmlns:a16="http://schemas.microsoft.com/office/drawing/2014/main" id="{B751D7CB-5192-8989-B431-4F4D42DB4DDB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4121;p64">
              <a:extLst>
                <a:ext uri="{FF2B5EF4-FFF2-40B4-BE49-F238E27FC236}">
                  <a16:creationId xmlns:a16="http://schemas.microsoft.com/office/drawing/2014/main" id="{8F9380EF-182B-053A-E2B5-B9F0F1375430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4122;p64">
              <a:extLst>
                <a:ext uri="{FF2B5EF4-FFF2-40B4-BE49-F238E27FC236}">
                  <a16:creationId xmlns:a16="http://schemas.microsoft.com/office/drawing/2014/main" id="{FB0E0295-EE9D-A08B-45E9-DC0DA14CE9B3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4123;p64">
              <a:extLst>
                <a:ext uri="{FF2B5EF4-FFF2-40B4-BE49-F238E27FC236}">
                  <a16:creationId xmlns:a16="http://schemas.microsoft.com/office/drawing/2014/main" id="{E7070509-1BEC-8E86-D998-927466D6B41F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4124;p64">
              <a:extLst>
                <a:ext uri="{FF2B5EF4-FFF2-40B4-BE49-F238E27FC236}">
                  <a16:creationId xmlns:a16="http://schemas.microsoft.com/office/drawing/2014/main" id="{2CA93A45-FBEB-CD60-EFD2-9F8E1D33585E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4125;p64">
              <a:extLst>
                <a:ext uri="{FF2B5EF4-FFF2-40B4-BE49-F238E27FC236}">
                  <a16:creationId xmlns:a16="http://schemas.microsoft.com/office/drawing/2014/main" id="{2E6176ED-1CC6-F5F5-88E0-55D88E119881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4126;p64">
              <a:extLst>
                <a:ext uri="{FF2B5EF4-FFF2-40B4-BE49-F238E27FC236}">
                  <a16:creationId xmlns:a16="http://schemas.microsoft.com/office/drawing/2014/main" id="{29E20D95-BE55-1C9C-833D-8C26BDB1C979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4127;p64">
              <a:extLst>
                <a:ext uri="{FF2B5EF4-FFF2-40B4-BE49-F238E27FC236}">
                  <a16:creationId xmlns:a16="http://schemas.microsoft.com/office/drawing/2014/main" id="{39D250FB-0369-743F-6E89-4B54CCB5A90D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4128;p64">
              <a:extLst>
                <a:ext uri="{FF2B5EF4-FFF2-40B4-BE49-F238E27FC236}">
                  <a16:creationId xmlns:a16="http://schemas.microsoft.com/office/drawing/2014/main" id="{8C5A34BD-FC6E-8214-6295-F7C5756602E1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4129;p64">
              <a:extLst>
                <a:ext uri="{FF2B5EF4-FFF2-40B4-BE49-F238E27FC236}">
                  <a16:creationId xmlns:a16="http://schemas.microsoft.com/office/drawing/2014/main" id="{6A1E8522-652A-4115-38D2-45EE182C1BA6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4130;p64">
              <a:extLst>
                <a:ext uri="{FF2B5EF4-FFF2-40B4-BE49-F238E27FC236}">
                  <a16:creationId xmlns:a16="http://schemas.microsoft.com/office/drawing/2014/main" id="{3C8B72BD-BAB9-A499-E446-530F66B4F240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4131;p64">
              <a:extLst>
                <a:ext uri="{FF2B5EF4-FFF2-40B4-BE49-F238E27FC236}">
                  <a16:creationId xmlns:a16="http://schemas.microsoft.com/office/drawing/2014/main" id="{B6231E73-6EE8-7119-AB6E-FA776F44D7A4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4132;p64">
              <a:extLst>
                <a:ext uri="{FF2B5EF4-FFF2-40B4-BE49-F238E27FC236}">
                  <a16:creationId xmlns:a16="http://schemas.microsoft.com/office/drawing/2014/main" id="{0D974491-DB15-DD47-D208-28140D8D1152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4133;p64">
              <a:extLst>
                <a:ext uri="{FF2B5EF4-FFF2-40B4-BE49-F238E27FC236}">
                  <a16:creationId xmlns:a16="http://schemas.microsoft.com/office/drawing/2014/main" id="{30319F43-49B9-CD8D-E528-153FB16ED3F2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4134;p64">
              <a:extLst>
                <a:ext uri="{FF2B5EF4-FFF2-40B4-BE49-F238E27FC236}">
                  <a16:creationId xmlns:a16="http://schemas.microsoft.com/office/drawing/2014/main" id="{CC79677C-F6C6-ACCA-1BC7-023FEE4EEBA5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4135;p64">
              <a:extLst>
                <a:ext uri="{FF2B5EF4-FFF2-40B4-BE49-F238E27FC236}">
                  <a16:creationId xmlns:a16="http://schemas.microsoft.com/office/drawing/2014/main" id="{014C743C-CC41-84E6-78C8-90F3D56FCF1F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4136;p64">
              <a:extLst>
                <a:ext uri="{FF2B5EF4-FFF2-40B4-BE49-F238E27FC236}">
                  <a16:creationId xmlns:a16="http://schemas.microsoft.com/office/drawing/2014/main" id="{26164F07-85FA-3439-6987-749910066A3D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4137;p64">
              <a:extLst>
                <a:ext uri="{FF2B5EF4-FFF2-40B4-BE49-F238E27FC236}">
                  <a16:creationId xmlns:a16="http://schemas.microsoft.com/office/drawing/2014/main" id="{F36B2A5A-53D2-E121-C638-C36B8F7C3D33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4138;p64">
              <a:extLst>
                <a:ext uri="{FF2B5EF4-FFF2-40B4-BE49-F238E27FC236}">
                  <a16:creationId xmlns:a16="http://schemas.microsoft.com/office/drawing/2014/main" id="{6B21E43B-820E-F183-E930-E1FCC173DA50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4139;p64">
              <a:extLst>
                <a:ext uri="{FF2B5EF4-FFF2-40B4-BE49-F238E27FC236}">
                  <a16:creationId xmlns:a16="http://schemas.microsoft.com/office/drawing/2014/main" id="{10DB1631-0F3F-5430-CCA5-9ED4D03E06F4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4140;p64">
              <a:extLst>
                <a:ext uri="{FF2B5EF4-FFF2-40B4-BE49-F238E27FC236}">
                  <a16:creationId xmlns:a16="http://schemas.microsoft.com/office/drawing/2014/main" id="{B9A1BC9D-FF07-5C44-AE81-0299B5E54881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4141;p64">
              <a:extLst>
                <a:ext uri="{FF2B5EF4-FFF2-40B4-BE49-F238E27FC236}">
                  <a16:creationId xmlns:a16="http://schemas.microsoft.com/office/drawing/2014/main" id="{C4C6F7F9-4F6C-5836-958C-1DD75443359E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4142;p64">
              <a:extLst>
                <a:ext uri="{FF2B5EF4-FFF2-40B4-BE49-F238E27FC236}">
                  <a16:creationId xmlns:a16="http://schemas.microsoft.com/office/drawing/2014/main" id="{F5BA83B9-F8C8-AD17-2BF5-20F82CBFCA7B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4143;p64">
              <a:extLst>
                <a:ext uri="{FF2B5EF4-FFF2-40B4-BE49-F238E27FC236}">
                  <a16:creationId xmlns:a16="http://schemas.microsoft.com/office/drawing/2014/main" id="{96C3703C-7D9D-7A49-CE11-425397FAFE6A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4144;p64">
              <a:extLst>
                <a:ext uri="{FF2B5EF4-FFF2-40B4-BE49-F238E27FC236}">
                  <a16:creationId xmlns:a16="http://schemas.microsoft.com/office/drawing/2014/main" id="{C0EE2353-7CAB-13A5-9EBF-B8B91562FA0A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4145;p64">
              <a:extLst>
                <a:ext uri="{FF2B5EF4-FFF2-40B4-BE49-F238E27FC236}">
                  <a16:creationId xmlns:a16="http://schemas.microsoft.com/office/drawing/2014/main" id="{5D4C66AE-3506-622B-493B-B706CA00C642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4146;p64">
              <a:extLst>
                <a:ext uri="{FF2B5EF4-FFF2-40B4-BE49-F238E27FC236}">
                  <a16:creationId xmlns:a16="http://schemas.microsoft.com/office/drawing/2014/main" id="{16261F7F-B752-48C5-D697-735EDF47094B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4147;p64">
              <a:extLst>
                <a:ext uri="{FF2B5EF4-FFF2-40B4-BE49-F238E27FC236}">
                  <a16:creationId xmlns:a16="http://schemas.microsoft.com/office/drawing/2014/main" id="{E9F06E97-90DE-DCC1-6D4F-D2804A72CB18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4148;p64">
              <a:extLst>
                <a:ext uri="{FF2B5EF4-FFF2-40B4-BE49-F238E27FC236}">
                  <a16:creationId xmlns:a16="http://schemas.microsoft.com/office/drawing/2014/main" id="{C48A3308-57D8-79EC-D045-FA3BF9966240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4149;p64">
              <a:extLst>
                <a:ext uri="{FF2B5EF4-FFF2-40B4-BE49-F238E27FC236}">
                  <a16:creationId xmlns:a16="http://schemas.microsoft.com/office/drawing/2014/main" id="{BBCE3481-78A7-3EEB-D630-150E552135A2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4150;p64">
              <a:extLst>
                <a:ext uri="{FF2B5EF4-FFF2-40B4-BE49-F238E27FC236}">
                  <a16:creationId xmlns:a16="http://schemas.microsoft.com/office/drawing/2014/main" id="{3F5CAB81-0A4A-5D30-E51C-6266A534E00F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4151;p64">
              <a:extLst>
                <a:ext uri="{FF2B5EF4-FFF2-40B4-BE49-F238E27FC236}">
                  <a16:creationId xmlns:a16="http://schemas.microsoft.com/office/drawing/2014/main" id="{5078C9A5-7B4D-5259-2799-6B7895286921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4152;p64">
              <a:extLst>
                <a:ext uri="{FF2B5EF4-FFF2-40B4-BE49-F238E27FC236}">
                  <a16:creationId xmlns:a16="http://schemas.microsoft.com/office/drawing/2014/main" id="{D68274FE-1775-EE9A-516B-A2C690586BC2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4153;p64">
              <a:extLst>
                <a:ext uri="{FF2B5EF4-FFF2-40B4-BE49-F238E27FC236}">
                  <a16:creationId xmlns:a16="http://schemas.microsoft.com/office/drawing/2014/main" id="{27769284-1CCD-D755-5526-34DC22499B6F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4154;p64">
              <a:extLst>
                <a:ext uri="{FF2B5EF4-FFF2-40B4-BE49-F238E27FC236}">
                  <a16:creationId xmlns:a16="http://schemas.microsoft.com/office/drawing/2014/main" id="{5DF84A3C-B74B-4DC8-CE4F-460B8137D95F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4155;p64">
              <a:extLst>
                <a:ext uri="{FF2B5EF4-FFF2-40B4-BE49-F238E27FC236}">
                  <a16:creationId xmlns:a16="http://schemas.microsoft.com/office/drawing/2014/main" id="{F45E47CD-30EE-0DD4-DC30-76F80C4B5347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4156;p64">
              <a:extLst>
                <a:ext uri="{FF2B5EF4-FFF2-40B4-BE49-F238E27FC236}">
                  <a16:creationId xmlns:a16="http://schemas.microsoft.com/office/drawing/2014/main" id="{DCAFBC57-7029-88C3-33BB-0FB856048424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4157;p64">
              <a:extLst>
                <a:ext uri="{FF2B5EF4-FFF2-40B4-BE49-F238E27FC236}">
                  <a16:creationId xmlns:a16="http://schemas.microsoft.com/office/drawing/2014/main" id="{27AD103E-2845-FF2D-5C42-13161FFC7895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4158;p64">
              <a:extLst>
                <a:ext uri="{FF2B5EF4-FFF2-40B4-BE49-F238E27FC236}">
                  <a16:creationId xmlns:a16="http://schemas.microsoft.com/office/drawing/2014/main" id="{67E91516-A7A5-7B99-9DC0-04E98363B9FE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4159;p64">
              <a:extLst>
                <a:ext uri="{FF2B5EF4-FFF2-40B4-BE49-F238E27FC236}">
                  <a16:creationId xmlns:a16="http://schemas.microsoft.com/office/drawing/2014/main" id="{B04AC8A1-3E18-8B75-DF7C-0951075D3DC3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4160;p64">
              <a:extLst>
                <a:ext uri="{FF2B5EF4-FFF2-40B4-BE49-F238E27FC236}">
                  <a16:creationId xmlns:a16="http://schemas.microsoft.com/office/drawing/2014/main" id="{B1C31AEF-658B-646C-D371-BAAF87287B1F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4161;p64">
              <a:extLst>
                <a:ext uri="{FF2B5EF4-FFF2-40B4-BE49-F238E27FC236}">
                  <a16:creationId xmlns:a16="http://schemas.microsoft.com/office/drawing/2014/main" id="{B11CCEEC-DFD4-0CC0-0E5D-349D04BB7625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4162;p64">
              <a:extLst>
                <a:ext uri="{FF2B5EF4-FFF2-40B4-BE49-F238E27FC236}">
                  <a16:creationId xmlns:a16="http://schemas.microsoft.com/office/drawing/2014/main" id="{1CCA4C83-FBC6-0C9B-0828-C7ED152A4B3D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4163;p64">
              <a:extLst>
                <a:ext uri="{FF2B5EF4-FFF2-40B4-BE49-F238E27FC236}">
                  <a16:creationId xmlns:a16="http://schemas.microsoft.com/office/drawing/2014/main" id="{A50518D4-3ED5-2C8A-6F83-F92421E48D8C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4164;p64">
              <a:extLst>
                <a:ext uri="{FF2B5EF4-FFF2-40B4-BE49-F238E27FC236}">
                  <a16:creationId xmlns:a16="http://schemas.microsoft.com/office/drawing/2014/main" id="{B2B6366D-E3AA-238F-92AE-AEEEE8105F41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4165;p64">
              <a:extLst>
                <a:ext uri="{FF2B5EF4-FFF2-40B4-BE49-F238E27FC236}">
                  <a16:creationId xmlns:a16="http://schemas.microsoft.com/office/drawing/2014/main" id="{13E63831-D103-70B4-12E7-EF6F1C01D20D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4166;p64">
              <a:extLst>
                <a:ext uri="{FF2B5EF4-FFF2-40B4-BE49-F238E27FC236}">
                  <a16:creationId xmlns:a16="http://schemas.microsoft.com/office/drawing/2014/main" id="{B586B10C-7D6E-28F0-BC57-467F38EC712E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4167;p64">
              <a:extLst>
                <a:ext uri="{FF2B5EF4-FFF2-40B4-BE49-F238E27FC236}">
                  <a16:creationId xmlns:a16="http://schemas.microsoft.com/office/drawing/2014/main" id="{9E6FFFED-9837-34A1-D782-B3D2F8F9009F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4168;p64">
              <a:extLst>
                <a:ext uri="{FF2B5EF4-FFF2-40B4-BE49-F238E27FC236}">
                  <a16:creationId xmlns:a16="http://schemas.microsoft.com/office/drawing/2014/main" id="{6145D3B3-5E4C-E562-373E-4518E3ACE786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4169;p64">
              <a:extLst>
                <a:ext uri="{FF2B5EF4-FFF2-40B4-BE49-F238E27FC236}">
                  <a16:creationId xmlns:a16="http://schemas.microsoft.com/office/drawing/2014/main" id="{34833EB6-20D7-523A-B884-10C24EB2D7AE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4170;p64">
              <a:extLst>
                <a:ext uri="{FF2B5EF4-FFF2-40B4-BE49-F238E27FC236}">
                  <a16:creationId xmlns:a16="http://schemas.microsoft.com/office/drawing/2014/main" id="{C8B41D25-5B45-1850-2DFA-8009CB938A70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4171;p64">
              <a:extLst>
                <a:ext uri="{FF2B5EF4-FFF2-40B4-BE49-F238E27FC236}">
                  <a16:creationId xmlns:a16="http://schemas.microsoft.com/office/drawing/2014/main" id="{1F510FCC-87F6-AE05-8BE3-01E67F19135C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4172;p64">
              <a:extLst>
                <a:ext uri="{FF2B5EF4-FFF2-40B4-BE49-F238E27FC236}">
                  <a16:creationId xmlns:a16="http://schemas.microsoft.com/office/drawing/2014/main" id="{8D26E8C8-877F-45C0-158E-99AE888F7015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4173;p64">
              <a:extLst>
                <a:ext uri="{FF2B5EF4-FFF2-40B4-BE49-F238E27FC236}">
                  <a16:creationId xmlns:a16="http://schemas.microsoft.com/office/drawing/2014/main" id="{A3ABFC53-14FB-C08B-5415-C0EE016AAB51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4174;p64">
              <a:extLst>
                <a:ext uri="{FF2B5EF4-FFF2-40B4-BE49-F238E27FC236}">
                  <a16:creationId xmlns:a16="http://schemas.microsoft.com/office/drawing/2014/main" id="{89DD3DBE-AEC4-A3AB-D8C1-7C0B5AC4FE9B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4175;p64">
              <a:extLst>
                <a:ext uri="{FF2B5EF4-FFF2-40B4-BE49-F238E27FC236}">
                  <a16:creationId xmlns:a16="http://schemas.microsoft.com/office/drawing/2014/main" id="{CC636117-2C45-0D52-BE2F-27E97E418D93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4176;p64">
              <a:extLst>
                <a:ext uri="{FF2B5EF4-FFF2-40B4-BE49-F238E27FC236}">
                  <a16:creationId xmlns:a16="http://schemas.microsoft.com/office/drawing/2014/main" id="{2A565BBA-9A49-6BDB-CB5E-09C5A6BD874B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4177;p64">
              <a:extLst>
                <a:ext uri="{FF2B5EF4-FFF2-40B4-BE49-F238E27FC236}">
                  <a16:creationId xmlns:a16="http://schemas.microsoft.com/office/drawing/2014/main" id="{C3F7C041-B21B-CC24-B8A1-C42C029399C1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4178;p64">
              <a:extLst>
                <a:ext uri="{FF2B5EF4-FFF2-40B4-BE49-F238E27FC236}">
                  <a16:creationId xmlns:a16="http://schemas.microsoft.com/office/drawing/2014/main" id="{7692FB14-F587-74F1-6EDF-1E24E27451F4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4179;p64">
              <a:extLst>
                <a:ext uri="{FF2B5EF4-FFF2-40B4-BE49-F238E27FC236}">
                  <a16:creationId xmlns:a16="http://schemas.microsoft.com/office/drawing/2014/main" id="{91FE5E3D-2E35-812A-4499-EE09FC07113B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4180;p64">
              <a:extLst>
                <a:ext uri="{FF2B5EF4-FFF2-40B4-BE49-F238E27FC236}">
                  <a16:creationId xmlns:a16="http://schemas.microsoft.com/office/drawing/2014/main" id="{07268F99-81A1-6B28-BBB6-C2C145178BAF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4181;p64">
              <a:extLst>
                <a:ext uri="{FF2B5EF4-FFF2-40B4-BE49-F238E27FC236}">
                  <a16:creationId xmlns:a16="http://schemas.microsoft.com/office/drawing/2014/main" id="{BD158139-2CAA-9D7C-5EB4-AD813EDEE4FF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4182;p64">
              <a:extLst>
                <a:ext uri="{FF2B5EF4-FFF2-40B4-BE49-F238E27FC236}">
                  <a16:creationId xmlns:a16="http://schemas.microsoft.com/office/drawing/2014/main" id="{F6C69857-750F-7875-77AB-44A1AF8FF6AB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4183;p64">
              <a:extLst>
                <a:ext uri="{FF2B5EF4-FFF2-40B4-BE49-F238E27FC236}">
                  <a16:creationId xmlns:a16="http://schemas.microsoft.com/office/drawing/2014/main" id="{682E71D8-5780-E3DC-6DFF-1E80FF74429C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4184;p64">
              <a:extLst>
                <a:ext uri="{FF2B5EF4-FFF2-40B4-BE49-F238E27FC236}">
                  <a16:creationId xmlns:a16="http://schemas.microsoft.com/office/drawing/2014/main" id="{DB9878E5-544E-2D66-BCE0-39502F6A445E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4185;p64">
              <a:extLst>
                <a:ext uri="{FF2B5EF4-FFF2-40B4-BE49-F238E27FC236}">
                  <a16:creationId xmlns:a16="http://schemas.microsoft.com/office/drawing/2014/main" id="{3866B75A-0DBC-C33F-D98C-C3F053487AF5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4186;p64">
              <a:extLst>
                <a:ext uri="{FF2B5EF4-FFF2-40B4-BE49-F238E27FC236}">
                  <a16:creationId xmlns:a16="http://schemas.microsoft.com/office/drawing/2014/main" id="{0BD10AC7-285F-6BB2-CAB2-B7D2F4E8364C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4187;p64">
              <a:extLst>
                <a:ext uri="{FF2B5EF4-FFF2-40B4-BE49-F238E27FC236}">
                  <a16:creationId xmlns:a16="http://schemas.microsoft.com/office/drawing/2014/main" id="{42A82B5A-A468-98CA-1067-2242D418FCB6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4188;p64">
              <a:extLst>
                <a:ext uri="{FF2B5EF4-FFF2-40B4-BE49-F238E27FC236}">
                  <a16:creationId xmlns:a16="http://schemas.microsoft.com/office/drawing/2014/main" id="{3215B47A-8049-56D3-85E0-2BEA58649BDA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4189;p64">
              <a:extLst>
                <a:ext uri="{FF2B5EF4-FFF2-40B4-BE49-F238E27FC236}">
                  <a16:creationId xmlns:a16="http://schemas.microsoft.com/office/drawing/2014/main" id="{77FA0541-B560-6F73-0EA6-0ED1AFB7440E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4190;p64">
              <a:extLst>
                <a:ext uri="{FF2B5EF4-FFF2-40B4-BE49-F238E27FC236}">
                  <a16:creationId xmlns:a16="http://schemas.microsoft.com/office/drawing/2014/main" id="{63A26724-90DC-A7F0-7BFE-5439F766ECD4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4191;p64">
              <a:extLst>
                <a:ext uri="{FF2B5EF4-FFF2-40B4-BE49-F238E27FC236}">
                  <a16:creationId xmlns:a16="http://schemas.microsoft.com/office/drawing/2014/main" id="{A3C757C9-EEB9-09A2-D6EB-3736B65604E5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4192;p64">
              <a:extLst>
                <a:ext uri="{FF2B5EF4-FFF2-40B4-BE49-F238E27FC236}">
                  <a16:creationId xmlns:a16="http://schemas.microsoft.com/office/drawing/2014/main" id="{556836E7-7DF3-8C1F-A7F6-C38C18F10E14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4193;p64">
              <a:extLst>
                <a:ext uri="{FF2B5EF4-FFF2-40B4-BE49-F238E27FC236}">
                  <a16:creationId xmlns:a16="http://schemas.microsoft.com/office/drawing/2014/main" id="{B14D6B28-4435-24C2-942F-EF22DF82C185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4194;p64">
              <a:extLst>
                <a:ext uri="{FF2B5EF4-FFF2-40B4-BE49-F238E27FC236}">
                  <a16:creationId xmlns:a16="http://schemas.microsoft.com/office/drawing/2014/main" id="{AB51880B-7CE1-C27F-8975-C0194AB0446D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4195;p64">
              <a:extLst>
                <a:ext uri="{FF2B5EF4-FFF2-40B4-BE49-F238E27FC236}">
                  <a16:creationId xmlns:a16="http://schemas.microsoft.com/office/drawing/2014/main" id="{4E317DF1-1E1D-99A7-2316-E99A2943734B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4196;p64">
              <a:extLst>
                <a:ext uri="{FF2B5EF4-FFF2-40B4-BE49-F238E27FC236}">
                  <a16:creationId xmlns:a16="http://schemas.microsoft.com/office/drawing/2014/main" id="{A93537CC-8F97-62F7-6EB4-E53C968E8598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4197;p64">
              <a:extLst>
                <a:ext uri="{FF2B5EF4-FFF2-40B4-BE49-F238E27FC236}">
                  <a16:creationId xmlns:a16="http://schemas.microsoft.com/office/drawing/2014/main" id="{F534E98B-894A-4837-A9BF-79721823D702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4198;p64">
              <a:extLst>
                <a:ext uri="{FF2B5EF4-FFF2-40B4-BE49-F238E27FC236}">
                  <a16:creationId xmlns:a16="http://schemas.microsoft.com/office/drawing/2014/main" id="{4848668C-0241-6ED2-1863-9925F48899ED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4199;p64">
              <a:extLst>
                <a:ext uri="{FF2B5EF4-FFF2-40B4-BE49-F238E27FC236}">
                  <a16:creationId xmlns:a16="http://schemas.microsoft.com/office/drawing/2014/main" id="{592D6D7B-ADFF-0B82-38B6-0F2DED154BF3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4200;p64">
              <a:extLst>
                <a:ext uri="{FF2B5EF4-FFF2-40B4-BE49-F238E27FC236}">
                  <a16:creationId xmlns:a16="http://schemas.microsoft.com/office/drawing/2014/main" id="{D7C2FB2A-8A42-5274-A42F-75F50099118A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4201;p64">
              <a:extLst>
                <a:ext uri="{FF2B5EF4-FFF2-40B4-BE49-F238E27FC236}">
                  <a16:creationId xmlns:a16="http://schemas.microsoft.com/office/drawing/2014/main" id="{402F4EB2-BE3A-21B5-D89A-A74138779E7A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4202;p64">
              <a:extLst>
                <a:ext uri="{FF2B5EF4-FFF2-40B4-BE49-F238E27FC236}">
                  <a16:creationId xmlns:a16="http://schemas.microsoft.com/office/drawing/2014/main" id="{E40EEB9E-B87E-5EC1-201E-7CF233965AA9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4203;p64">
              <a:extLst>
                <a:ext uri="{FF2B5EF4-FFF2-40B4-BE49-F238E27FC236}">
                  <a16:creationId xmlns:a16="http://schemas.microsoft.com/office/drawing/2014/main" id="{C58B7ABC-0F59-31F3-D510-8CF31A06FA25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4204;p64">
              <a:extLst>
                <a:ext uri="{FF2B5EF4-FFF2-40B4-BE49-F238E27FC236}">
                  <a16:creationId xmlns:a16="http://schemas.microsoft.com/office/drawing/2014/main" id="{2F6EE402-2E97-89E4-5F82-B0319835D79E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4205;p64">
              <a:extLst>
                <a:ext uri="{FF2B5EF4-FFF2-40B4-BE49-F238E27FC236}">
                  <a16:creationId xmlns:a16="http://schemas.microsoft.com/office/drawing/2014/main" id="{AB796625-C6DB-3498-0F75-B38DE0A4F627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4206;p64">
              <a:extLst>
                <a:ext uri="{FF2B5EF4-FFF2-40B4-BE49-F238E27FC236}">
                  <a16:creationId xmlns:a16="http://schemas.microsoft.com/office/drawing/2014/main" id="{DC9E37CA-FDE5-CF56-5928-644BFC201347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4207;p64">
              <a:extLst>
                <a:ext uri="{FF2B5EF4-FFF2-40B4-BE49-F238E27FC236}">
                  <a16:creationId xmlns:a16="http://schemas.microsoft.com/office/drawing/2014/main" id="{3D67F012-30E6-6CC7-7631-A7773C1BBA64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4208;p64">
              <a:extLst>
                <a:ext uri="{FF2B5EF4-FFF2-40B4-BE49-F238E27FC236}">
                  <a16:creationId xmlns:a16="http://schemas.microsoft.com/office/drawing/2014/main" id="{E94C6C82-8BC7-628B-6EDA-9659CC671E5D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4209;p64">
              <a:extLst>
                <a:ext uri="{FF2B5EF4-FFF2-40B4-BE49-F238E27FC236}">
                  <a16:creationId xmlns:a16="http://schemas.microsoft.com/office/drawing/2014/main" id="{5FE13177-1566-9742-C682-196FBE6D74B7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4210;p64">
              <a:extLst>
                <a:ext uri="{FF2B5EF4-FFF2-40B4-BE49-F238E27FC236}">
                  <a16:creationId xmlns:a16="http://schemas.microsoft.com/office/drawing/2014/main" id="{88288EC5-6990-3FDE-A69F-20841500E49D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4211;p64">
              <a:extLst>
                <a:ext uri="{FF2B5EF4-FFF2-40B4-BE49-F238E27FC236}">
                  <a16:creationId xmlns:a16="http://schemas.microsoft.com/office/drawing/2014/main" id="{8D1CA477-0280-7CBB-B042-87F21460CE1D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4212;p64">
              <a:extLst>
                <a:ext uri="{FF2B5EF4-FFF2-40B4-BE49-F238E27FC236}">
                  <a16:creationId xmlns:a16="http://schemas.microsoft.com/office/drawing/2014/main" id="{F238145D-9012-7114-2097-036EA8CDFE4E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4213;p64">
              <a:extLst>
                <a:ext uri="{FF2B5EF4-FFF2-40B4-BE49-F238E27FC236}">
                  <a16:creationId xmlns:a16="http://schemas.microsoft.com/office/drawing/2014/main" id="{ED07815C-E292-C576-6009-51D73DA97F51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4214;p64">
              <a:extLst>
                <a:ext uri="{FF2B5EF4-FFF2-40B4-BE49-F238E27FC236}">
                  <a16:creationId xmlns:a16="http://schemas.microsoft.com/office/drawing/2014/main" id="{CA9DF0B3-1FC7-CAFB-6C99-E937AE060C28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4215;p64">
              <a:extLst>
                <a:ext uri="{FF2B5EF4-FFF2-40B4-BE49-F238E27FC236}">
                  <a16:creationId xmlns:a16="http://schemas.microsoft.com/office/drawing/2014/main" id="{F8B14899-1600-11B4-DD84-7FAD594ADA92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4216;p64">
              <a:extLst>
                <a:ext uri="{FF2B5EF4-FFF2-40B4-BE49-F238E27FC236}">
                  <a16:creationId xmlns:a16="http://schemas.microsoft.com/office/drawing/2014/main" id="{962CDC29-768D-0541-7D6C-BEC614CB5AFD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4217;p64">
              <a:extLst>
                <a:ext uri="{FF2B5EF4-FFF2-40B4-BE49-F238E27FC236}">
                  <a16:creationId xmlns:a16="http://schemas.microsoft.com/office/drawing/2014/main" id="{31A01072-9379-9464-3E20-EA373F6EF0F5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4218;p64">
              <a:extLst>
                <a:ext uri="{FF2B5EF4-FFF2-40B4-BE49-F238E27FC236}">
                  <a16:creationId xmlns:a16="http://schemas.microsoft.com/office/drawing/2014/main" id="{D5A84AE2-C8DC-9F92-8B50-998D5A675566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4219;p64">
              <a:extLst>
                <a:ext uri="{FF2B5EF4-FFF2-40B4-BE49-F238E27FC236}">
                  <a16:creationId xmlns:a16="http://schemas.microsoft.com/office/drawing/2014/main" id="{0CB839F4-ADF6-72B2-BED0-6FBB15A39C23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4220;p64">
              <a:extLst>
                <a:ext uri="{FF2B5EF4-FFF2-40B4-BE49-F238E27FC236}">
                  <a16:creationId xmlns:a16="http://schemas.microsoft.com/office/drawing/2014/main" id="{24D64373-8352-7C1C-3519-8A8A82FF9BF0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4221;p64">
              <a:extLst>
                <a:ext uri="{FF2B5EF4-FFF2-40B4-BE49-F238E27FC236}">
                  <a16:creationId xmlns:a16="http://schemas.microsoft.com/office/drawing/2014/main" id="{EE4E8E53-FFDF-90B2-9E26-41F6C85664CD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4222;p64">
              <a:extLst>
                <a:ext uri="{FF2B5EF4-FFF2-40B4-BE49-F238E27FC236}">
                  <a16:creationId xmlns:a16="http://schemas.microsoft.com/office/drawing/2014/main" id="{67A6D894-4683-C455-9E59-A211F4CF0037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4223;p64">
              <a:extLst>
                <a:ext uri="{FF2B5EF4-FFF2-40B4-BE49-F238E27FC236}">
                  <a16:creationId xmlns:a16="http://schemas.microsoft.com/office/drawing/2014/main" id="{41E7415D-A30F-F98B-C98D-391B3B81FE9B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4224;p64">
              <a:extLst>
                <a:ext uri="{FF2B5EF4-FFF2-40B4-BE49-F238E27FC236}">
                  <a16:creationId xmlns:a16="http://schemas.microsoft.com/office/drawing/2014/main" id="{100748F8-5F09-0FC5-6BE3-D427C6A02E6C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4225;p64">
              <a:extLst>
                <a:ext uri="{FF2B5EF4-FFF2-40B4-BE49-F238E27FC236}">
                  <a16:creationId xmlns:a16="http://schemas.microsoft.com/office/drawing/2014/main" id="{677D3532-7989-B3AC-23BF-20B51EC827D7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4226;p64">
              <a:extLst>
                <a:ext uri="{FF2B5EF4-FFF2-40B4-BE49-F238E27FC236}">
                  <a16:creationId xmlns:a16="http://schemas.microsoft.com/office/drawing/2014/main" id="{E189BD21-EA8F-DE15-2991-D71F41CE684B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4227;p64">
              <a:extLst>
                <a:ext uri="{FF2B5EF4-FFF2-40B4-BE49-F238E27FC236}">
                  <a16:creationId xmlns:a16="http://schemas.microsoft.com/office/drawing/2014/main" id="{DDA7A9D0-2542-D045-D58D-749A2EED798C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4228;p64">
              <a:extLst>
                <a:ext uri="{FF2B5EF4-FFF2-40B4-BE49-F238E27FC236}">
                  <a16:creationId xmlns:a16="http://schemas.microsoft.com/office/drawing/2014/main" id="{0DFF9183-46D6-D0A3-8F0E-3AA0A7BB5F61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4229;p64">
              <a:extLst>
                <a:ext uri="{FF2B5EF4-FFF2-40B4-BE49-F238E27FC236}">
                  <a16:creationId xmlns:a16="http://schemas.microsoft.com/office/drawing/2014/main" id="{03BBF5F2-65FB-7B41-6DF3-35F15C412526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4230;p64">
              <a:extLst>
                <a:ext uri="{FF2B5EF4-FFF2-40B4-BE49-F238E27FC236}">
                  <a16:creationId xmlns:a16="http://schemas.microsoft.com/office/drawing/2014/main" id="{4934720D-3534-ACA9-5919-5C17C5FD86C4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4231;p64">
              <a:extLst>
                <a:ext uri="{FF2B5EF4-FFF2-40B4-BE49-F238E27FC236}">
                  <a16:creationId xmlns:a16="http://schemas.microsoft.com/office/drawing/2014/main" id="{93DCC66A-3D3C-2887-4A61-D41B99E9B62A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4232;p64">
              <a:extLst>
                <a:ext uri="{FF2B5EF4-FFF2-40B4-BE49-F238E27FC236}">
                  <a16:creationId xmlns:a16="http://schemas.microsoft.com/office/drawing/2014/main" id="{7657C54C-3B94-663F-AEB2-C19EAB37A5CC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4233;p64">
              <a:extLst>
                <a:ext uri="{FF2B5EF4-FFF2-40B4-BE49-F238E27FC236}">
                  <a16:creationId xmlns:a16="http://schemas.microsoft.com/office/drawing/2014/main" id="{0328CDC1-CBDE-2D57-9A51-E1BC8D6AA4D7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4234;p64">
              <a:extLst>
                <a:ext uri="{FF2B5EF4-FFF2-40B4-BE49-F238E27FC236}">
                  <a16:creationId xmlns:a16="http://schemas.microsoft.com/office/drawing/2014/main" id="{5F89B5B2-45A2-565E-52A9-335CA73F8A8F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4235;p64">
              <a:extLst>
                <a:ext uri="{FF2B5EF4-FFF2-40B4-BE49-F238E27FC236}">
                  <a16:creationId xmlns:a16="http://schemas.microsoft.com/office/drawing/2014/main" id="{59F36502-3323-B2C6-EFF1-77ED9B1F3813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4236;p64">
              <a:extLst>
                <a:ext uri="{FF2B5EF4-FFF2-40B4-BE49-F238E27FC236}">
                  <a16:creationId xmlns:a16="http://schemas.microsoft.com/office/drawing/2014/main" id="{6DB40D81-C2BD-DF05-25EB-83E8C3CB31AC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4237;p64">
              <a:extLst>
                <a:ext uri="{FF2B5EF4-FFF2-40B4-BE49-F238E27FC236}">
                  <a16:creationId xmlns:a16="http://schemas.microsoft.com/office/drawing/2014/main" id="{3E6F63FD-F18C-2CF5-7CE5-3C677D628692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4238;p64">
              <a:extLst>
                <a:ext uri="{FF2B5EF4-FFF2-40B4-BE49-F238E27FC236}">
                  <a16:creationId xmlns:a16="http://schemas.microsoft.com/office/drawing/2014/main" id="{6A20B047-DFEB-E26B-8375-CD225335DD98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4239;p64">
              <a:extLst>
                <a:ext uri="{FF2B5EF4-FFF2-40B4-BE49-F238E27FC236}">
                  <a16:creationId xmlns:a16="http://schemas.microsoft.com/office/drawing/2014/main" id="{355BD4E9-AF62-BB59-EE8E-66A4FDC903CA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4240;p64">
              <a:extLst>
                <a:ext uri="{FF2B5EF4-FFF2-40B4-BE49-F238E27FC236}">
                  <a16:creationId xmlns:a16="http://schemas.microsoft.com/office/drawing/2014/main" id="{D9C2652C-F104-DC13-BDC1-4810BCD0AC7D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8106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 Design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7" y="1545336"/>
            <a:ext cx="2094629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Data Ingestion Layer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Public datasets (Kaggle, government crime databases), live feeds.</a:t>
            </a: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 Storage Layer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HDFS as a data lake to store raw and processed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datasets.</a:t>
            </a: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Processing Layer</a:t>
            </a: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Apache Spark for data cleansing, trend analysis, and predictive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modelling.</a:t>
            </a: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Visualization Layer</a:t>
            </a:r>
            <a:endParaRPr dirty="0"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Power BI for creating dashboards and interactive visualizations.</a:t>
            </a: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9BE1-EFAF-7AE2-4A0D-0A70FC5F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Technology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D8919A-E404-6BFF-DBE4-E0DB88AFB7A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PK" dirty="0"/>
              <a:t>04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84371DB-FC15-BCB1-CAE1-E44F3B016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K" dirty="0"/>
              <a:t>What techology stack are we using?</a:t>
            </a:r>
          </a:p>
        </p:txBody>
      </p:sp>
      <p:grpSp>
        <p:nvGrpSpPr>
          <p:cNvPr id="5" name="Google Shape;4506;p64">
            <a:extLst>
              <a:ext uri="{FF2B5EF4-FFF2-40B4-BE49-F238E27FC236}">
                <a16:creationId xmlns:a16="http://schemas.microsoft.com/office/drawing/2014/main" id="{95023C86-7205-BDC3-218F-38E7192BA7D2}"/>
              </a:ext>
            </a:extLst>
          </p:cNvPr>
          <p:cNvGrpSpPr/>
          <p:nvPr/>
        </p:nvGrpSpPr>
        <p:grpSpPr>
          <a:xfrm>
            <a:off x="6045791" y="3235863"/>
            <a:ext cx="1951492" cy="1581008"/>
            <a:chOff x="556125" y="238075"/>
            <a:chExt cx="6466175" cy="5235125"/>
          </a:xfrm>
        </p:grpSpPr>
        <p:sp>
          <p:nvSpPr>
            <p:cNvPr id="6" name="Google Shape;4507;p64">
              <a:extLst>
                <a:ext uri="{FF2B5EF4-FFF2-40B4-BE49-F238E27FC236}">
                  <a16:creationId xmlns:a16="http://schemas.microsoft.com/office/drawing/2014/main" id="{53B49570-0AD7-0A6A-E78D-5DB30620FE33}"/>
                </a:ext>
              </a:extLst>
            </p:cNvPr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08;p64">
              <a:extLst>
                <a:ext uri="{FF2B5EF4-FFF2-40B4-BE49-F238E27FC236}">
                  <a16:creationId xmlns:a16="http://schemas.microsoft.com/office/drawing/2014/main" id="{1A732AE7-2895-8D00-D767-6BDFC2EE3BB3}"/>
                </a:ext>
              </a:extLst>
            </p:cNvPr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09;p64">
              <a:extLst>
                <a:ext uri="{FF2B5EF4-FFF2-40B4-BE49-F238E27FC236}">
                  <a16:creationId xmlns:a16="http://schemas.microsoft.com/office/drawing/2014/main" id="{FA2B1115-A8C8-D70A-855B-D0119F3A8BD8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10;p64">
              <a:extLst>
                <a:ext uri="{FF2B5EF4-FFF2-40B4-BE49-F238E27FC236}">
                  <a16:creationId xmlns:a16="http://schemas.microsoft.com/office/drawing/2014/main" id="{86161F52-9F41-BC0A-84B3-234F3A54F1F3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11;p64">
              <a:extLst>
                <a:ext uri="{FF2B5EF4-FFF2-40B4-BE49-F238E27FC236}">
                  <a16:creationId xmlns:a16="http://schemas.microsoft.com/office/drawing/2014/main" id="{4B051C14-595B-C19B-C263-B1304147999C}"/>
                </a:ext>
              </a:extLst>
            </p:cNvPr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12;p64">
              <a:extLst>
                <a:ext uri="{FF2B5EF4-FFF2-40B4-BE49-F238E27FC236}">
                  <a16:creationId xmlns:a16="http://schemas.microsoft.com/office/drawing/2014/main" id="{D89AF924-100C-15A5-6F87-DCD300EDC51F}"/>
                </a:ext>
              </a:extLst>
            </p:cNvPr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13;p64">
              <a:extLst>
                <a:ext uri="{FF2B5EF4-FFF2-40B4-BE49-F238E27FC236}">
                  <a16:creationId xmlns:a16="http://schemas.microsoft.com/office/drawing/2014/main" id="{CADC255D-D4F3-B1A9-848F-CD3173734247}"/>
                </a:ext>
              </a:extLst>
            </p:cNvPr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14;p64">
              <a:extLst>
                <a:ext uri="{FF2B5EF4-FFF2-40B4-BE49-F238E27FC236}">
                  <a16:creationId xmlns:a16="http://schemas.microsoft.com/office/drawing/2014/main" id="{45F90315-82DE-43D7-4FAF-9E251593683F}"/>
                </a:ext>
              </a:extLst>
            </p:cNvPr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5;p64">
              <a:extLst>
                <a:ext uri="{FF2B5EF4-FFF2-40B4-BE49-F238E27FC236}">
                  <a16:creationId xmlns:a16="http://schemas.microsoft.com/office/drawing/2014/main" id="{76835C30-18B3-8633-2C27-BDF62DB387A4}"/>
                </a:ext>
              </a:extLst>
            </p:cNvPr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16;p64">
              <a:extLst>
                <a:ext uri="{FF2B5EF4-FFF2-40B4-BE49-F238E27FC236}">
                  <a16:creationId xmlns:a16="http://schemas.microsoft.com/office/drawing/2014/main" id="{A3D0B597-0F21-F142-7EFC-250EB054A86C}"/>
                </a:ext>
              </a:extLst>
            </p:cNvPr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17;p64">
              <a:extLst>
                <a:ext uri="{FF2B5EF4-FFF2-40B4-BE49-F238E27FC236}">
                  <a16:creationId xmlns:a16="http://schemas.microsoft.com/office/drawing/2014/main" id="{E8858EB6-2A9E-703B-7FD9-0B00D6DF8460}"/>
                </a:ext>
              </a:extLst>
            </p:cNvPr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18;p64">
              <a:extLst>
                <a:ext uri="{FF2B5EF4-FFF2-40B4-BE49-F238E27FC236}">
                  <a16:creationId xmlns:a16="http://schemas.microsoft.com/office/drawing/2014/main" id="{97663A46-0352-0F9C-FA4F-418F629F8A3B}"/>
                </a:ext>
              </a:extLst>
            </p:cNvPr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19;p64">
              <a:extLst>
                <a:ext uri="{FF2B5EF4-FFF2-40B4-BE49-F238E27FC236}">
                  <a16:creationId xmlns:a16="http://schemas.microsoft.com/office/drawing/2014/main" id="{64D55C30-6D52-2072-35A7-C3D71C2B24BD}"/>
                </a:ext>
              </a:extLst>
            </p:cNvPr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20;p64">
              <a:extLst>
                <a:ext uri="{FF2B5EF4-FFF2-40B4-BE49-F238E27FC236}">
                  <a16:creationId xmlns:a16="http://schemas.microsoft.com/office/drawing/2014/main" id="{442F49DA-E2AD-C79E-C0FB-D04193C21171}"/>
                </a:ext>
              </a:extLst>
            </p:cNvPr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21;p64">
              <a:extLst>
                <a:ext uri="{FF2B5EF4-FFF2-40B4-BE49-F238E27FC236}">
                  <a16:creationId xmlns:a16="http://schemas.microsoft.com/office/drawing/2014/main" id="{17845DA9-29C3-A4BB-9CFB-09552D9F202E}"/>
                </a:ext>
              </a:extLst>
            </p:cNvPr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22;p64">
              <a:extLst>
                <a:ext uri="{FF2B5EF4-FFF2-40B4-BE49-F238E27FC236}">
                  <a16:creationId xmlns:a16="http://schemas.microsoft.com/office/drawing/2014/main" id="{57B8A5C6-DD75-3F54-DB79-20B214FDAF6A}"/>
                </a:ext>
              </a:extLst>
            </p:cNvPr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23;p64">
              <a:extLst>
                <a:ext uri="{FF2B5EF4-FFF2-40B4-BE49-F238E27FC236}">
                  <a16:creationId xmlns:a16="http://schemas.microsoft.com/office/drawing/2014/main" id="{44CE9883-431C-6E0B-FB48-4B5324429B99}"/>
                </a:ext>
              </a:extLst>
            </p:cNvPr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24;p64">
              <a:extLst>
                <a:ext uri="{FF2B5EF4-FFF2-40B4-BE49-F238E27FC236}">
                  <a16:creationId xmlns:a16="http://schemas.microsoft.com/office/drawing/2014/main" id="{4BD626E7-73B5-74FC-A4C1-0F59B428B323}"/>
                </a:ext>
              </a:extLst>
            </p:cNvPr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25;p64">
              <a:extLst>
                <a:ext uri="{FF2B5EF4-FFF2-40B4-BE49-F238E27FC236}">
                  <a16:creationId xmlns:a16="http://schemas.microsoft.com/office/drawing/2014/main" id="{C0362D50-1A8A-54CC-986A-B453F1BCEAAB}"/>
                </a:ext>
              </a:extLst>
            </p:cNvPr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6;p64">
              <a:extLst>
                <a:ext uri="{FF2B5EF4-FFF2-40B4-BE49-F238E27FC236}">
                  <a16:creationId xmlns:a16="http://schemas.microsoft.com/office/drawing/2014/main" id="{BB81FB9F-89BF-6D20-4BE1-1A264A85DA8A}"/>
                </a:ext>
              </a:extLst>
            </p:cNvPr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27;p64">
              <a:extLst>
                <a:ext uri="{FF2B5EF4-FFF2-40B4-BE49-F238E27FC236}">
                  <a16:creationId xmlns:a16="http://schemas.microsoft.com/office/drawing/2014/main" id="{933037AB-8387-8886-7E81-C381F0E92008}"/>
                </a:ext>
              </a:extLst>
            </p:cNvPr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28;p64">
              <a:extLst>
                <a:ext uri="{FF2B5EF4-FFF2-40B4-BE49-F238E27FC236}">
                  <a16:creationId xmlns:a16="http://schemas.microsoft.com/office/drawing/2014/main" id="{0DD86DAF-8321-D204-58CD-F494BB6D58D5}"/>
                </a:ext>
              </a:extLst>
            </p:cNvPr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29;p64">
              <a:extLst>
                <a:ext uri="{FF2B5EF4-FFF2-40B4-BE49-F238E27FC236}">
                  <a16:creationId xmlns:a16="http://schemas.microsoft.com/office/drawing/2014/main" id="{0B5FA99B-44F2-41AE-9CF4-1D5623F35F3F}"/>
                </a:ext>
              </a:extLst>
            </p:cNvPr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30;p64">
              <a:extLst>
                <a:ext uri="{FF2B5EF4-FFF2-40B4-BE49-F238E27FC236}">
                  <a16:creationId xmlns:a16="http://schemas.microsoft.com/office/drawing/2014/main" id="{74961008-D180-77CB-0ADF-78937C754057}"/>
                </a:ext>
              </a:extLst>
            </p:cNvPr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31;p64">
              <a:extLst>
                <a:ext uri="{FF2B5EF4-FFF2-40B4-BE49-F238E27FC236}">
                  <a16:creationId xmlns:a16="http://schemas.microsoft.com/office/drawing/2014/main" id="{3448AFBC-45A4-110C-AD64-643D3D1893B8}"/>
                </a:ext>
              </a:extLst>
            </p:cNvPr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32;p64">
              <a:extLst>
                <a:ext uri="{FF2B5EF4-FFF2-40B4-BE49-F238E27FC236}">
                  <a16:creationId xmlns:a16="http://schemas.microsoft.com/office/drawing/2014/main" id="{F640C127-587E-6C85-55B2-EC540351FD89}"/>
                </a:ext>
              </a:extLst>
            </p:cNvPr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33;p64">
              <a:extLst>
                <a:ext uri="{FF2B5EF4-FFF2-40B4-BE49-F238E27FC236}">
                  <a16:creationId xmlns:a16="http://schemas.microsoft.com/office/drawing/2014/main" id="{DD14F9B5-4BE6-E685-505C-8D400D48C76A}"/>
                </a:ext>
              </a:extLst>
            </p:cNvPr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34;p64">
              <a:extLst>
                <a:ext uri="{FF2B5EF4-FFF2-40B4-BE49-F238E27FC236}">
                  <a16:creationId xmlns:a16="http://schemas.microsoft.com/office/drawing/2014/main" id="{D38ACB81-D10C-19BE-5AD5-90A29427F0B7}"/>
                </a:ext>
              </a:extLst>
            </p:cNvPr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35;p64">
              <a:extLst>
                <a:ext uri="{FF2B5EF4-FFF2-40B4-BE49-F238E27FC236}">
                  <a16:creationId xmlns:a16="http://schemas.microsoft.com/office/drawing/2014/main" id="{605CDC85-13BE-4BE6-99CB-E5D6BABC2F61}"/>
                </a:ext>
              </a:extLst>
            </p:cNvPr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36;p64">
              <a:extLst>
                <a:ext uri="{FF2B5EF4-FFF2-40B4-BE49-F238E27FC236}">
                  <a16:creationId xmlns:a16="http://schemas.microsoft.com/office/drawing/2014/main" id="{0F919ADF-3B04-6F1F-B523-9EAE114C7652}"/>
                </a:ext>
              </a:extLst>
            </p:cNvPr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37;p64">
              <a:extLst>
                <a:ext uri="{FF2B5EF4-FFF2-40B4-BE49-F238E27FC236}">
                  <a16:creationId xmlns:a16="http://schemas.microsoft.com/office/drawing/2014/main" id="{D1312E8A-5E30-1D5B-6845-1369FD065B23}"/>
                </a:ext>
              </a:extLst>
            </p:cNvPr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38;p64">
              <a:extLst>
                <a:ext uri="{FF2B5EF4-FFF2-40B4-BE49-F238E27FC236}">
                  <a16:creationId xmlns:a16="http://schemas.microsoft.com/office/drawing/2014/main" id="{7A9E4F2C-E9AC-12F4-20CD-0F62ED711D51}"/>
                </a:ext>
              </a:extLst>
            </p:cNvPr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39;p64">
              <a:extLst>
                <a:ext uri="{FF2B5EF4-FFF2-40B4-BE49-F238E27FC236}">
                  <a16:creationId xmlns:a16="http://schemas.microsoft.com/office/drawing/2014/main" id="{1FFF7245-2F59-A011-7FFB-A563640BC874}"/>
                </a:ext>
              </a:extLst>
            </p:cNvPr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40;p64">
              <a:extLst>
                <a:ext uri="{FF2B5EF4-FFF2-40B4-BE49-F238E27FC236}">
                  <a16:creationId xmlns:a16="http://schemas.microsoft.com/office/drawing/2014/main" id="{76421E7E-CDF9-DEA9-8BE3-291343948B43}"/>
                </a:ext>
              </a:extLst>
            </p:cNvPr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41;p64">
              <a:extLst>
                <a:ext uri="{FF2B5EF4-FFF2-40B4-BE49-F238E27FC236}">
                  <a16:creationId xmlns:a16="http://schemas.microsoft.com/office/drawing/2014/main" id="{122A252F-2F37-17B3-D94B-6F29F09001C6}"/>
                </a:ext>
              </a:extLst>
            </p:cNvPr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42;p64">
              <a:extLst>
                <a:ext uri="{FF2B5EF4-FFF2-40B4-BE49-F238E27FC236}">
                  <a16:creationId xmlns:a16="http://schemas.microsoft.com/office/drawing/2014/main" id="{747AE5A4-F5EE-1FB1-5C16-69116BF973F0}"/>
                </a:ext>
              </a:extLst>
            </p:cNvPr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43;p64">
              <a:extLst>
                <a:ext uri="{FF2B5EF4-FFF2-40B4-BE49-F238E27FC236}">
                  <a16:creationId xmlns:a16="http://schemas.microsoft.com/office/drawing/2014/main" id="{D058BF08-A34E-CF7F-DA36-5469C31EE729}"/>
                </a:ext>
              </a:extLst>
            </p:cNvPr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44;p64">
              <a:extLst>
                <a:ext uri="{FF2B5EF4-FFF2-40B4-BE49-F238E27FC236}">
                  <a16:creationId xmlns:a16="http://schemas.microsoft.com/office/drawing/2014/main" id="{51C46919-68BC-A5E2-7EBA-A6C333A28104}"/>
                </a:ext>
              </a:extLst>
            </p:cNvPr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45;p64">
              <a:extLst>
                <a:ext uri="{FF2B5EF4-FFF2-40B4-BE49-F238E27FC236}">
                  <a16:creationId xmlns:a16="http://schemas.microsoft.com/office/drawing/2014/main" id="{9438E61B-39E6-151F-0F06-253A5327E0C5}"/>
                </a:ext>
              </a:extLst>
            </p:cNvPr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46;p64">
              <a:extLst>
                <a:ext uri="{FF2B5EF4-FFF2-40B4-BE49-F238E27FC236}">
                  <a16:creationId xmlns:a16="http://schemas.microsoft.com/office/drawing/2014/main" id="{882D2016-31DD-90C5-66D5-E7E901617014}"/>
                </a:ext>
              </a:extLst>
            </p:cNvPr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47;p64">
              <a:extLst>
                <a:ext uri="{FF2B5EF4-FFF2-40B4-BE49-F238E27FC236}">
                  <a16:creationId xmlns:a16="http://schemas.microsoft.com/office/drawing/2014/main" id="{7DB810C0-5D66-BF58-0BF8-38883149CB4D}"/>
                </a:ext>
              </a:extLst>
            </p:cNvPr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48;p64">
              <a:extLst>
                <a:ext uri="{FF2B5EF4-FFF2-40B4-BE49-F238E27FC236}">
                  <a16:creationId xmlns:a16="http://schemas.microsoft.com/office/drawing/2014/main" id="{7D9C508C-677F-20AA-EC35-C03D46E1B3DB}"/>
                </a:ext>
              </a:extLst>
            </p:cNvPr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49;p64">
              <a:extLst>
                <a:ext uri="{FF2B5EF4-FFF2-40B4-BE49-F238E27FC236}">
                  <a16:creationId xmlns:a16="http://schemas.microsoft.com/office/drawing/2014/main" id="{35D141D3-4D16-88FE-7CF4-A8F6CB73C1B1}"/>
                </a:ext>
              </a:extLst>
            </p:cNvPr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50;p64">
              <a:extLst>
                <a:ext uri="{FF2B5EF4-FFF2-40B4-BE49-F238E27FC236}">
                  <a16:creationId xmlns:a16="http://schemas.microsoft.com/office/drawing/2014/main" id="{7ADD5E80-5982-8C40-A5B1-E4A5D79FB22C}"/>
                </a:ext>
              </a:extLst>
            </p:cNvPr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51;p64">
              <a:extLst>
                <a:ext uri="{FF2B5EF4-FFF2-40B4-BE49-F238E27FC236}">
                  <a16:creationId xmlns:a16="http://schemas.microsoft.com/office/drawing/2014/main" id="{D222833C-31C2-972E-54DD-6CAD867B6F64}"/>
                </a:ext>
              </a:extLst>
            </p:cNvPr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52;p64">
              <a:extLst>
                <a:ext uri="{FF2B5EF4-FFF2-40B4-BE49-F238E27FC236}">
                  <a16:creationId xmlns:a16="http://schemas.microsoft.com/office/drawing/2014/main" id="{9E4FB3CE-81D3-8436-FBCE-2A028A9AEBFD}"/>
                </a:ext>
              </a:extLst>
            </p:cNvPr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53;p64">
              <a:extLst>
                <a:ext uri="{FF2B5EF4-FFF2-40B4-BE49-F238E27FC236}">
                  <a16:creationId xmlns:a16="http://schemas.microsoft.com/office/drawing/2014/main" id="{C0A40046-734F-8A01-36CB-8BAB5CF0E240}"/>
                </a:ext>
              </a:extLst>
            </p:cNvPr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54;p64">
              <a:extLst>
                <a:ext uri="{FF2B5EF4-FFF2-40B4-BE49-F238E27FC236}">
                  <a16:creationId xmlns:a16="http://schemas.microsoft.com/office/drawing/2014/main" id="{AD613318-E721-209D-E454-347183468D70}"/>
                </a:ext>
              </a:extLst>
            </p:cNvPr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55;p64">
              <a:extLst>
                <a:ext uri="{FF2B5EF4-FFF2-40B4-BE49-F238E27FC236}">
                  <a16:creationId xmlns:a16="http://schemas.microsoft.com/office/drawing/2014/main" id="{E0EFCC34-ABE6-4725-3A82-7CBDD30B0E28}"/>
                </a:ext>
              </a:extLst>
            </p:cNvPr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56;p64">
              <a:extLst>
                <a:ext uri="{FF2B5EF4-FFF2-40B4-BE49-F238E27FC236}">
                  <a16:creationId xmlns:a16="http://schemas.microsoft.com/office/drawing/2014/main" id="{9ADC9BB6-19D9-5DA5-BEED-46CEE6CA7A60}"/>
                </a:ext>
              </a:extLst>
            </p:cNvPr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57;p64">
              <a:extLst>
                <a:ext uri="{FF2B5EF4-FFF2-40B4-BE49-F238E27FC236}">
                  <a16:creationId xmlns:a16="http://schemas.microsoft.com/office/drawing/2014/main" id="{849CCFE1-45BD-0A53-50C7-BF39999671F5}"/>
                </a:ext>
              </a:extLst>
            </p:cNvPr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58;p64">
              <a:extLst>
                <a:ext uri="{FF2B5EF4-FFF2-40B4-BE49-F238E27FC236}">
                  <a16:creationId xmlns:a16="http://schemas.microsoft.com/office/drawing/2014/main" id="{E11D3CF4-8D37-02E7-3A76-A7F1B8406CD5}"/>
                </a:ext>
              </a:extLst>
            </p:cNvPr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59;p64">
              <a:extLst>
                <a:ext uri="{FF2B5EF4-FFF2-40B4-BE49-F238E27FC236}">
                  <a16:creationId xmlns:a16="http://schemas.microsoft.com/office/drawing/2014/main" id="{EA68237C-D32D-4AB8-37CA-44AA8879594D}"/>
                </a:ext>
              </a:extLst>
            </p:cNvPr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60;p64">
              <a:extLst>
                <a:ext uri="{FF2B5EF4-FFF2-40B4-BE49-F238E27FC236}">
                  <a16:creationId xmlns:a16="http://schemas.microsoft.com/office/drawing/2014/main" id="{F32D9EC5-2C89-285F-D374-BC3001BE020F}"/>
                </a:ext>
              </a:extLst>
            </p:cNvPr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61;p64">
              <a:extLst>
                <a:ext uri="{FF2B5EF4-FFF2-40B4-BE49-F238E27FC236}">
                  <a16:creationId xmlns:a16="http://schemas.microsoft.com/office/drawing/2014/main" id="{B2CB0B22-8E56-A98A-4EB3-3F5F8FB73E8F}"/>
                </a:ext>
              </a:extLst>
            </p:cNvPr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62;p64">
              <a:extLst>
                <a:ext uri="{FF2B5EF4-FFF2-40B4-BE49-F238E27FC236}">
                  <a16:creationId xmlns:a16="http://schemas.microsoft.com/office/drawing/2014/main" id="{F9C6746F-6756-4685-B682-30F359E65046}"/>
                </a:ext>
              </a:extLst>
            </p:cNvPr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63;p64">
              <a:extLst>
                <a:ext uri="{FF2B5EF4-FFF2-40B4-BE49-F238E27FC236}">
                  <a16:creationId xmlns:a16="http://schemas.microsoft.com/office/drawing/2014/main" id="{15EAD8BD-0A13-85FE-FB10-88B1A465CFBF}"/>
                </a:ext>
              </a:extLst>
            </p:cNvPr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64;p64">
              <a:extLst>
                <a:ext uri="{FF2B5EF4-FFF2-40B4-BE49-F238E27FC236}">
                  <a16:creationId xmlns:a16="http://schemas.microsoft.com/office/drawing/2014/main" id="{8D43E3DD-54CE-7259-6937-05391F192531}"/>
                </a:ext>
              </a:extLst>
            </p:cNvPr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565;p64">
              <a:extLst>
                <a:ext uri="{FF2B5EF4-FFF2-40B4-BE49-F238E27FC236}">
                  <a16:creationId xmlns:a16="http://schemas.microsoft.com/office/drawing/2014/main" id="{F0C14E75-2A7F-18E5-7E84-A2306A04BE25}"/>
                </a:ext>
              </a:extLst>
            </p:cNvPr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566;p64">
              <a:extLst>
                <a:ext uri="{FF2B5EF4-FFF2-40B4-BE49-F238E27FC236}">
                  <a16:creationId xmlns:a16="http://schemas.microsoft.com/office/drawing/2014/main" id="{1092A851-092E-7831-6944-A1EC7D9FEF60}"/>
                </a:ext>
              </a:extLst>
            </p:cNvPr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567;p64">
              <a:extLst>
                <a:ext uri="{FF2B5EF4-FFF2-40B4-BE49-F238E27FC236}">
                  <a16:creationId xmlns:a16="http://schemas.microsoft.com/office/drawing/2014/main" id="{58746B62-331A-E585-5497-F813731B9A45}"/>
                </a:ext>
              </a:extLst>
            </p:cNvPr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568;p64">
              <a:extLst>
                <a:ext uri="{FF2B5EF4-FFF2-40B4-BE49-F238E27FC236}">
                  <a16:creationId xmlns:a16="http://schemas.microsoft.com/office/drawing/2014/main" id="{D087CD59-9427-F955-EEC4-9B04E1A862B7}"/>
                </a:ext>
              </a:extLst>
            </p:cNvPr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569;p64">
              <a:extLst>
                <a:ext uri="{FF2B5EF4-FFF2-40B4-BE49-F238E27FC236}">
                  <a16:creationId xmlns:a16="http://schemas.microsoft.com/office/drawing/2014/main" id="{22366FE2-B064-F065-9EFC-E57AB231CBA6}"/>
                </a:ext>
              </a:extLst>
            </p:cNvPr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570;p64">
              <a:extLst>
                <a:ext uri="{FF2B5EF4-FFF2-40B4-BE49-F238E27FC236}">
                  <a16:creationId xmlns:a16="http://schemas.microsoft.com/office/drawing/2014/main" id="{198E4977-B2D3-AC7D-85D7-DECA5DFBCF53}"/>
                </a:ext>
              </a:extLst>
            </p:cNvPr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571;p64">
              <a:extLst>
                <a:ext uri="{FF2B5EF4-FFF2-40B4-BE49-F238E27FC236}">
                  <a16:creationId xmlns:a16="http://schemas.microsoft.com/office/drawing/2014/main" id="{A618D4F7-957F-E374-5AA8-6C09B67FFBD7}"/>
                </a:ext>
              </a:extLst>
            </p:cNvPr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572;p64">
              <a:extLst>
                <a:ext uri="{FF2B5EF4-FFF2-40B4-BE49-F238E27FC236}">
                  <a16:creationId xmlns:a16="http://schemas.microsoft.com/office/drawing/2014/main" id="{22707C89-50ED-3E5E-F7A5-06371B05903E}"/>
                </a:ext>
              </a:extLst>
            </p:cNvPr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573;p64">
              <a:extLst>
                <a:ext uri="{FF2B5EF4-FFF2-40B4-BE49-F238E27FC236}">
                  <a16:creationId xmlns:a16="http://schemas.microsoft.com/office/drawing/2014/main" id="{29308F71-E897-F6C8-6BDB-474FA3B35ECA}"/>
                </a:ext>
              </a:extLst>
            </p:cNvPr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574;p64">
              <a:extLst>
                <a:ext uri="{FF2B5EF4-FFF2-40B4-BE49-F238E27FC236}">
                  <a16:creationId xmlns:a16="http://schemas.microsoft.com/office/drawing/2014/main" id="{B160CA6A-BF24-B2FA-B727-5EB5B348A046}"/>
                </a:ext>
              </a:extLst>
            </p:cNvPr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575;p64">
              <a:extLst>
                <a:ext uri="{FF2B5EF4-FFF2-40B4-BE49-F238E27FC236}">
                  <a16:creationId xmlns:a16="http://schemas.microsoft.com/office/drawing/2014/main" id="{409CD7C8-7A60-035D-899A-BE138D0816C9}"/>
                </a:ext>
              </a:extLst>
            </p:cNvPr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576;p64">
              <a:extLst>
                <a:ext uri="{FF2B5EF4-FFF2-40B4-BE49-F238E27FC236}">
                  <a16:creationId xmlns:a16="http://schemas.microsoft.com/office/drawing/2014/main" id="{24759C7B-3BE7-DC11-DE78-D4C0D3F7428C}"/>
                </a:ext>
              </a:extLst>
            </p:cNvPr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577;p64">
              <a:extLst>
                <a:ext uri="{FF2B5EF4-FFF2-40B4-BE49-F238E27FC236}">
                  <a16:creationId xmlns:a16="http://schemas.microsoft.com/office/drawing/2014/main" id="{48C6AADD-E821-3AE0-B580-8056F8205DBA}"/>
                </a:ext>
              </a:extLst>
            </p:cNvPr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578;p64">
              <a:extLst>
                <a:ext uri="{FF2B5EF4-FFF2-40B4-BE49-F238E27FC236}">
                  <a16:creationId xmlns:a16="http://schemas.microsoft.com/office/drawing/2014/main" id="{4833794B-95F6-2862-4A19-D974317AD471}"/>
                </a:ext>
              </a:extLst>
            </p:cNvPr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579;p64">
              <a:extLst>
                <a:ext uri="{FF2B5EF4-FFF2-40B4-BE49-F238E27FC236}">
                  <a16:creationId xmlns:a16="http://schemas.microsoft.com/office/drawing/2014/main" id="{445DDE04-C08E-359B-8BE2-090E7FBD7DEC}"/>
                </a:ext>
              </a:extLst>
            </p:cNvPr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580;p64">
              <a:extLst>
                <a:ext uri="{FF2B5EF4-FFF2-40B4-BE49-F238E27FC236}">
                  <a16:creationId xmlns:a16="http://schemas.microsoft.com/office/drawing/2014/main" id="{C7038002-1159-D18A-74F6-2ABAF86FA03F}"/>
                </a:ext>
              </a:extLst>
            </p:cNvPr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581;p64">
              <a:extLst>
                <a:ext uri="{FF2B5EF4-FFF2-40B4-BE49-F238E27FC236}">
                  <a16:creationId xmlns:a16="http://schemas.microsoft.com/office/drawing/2014/main" id="{42CF4C2D-C3CA-44D7-6A6F-017C5A69F86D}"/>
                </a:ext>
              </a:extLst>
            </p:cNvPr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582;p64">
              <a:extLst>
                <a:ext uri="{FF2B5EF4-FFF2-40B4-BE49-F238E27FC236}">
                  <a16:creationId xmlns:a16="http://schemas.microsoft.com/office/drawing/2014/main" id="{AABC63CF-210C-2074-17E0-B926C999F6F4}"/>
                </a:ext>
              </a:extLst>
            </p:cNvPr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583;p64">
              <a:extLst>
                <a:ext uri="{FF2B5EF4-FFF2-40B4-BE49-F238E27FC236}">
                  <a16:creationId xmlns:a16="http://schemas.microsoft.com/office/drawing/2014/main" id="{93850EF9-2600-DF2C-55C2-6A9D8B141FFF}"/>
                </a:ext>
              </a:extLst>
            </p:cNvPr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584;p64">
              <a:extLst>
                <a:ext uri="{FF2B5EF4-FFF2-40B4-BE49-F238E27FC236}">
                  <a16:creationId xmlns:a16="http://schemas.microsoft.com/office/drawing/2014/main" id="{8EFC21A0-2B35-B8BC-F05D-5E08E100B672}"/>
                </a:ext>
              </a:extLst>
            </p:cNvPr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585;p64">
              <a:extLst>
                <a:ext uri="{FF2B5EF4-FFF2-40B4-BE49-F238E27FC236}">
                  <a16:creationId xmlns:a16="http://schemas.microsoft.com/office/drawing/2014/main" id="{67FB4C14-F006-6BA8-779D-C6599186F7DF}"/>
                </a:ext>
              </a:extLst>
            </p:cNvPr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586;p64">
              <a:extLst>
                <a:ext uri="{FF2B5EF4-FFF2-40B4-BE49-F238E27FC236}">
                  <a16:creationId xmlns:a16="http://schemas.microsoft.com/office/drawing/2014/main" id="{6F85B86D-05D5-8A92-6EB6-331433DDCCA2}"/>
                </a:ext>
              </a:extLst>
            </p:cNvPr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587;p64">
              <a:extLst>
                <a:ext uri="{FF2B5EF4-FFF2-40B4-BE49-F238E27FC236}">
                  <a16:creationId xmlns:a16="http://schemas.microsoft.com/office/drawing/2014/main" id="{B172B7EB-FFD8-52EE-3C5B-B1042135C388}"/>
                </a:ext>
              </a:extLst>
            </p:cNvPr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588;p64">
              <a:extLst>
                <a:ext uri="{FF2B5EF4-FFF2-40B4-BE49-F238E27FC236}">
                  <a16:creationId xmlns:a16="http://schemas.microsoft.com/office/drawing/2014/main" id="{2760C697-D554-7C52-2D87-AE1F93476B0F}"/>
                </a:ext>
              </a:extLst>
            </p:cNvPr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589;p64">
              <a:extLst>
                <a:ext uri="{FF2B5EF4-FFF2-40B4-BE49-F238E27FC236}">
                  <a16:creationId xmlns:a16="http://schemas.microsoft.com/office/drawing/2014/main" id="{D9FAAC2D-C566-4AA2-DE9B-48B9274EF037}"/>
                </a:ext>
              </a:extLst>
            </p:cNvPr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590;p64">
              <a:extLst>
                <a:ext uri="{FF2B5EF4-FFF2-40B4-BE49-F238E27FC236}">
                  <a16:creationId xmlns:a16="http://schemas.microsoft.com/office/drawing/2014/main" id="{12D00B90-459B-D098-720E-0A0B24A7A93F}"/>
                </a:ext>
              </a:extLst>
            </p:cNvPr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591;p64">
              <a:extLst>
                <a:ext uri="{FF2B5EF4-FFF2-40B4-BE49-F238E27FC236}">
                  <a16:creationId xmlns:a16="http://schemas.microsoft.com/office/drawing/2014/main" id="{573532CC-532F-32C3-C092-0AF95CED6C95}"/>
                </a:ext>
              </a:extLst>
            </p:cNvPr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592;p64">
              <a:extLst>
                <a:ext uri="{FF2B5EF4-FFF2-40B4-BE49-F238E27FC236}">
                  <a16:creationId xmlns:a16="http://schemas.microsoft.com/office/drawing/2014/main" id="{4515AD7C-335A-277C-B288-C43A2D52F066}"/>
                </a:ext>
              </a:extLst>
            </p:cNvPr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593;p64">
              <a:extLst>
                <a:ext uri="{FF2B5EF4-FFF2-40B4-BE49-F238E27FC236}">
                  <a16:creationId xmlns:a16="http://schemas.microsoft.com/office/drawing/2014/main" id="{0B5C3E30-2D5B-DBA6-775A-6875E95282BF}"/>
                </a:ext>
              </a:extLst>
            </p:cNvPr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594;p64">
              <a:extLst>
                <a:ext uri="{FF2B5EF4-FFF2-40B4-BE49-F238E27FC236}">
                  <a16:creationId xmlns:a16="http://schemas.microsoft.com/office/drawing/2014/main" id="{3600C161-2D37-7A6C-8310-DCEF35C94D8F}"/>
                </a:ext>
              </a:extLst>
            </p:cNvPr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595;p64">
              <a:extLst>
                <a:ext uri="{FF2B5EF4-FFF2-40B4-BE49-F238E27FC236}">
                  <a16:creationId xmlns:a16="http://schemas.microsoft.com/office/drawing/2014/main" id="{CA3E95D2-716D-A9E1-5909-6A67101C9903}"/>
                </a:ext>
              </a:extLst>
            </p:cNvPr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596;p64">
              <a:extLst>
                <a:ext uri="{FF2B5EF4-FFF2-40B4-BE49-F238E27FC236}">
                  <a16:creationId xmlns:a16="http://schemas.microsoft.com/office/drawing/2014/main" id="{6BC7D7E9-6382-9369-52A9-4322044E2F93}"/>
                </a:ext>
              </a:extLst>
            </p:cNvPr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597;p64">
              <a:extLst>
                <a:ext uri="{FF2B5EF4-FFF2-40B4-BE49-F238E27FC236}">
                  <a16:creationId xmlns:a16="http://schemas.microsoft.com/office/drawing/2014/main" id="{69505A23-91DA-8318-7498-D1FE4C794A82}"/>
                </a:ext>
              </a:extLst>
            </p:cNvPr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598;p64">
              <a:extLst>
                <a:ext uri="{FF2B5EF4-FFF2-40B4-BE49-F238E27FC236}">
                  <a16:creationId xmlns:a16="http://schemas.microsoft.com/office/drawing/2014/main" id="{7A51B5CB-385D-1C18-22BA-D2707365D47A}"/>
                </a:ext>
              </a:extLst>
            </p:cNvPr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599;p64">
              <a:extLst>
                <a:ext uri="{FF2B5EF4-FFF2-40B4-BE49-F238E27FC236}">
                  <a16:creationId xmlns:a16="http://schemas.microsoft.com/office/drawing/2014/main" id="{09981338-659E-013A-716E-9AF3F811DAE9}"/>
                </a:ext>
              </a:extLst>
            </p:cNvPr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600;p64">
              <a:extLst>
                <a:ext uri="{FF2B5EF4-FFF2-40B4-BE49-F238E27FC236}">
                  <a16:creationId xmlns:a16="http://schemas.microsoft.com/office/drawing/2014/main" id="{19A7607D-B5E9-67BA-2CB0-8351DA1CEF00}"/>
                </a:ext>
              </a:extLst>
            </p:cNvPr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601;p64">
              <a:extLst>
                <a:ext uri="{FF2B5EF4-FFF2-40B4-BE49-F238E27FC236}">
                  <a16:creationId xmlns:a16="http://schemas.microsoft.com/office/drawing/2014/main" id="{93881286-8BBD-1CB6-F415-FD641EF8F371}"/>
                </a:ext>
              </a:extLst>
            </p:cNvPr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602;p64">
              <a:extLst>
                <a:ext uri="{FF2B5EF4-FFF2-40B4-BE49-F238E27FC236}">
                  <a16:creationId xmlns:a16="http://schemas.microsoft.com/office/drawing/2014/main" id="{E8AA11FC-947D-9FD1-ECE5-CC5D366F5E3F}"/>
                </a:ext>
              </a:extLst>
            </p:cNvPr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603;p64">
              <a:extLst>
                <a:ext uri="{FF2B5EF4-FFF2-40B4-BE49-F238E27FC236}">
                  <a16:creationId xmlns:a16="http://schemas.microsoft.com/office/drawing/2014/main" id="{86BE35A5-E7E6-BCD9-FED7-B555C05267B8}"/>
                </a:ext>
              </a:extLst>
            </p:cNvPr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604;p64">
              <a:extLst>
                <a:ext uri="{FF2B5EF4-FFF2-40B4-BE49-F238E27FC236}">
                  <a16:creationId xmlns:a16="http://schemas.microsoft.com/office/drawing/2014/main" id="{9499738C-1FFE-7EAF-B359-BCDC72042CF4}"/>
                </a:ext>
              </a:extLst>
            </p:cNvPr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605;p64">
              <a:extLst>
                <a:ext uri="{FF2B5EF4-FFF2-40B4-BE49-F238E27FC236}">
                  <a16:creationId xmlns:a16="http://schemas.microsoft.com/office/drawing/2014/main" id="{2833F0A4-DF54-6434-B001-A8839C086B1E}"/>
                </a:ext>
              </a:extLst>
            </p:cNvPr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606;p64">
              <a:extLst>
                <a:ext uri="{FF2B5EF4-FFF2-40B4-BE49-F238E27FC236}">
                  <a16:creationId xmlns:a16="http://schemas.microsoft.com/office/drawing/2014/main" id="{603A0413-B63E-D5F7-8E41-2C9FC113A544}"/>
                </a:ext>
              </a:extLst>
            </p:cNvPr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607;p64">
              <a:extLst>
                <a:ext uri="{FF2B5EF4-FFF2-40B4-BE49-F238E27FC236}">
                  <a16:creationId xmlns:a16="http://schemas.microsoft.com/office/drawing/2014/main" id="{2B8492FD-80F9-FDE7-C10B-1BE2C7EDAAB5}"/>
                </a:ext>
              </a:extLst>
            </p:cNvPr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608;p64">
              <a:extLst>
                <a:ext uri="{FF2B5EF4-FFF2-40B4-BE49-F238E27FC236}">
                  <a16:creationId xmlns:a16="http://schemas.microsoft.com/office/drawing/2014/main" id="{1E8A1B25-59AA-15BB-92B9-010BECA928F6}"/>
                </a:ext>
              </a:extLst>
            </p:cNvPr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609;p64">
              <a:extLst>
                <a:ext uri="{FF2B5EF4-FFF2-40B4-BE49-F238E27FC236}">
                  <a16:creationId xmlns:a16="http://schemas.microsoft.com/office/drawing/2014/main" id="{A1EFE008-9FD4-E375-7832-3F9DDA1DA542}"/>
                </a:ext>
              </a:extLst>
            </p:cNvPr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610;p64">
              <a:extLst>
                <a:ext uri="{FF2B5EF4-FFF2-40B4-BE49-F238E27FC236}">
                  <a16:creationId xmlns:a16="http://schemas.microsoft.com/office/drawing/2014/main" id="{1043EB67-E9A0-7060-B38E-8CA5CF34A04D}"/>
                </a:ext>
              </a:extLst>
            </p:cNvPr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611;p64">
              <a:extLst>
                <a:ext uri="{FF2B5EF4-FFF2-40B4-BE49-F238E27FC236}">
                  <a16:creationId xmlns:a16="http://schemas.microsoft.com/office/drawing/2014/main" id="{FD1558D1-F266-23BB-1A56-3272897283BE}"/>
                </a:ext>
              </a:extLst>
            </p:cNvPr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612;p64">
              <a:extLst>
                <a:ext uri="{FF2B5EF4-FFF2-40B4-BE49-F238E27FC236}">
                  <a16:creationId xmlns:a16="http://schemas.microsoft.com/office/drawing/2014/main" id="{F07DA427-33BC-F795-CB1F-E423F2349672}"/>
                </a:ext>
              </a:extLst>
            </p:cNvPr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613;p64">
              <a:extLst>
                <a:ext uri="{FF2B5EF4-FFF2-40B4-BE49-F238E27FC236}">
                  <a16:creationId xmlns:a16="http://schemas.microsoft.com/office/drawing/2014/main" id="{7438773F-FB05-05BF-9BCA-D872A8B1764B}"/>
                </a:ext>
              </a:extLst>
            </p:cNvPr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614;p64">
              <a:extLst>
                <a:ext uri="{FF2B5EF4-FFF2-40B4-BE49-F238E27FC236}">
                  <a16:creationId xmlns:a16="http://schemas.microsoft.com/office/drawing/2014/main" id="{D4F0EC5E-8ECB-9A71-3A29-0862C8B37FED}"/>
                </a:ext>
              </a:extLst>
            </p:cNvPr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615;p64">
              <a:extLst>
                <a:ext uri="{FF2B5EF4-FFF2-40B4-BE49-F238E27FC236}">
                  <a16:creationId xmlns:a16="http://schemas.microsoft.com/office/drawing/2014/main" id="{7F379447-2C16-3005-4661-6DEBC89E17B4}"/>
                </a:ext>
              </a:extLst>
            </p:cNvPr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616;p64">
              <a:extLst>
                <a:ext uri="{FF2B5EF4-FFF2-40B4-BE49-F238E27FC236}">
                  <a16:creationId xmlns:a16="http://schemas.microsoft.com/office/drawing/2014/main" id="{197AEAA5-C325-A17D-4DB8-9E6F4D6CC188}"/>
                </a:ext>
              </a:extLst>
            </p:cNvPr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617;p64">
              <a:extLst>
                <a:ext uri="{FF2B5EF4-FFF2-40B4-BE49-F238E27FC236}">
                  <a16:creationId xmlns:a16="http://schemas.microsoft.com/office/drawing/2014/main" id="{2047E42D-5431-AE57-AF07-75736A118D4F}"/>
                </a:ext>
              </a:extLst>
            </p:cNvPr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618;p64">
              <a:extLst>
                <a:ext uri="{FF2B5EF4-FFF2-40B4-BE49-F238E27FC236}">
                  <a16:creationId xmlns:a16="http://schemas.microsoft.com/office/drawing/2014/main" id="{A606A389-A183-F4E9-8FC7-22E21D9D23C7}"/>
                </a:ext>
              </a:extLst>
            </p:cNvPr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619;p64">
              <a:extLst>
                <a:ext uri="{FF2B5EF4-FFF2-40B4-BE49-F238E27FC236}">
                  <a16:creationId xmlns:a16="http://schemas.microsoft.com/office/drawing/2014/main" id="{706366F8-A832-AEC4-7CA1-EED77C5B919C}"/>
                </a:ext>
              </a:extLst>
            </p:cNvPr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620;p64">
              <a:extLst>
                <a:ext uri="{FF2B5EF4-FFF2-40B4-BE49-F238E27FC236}">
                  <a16:creationId xmlns:a16="http://schemas.microsoft.com/office/drawing/2014/main" id="{82FED4ED-C546-E0FA-F1A4-A7BD1DE8C550}"/>
                </a:ext>
              </a:extLst>
            </p:cNvPr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621;p64">
              <a:extLst>
                <a:ext uri="{FF2B5EF4-FFF2-40B4-BE49-F238E27FC236}">
                  <a16:creationId xmlns:a16="http://schemas.microsoft.com/office/drawing/2014/main" id="{A9217BB3-B1EF-72A9-2BBC-A090AFD48684}"/>
                </a:ext>
              </a:extLst>
            </p:cNvPr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622;p64">
              <a:extLst>
                <a:ext uri="{FF2B5EF4-FFF2-40B4-BE49-F238E27FC236}">
                  <a16:creationId xmlns:a16="http://schemas.microsoft.com/office/drawing/2014/main" id="{1CADCCB7-045E-3632-348E-DF610C0C1C0D}"/>
                </a:ext>
              </a:extLst>
            </p:cNvPr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623;p64">
              <a:extLst>
                <a:ext uri="{FF2B5EF4-FFF2-40B4-BE49-F238E27FC236}">
                  <a16:creationId xmlns:a16="http://schemas.microsoft.com/office/drawing/2014/main" id="{F6943F81-3621-0526-91C2-4A62BADEA798}"/>
                </a:ext>
              </a:extLst>
            </p:cNvPr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624;p64">
              <a:extLst>
                <a:ext uri="{FF2B5EF4-FFF2-40B4-BE49-F238E27FC236}">
                  <a16:creationId xmlns:a16="http://schemas.microsoft.com/office/drawing/2014/main" id="{2910D5E9-15DD-9AFD-F983-E98D47C021D8}"/>
                </a:ext>
              </a:extLst>
            </p:cNvPr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625;p64">
              <a:extLst>
                <a:ext uri="{FF2B5EF4-FFF2-40B4-BE49-F238E27FC236}">
                  <a16:creationId xmlns:a16="http://schemas.microsoft.com/office/drawing/2014/main" id="{59DAE0E5-12DD-6169-06CA-FFBAD18C141C}"/>
                </a:ext>
              </a:extLst>
            </p:cNvPr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626;p64">
              <a:extLst>
                <a:ext uri="{FF2B5EF4-FFF2-40B4-BE49-F238E27FC236}">
                  <a16:creationId xmlns:a16="http://schemas.microsoft.com/office/drawing/2014/main" id="{66A9CAD3-2618-A664-652D-743893D30FF5}"/>
                </a:ext>
              </a:extLst>
            </p:cNvPr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627;p64">
              <a:extLst>
                <a:ext uri="{FF2B5EF4-FFF2-40B4-BE49-F238E27FC236}">
                  <a16:creationId xmlns:a16="http://schemas.microsoft.com/office/drawing/2014/main" id="{DC1376BC-EC2B-C0F8-413A-54683B3EEDE4}"/>
                </a:ext>
              </a:extLst>
            </p:cNvPr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628;p64">
              <a:extLst>
                <a:ext uri="{FF2B5EF4-FFF2-40B4-BE49-F238E27FC236}">
                  <a16:creationId xmlns:a16="http://schemas.microsoft.com/office/drawing/2014/main" id="{BD318544-8840-3F9C-0C58-BAFE800CC7C8}"/>
                </a:ext>
              </a:extLst>
            </p:cNvPr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629;p64">
              <a:extLst>
                <a:ext uri="{FF2B5EF4-FFF2-40B4-BE49-F238E27FC236}">
                  <a16:creationId xmlns:a16="http://schemas.microsoft.com/office/drawing/2014/main" id="{6F472838-06DF-2A98-E93C-8CBB796E81A0}"/>
                </a:ext>
              </a:extLst>
            </p:cNvPr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630;p64">
              <a:extLst>
                <a:ext uri="{FF2B5EF4-FFF2-40B4-BE49-F238E27FC236}">
                  <a16:creationId xmlns:a16="http://schemas.microsoft.com/office/drawing/2014/main" id="{88940F97-2004-8482-3976-2878861547B2}"/>
                </a:ext>
              </a:extLst>
            </p:cNvPr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631;p64">
              <a:extLst>
                <a:ext uri="{FF2B5EF4-FFF2-40B4-BE49-F238E27FC236}">
                  <a16:creationId xmlns:a16="http://schemas.microsoft.com/office/drawing/2014/main" id="{D12197DE-5D03-E7F0-A219-BF42AB38D259}"/>
                </a:ext>
              </a:extLst>
            </p:cNvPr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632;p64">
              <a:extLst>
                <a:ext uri="{FF2B5EF4-FFF2-40B4-BE49-F238E27FC236}">
                  <a16:creationId xmlns:a16="http://schemas.microsoft.com/office/drawing/2014/main" id="{E8CDB282-65C1-96E6-282B-624097CC3B2A}"/>
                </a:ext>
              </a:extLst>
            </p:cNvPr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633;p64">
              <a:extLst>
                <a:ext uri="{FF2B5EF4-FFF2-40B4-BE49-F238E27FC236}">
                  <a16:creationId xmlns:a16="http://schemas.microsoft.com/office/drawing/2014/main" id="{F9B8556B-599E-9877-3E49-0F38F847BCAE}"/>
                </a:ext>
              </a:extLst>
            </p:cNvPr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634;p64">
              <a:extLst>
                <a:ext uri="{FF2B5EF4-FFF2-40B4-BE49-F238E27FC236}">
                  <a16:creationId xmlns:a16="http://schemas.microsoft.com/office/drawing/2014/main" id="{69E6E1E5-5C5C-6DD4-3C06-A48CB6936069}"/>
                </a:ext>
              </a:extLst>
            </p:cNvPr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635;p64">
              <a:extLst>
                <a:ext uri="{FF2B5EF4-FFF2-40B4-BE49-F238E27FC236}">
                  <a16:creationId xmlns:a16="http://schemas.microsoft.com/office/drawing/2014/main" id="{1CFB9A79-5FC5-78C5-52E2-68BEE24BD814}"/>
                </a:ext>
              </a:extLst>
            </p:cNvPr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636;p64">
              <a:extLst>
                <a:ext uri="{FF2B5EF4-FFF2-40B4-BE49-F238E27FC236}">
                  <a16:creationId xmlns:a16="http://schemas.microsoft.com/office/drawing/2014/main" id="{FED15A26-5C2E-52F5-00B5-67E73ED145AD}"/>
                </a:ext>
              </a:extLst>
            </p:cNvPr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637;p64">
              <a:extLst>
                <a:ext uri="{FF2B5EF4-FFF2-40B4-BE49-F238E27FC236}">
                  <a16:creationId xmlns:a16="http://schemas.microsoft.com/office/drawing/2014/main" id="{C99CC079-1E32-431C-AB51-3C66C2FF5BF0}"/>
                </a:ext>
              </a:extLst>
            </p:cNvPr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638;p64">
              <a:extLst>
                <a:ext uri="{FF2B5EF4-FFF2-40B4-BE49-F238E27FC236}">
                  <a16:creationId xmlns:a16="http://schemas.microsoft.com/office/drawing/2014/main" id="{7B4E3D68-C1BC-D01C-0CD5-B1FB333FA56C}"/>
                </a:ext>
              </a:extLst>
            </p:cNvPr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639;p64">
              <a:extLst>
                <a:ext uri="{FF2B5EF4-FFF2-40B4-BE49-F238E27FC236}">
                  <a16:creationId xmlns:a16="http://schemas.microsoft.com/office/drawing/2014/main" id="{C9B604EA-0FE9-EF26-F744-CCB9360D3572}"/>
                </a:ext>
              </a:extLst>
            </p:cNvPr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640;p64">
              <a:extLst>
                <a:ext uri="{FF2B5EF4-FFF2-40B4-BE49-F238E27FC236}">
                  <a16:creationId xmlns:a16="http://schemas.microsoft.com/office/drawing/2014/main" id="{33B298B3-B3D8-F036-CC70-6CD4224C5E10}"/>
                </a:ext>
              </a:extLst>
            </p:cNvPr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641;p64">
              <a:extLst>
                <a:ext uri="{FF2B5EF4-FFF2-40B4-BE49-F238E27FC236}">
                  <a16:creationId xmlns:a16="http://schemas.microsoft.com/office/drawing/2014/main" id="{E5FC6783-EDB6-2619-2789-DB827791C3C4}"/>
                </a:ext>
              </a:extLst>
            </p:cNvPr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642;p64">
              <a:extLst>
                <a:ext uri="{FF2B5EF4-FFF2-40B4-BE49-F238E27FC236}">
                  <a16:creationId xmlns:a16="http://schemas.microsoft.com/office/drawing/2014/main" id="{23070F2D-FF75-37CE-C7AF-D6C001C55C28}"/>
                </a:ext>
              </a:extLst>
            </p:cNvPr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643;p64">
              <a:extLst>
                <a:ext uri="{FF2B5EF4-FFF2-40B4-BE49-F238E27FC236}">
                  <a16:creationId xmlns:a16="http://schemas.microsoft.com/office/drawing/2014/main" id="{1AB154A7-90E5-C68D-C263-BBDD8FB88232}"/>
                </a:ext>
              </a:extLst>
            </p:cNvPr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644;p64">
              <a:extLst>
                <a:ext uri="{FF2B5EF4-FFF2-40B4-BE49-F238E27FC236}">
                  <a16:creationId xmlns:a16="http://schemas.microsoft.com/office/drawing/2014/main" id="{8F12FFE1-F555-2F63-A042-DCEF0B4BE892}"/>
                </a:ext>
              </a:extLst>
            </p:cNvPr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645;p64">
              <a:extLst>
                <a:ext uri="{FF2B5EF4-FFF2-40B4-BE49-F238E27FC236}">
                  <a16:creationId xmlns:a16="http://schemas.microsoft.com/office/drawing/2014/main" id="{08CEB4CB-96DB-0846-8DAB-FD70DA86D916}"/>
                </a:ext>
              </a:extLst>
            </p:cNvPr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646;p64">
              <a:extLst>
                <a:ext uri="{FF2B5EF4-FFF2-40B4-BE49-F238E27FC236}">
                  <a16:creationId xmlns:a16="http://schemas.microsoft.com/office/drawing/2014/main" id="{0FDF74E7-C4CA-A7EC-988F-E310EC6B8690}"/>
                </a:ext>
              </a:extLst>
            </p:cNvPr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647;p64">
              <a:extLst>
                <a:ext uri="{FF2B5EF4-FFF2-40B4-BE49-F238E27FC236}">
                  <a16:creationId xmlns:a16="http://schemas.microsoft.com/office/drawing/2014/main" id="{1FDE5239-FBF4-A18D-8F2C-74D2153099A9}"/>
                </a:ext>
              </a:extLst>
            </p:cNvPr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648;p64">
              <a:extLst>
                <a:ext uri="{FF2B5EF4-FFF2-40B4-BE49-F238E27FC236}">
                  <a16:creationId xmlns:a16="http://schemas.microsoft.com/office/drawing/2014/main" id="{2BD63BBD-3ED6-E1E0-1551-180EAD60749B}"/>
                </a:ext>
              </a:extLst>
            </p:cNvPr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649;p64">
              <a:extLst>
                <a:ext uri="{FF2B5EF4-FFF2-40B4-BE49-F238E27FC236}">
                  <a16:creationId xmlns:a16="http://schemas.microsoft.com/office/drawing/2014/main" id="{E957D68C-8175-A09E-5F6B-6159F4AF7154}"/>
                </a:ext>
              </a:extLst>
            </p:cNvPr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650;p64">
              <a:extLst>
                <a:ext uri="{FF2B5EF4-FFF2-40B4-BE49-F238E27FC236}">
                  <a16:creationId xmlns:a16="http://schemas.microsoft.com/office/drawing/2014/main" id="{5E5D2ABC-A077-F080-5CB6-159016024879}"/>
                </a:ext>
              </a:extLst>
            </p:cNvPr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651;p64">
              <a:extLst>
                <a:ext uri="{FF2B5EF4-FFF2-40B4-BE49-F238E27FC236}">
                  <a16:creationId xmlns:a16="http://schemas.microsoft.com/office/drawing/2014/main" id="{F07BF41B-C27B-8A03-0953-F3628EBF474B}"/>
                </a:ext>
              </a:extLst>
            </p:cNvPr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652;p64">
              <a:extLst>
                <a:ext uri="{FF2B5EF4-FFF2-40B4-BE49-F238E27FC236}">
                  <a16:creationId xmlns:a16="http://schemas.microsoft.com/office/drawing/2014/main" id="{0B4A7921-71B2-1A10-8F59-1ADCE9599482}"/>
                </a:ext>
              </a:extLst>
            </p:cNvPr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653;p64">
              <a:extLst>
                <a:ext uri="{FF2B5EF4-FFF2-40B4-BE49-F238E27FC236}">
                  <a16:creationId xmlns:a16="http://schemas.microsoft.com/office/drawing/2014/main" id="{D8F6A032-5CC3-282D-E0E4-E54287C48BDB}"/>
                </a:ext>
              </a:extLst>
            </p:cNvPr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654;p64">
              <a:extLst>
                <a:ext uri="{FF2B5EF4-FFF2-40B4-BE49-F238E27FC236}">
                  <a16:creationId xmlns:a16="http://schemas.microsoft.com/office/drawing/2014/main" id="{1CD97F9B-839B-2347-08A6-C40A6AC825A1}"/>
                </a:ext>
              </a:extLst>
            </p:cNvPr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655;p64">
              <a:extLst>
                <a:ext uri="{FF2B5EF4-FFF2-40B4-BE49-F238E27FC236}">
                  <a16:creationId xmlns:a16="http://schemas.microsoft.com/office/drawing/2014/main" id="{0D180C31-DCE7-B0E4-29B6-B8752F408A7A}"/>
                </a:ext>
              </a:extLst>
            </p:cNvPr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656;p64">
              <a:extLst>
                <a:ext uri="{FF2B5EF4-FFF2-40B4-BE49-F238E27FC236}">
                  <a16:creationId xmlns:a16="http://schemas.microsoft.com/office/drawing/2014/main" id="{2299EBDA-8AA9-E012-0A6B-FFFEB89D1550}"/>
                </a:ext>
              </a:extLst>
            </p:cNvPr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657;p64">
              <a:extLst>
                <a:ext uri="{FF2B5EF4-FFF2-40B4-BE49-F238E27FC236}">
                  <a16:creationId xmlns:a16="http://schemas.microsoft.com/office/drawing/2014/main" id="{7771B338-4A66-FEA7-2352-3B75F5E4F066}"/>
                </a:ext>
              </a:extLst>
            </p:cNvPr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658;p64">
              <a:extLst>
                <a:ext uri="{FF2B5EF4-FFF2-40B4-BE49-F238E27FC236}">
                  <a16:creationId xmlns:a16="http://schemas.microsoft.com/office/drawing/2014/main" id="{96804B7D-325F-E4A9-E7A0-EB196AD92E54}"/>
                </a:ext>
              </a:extLst>
            </p:cNvPr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659;p64">
              <a:extLst>
                <a:ext uri="{FF2B5EF4-FFF2-40B4-BE49-F238E27FC236}">
                  <a16:creationId xmlns:a16="http://schemas.microsoft.com/office/drawing/2014/main" id="{A5E62B54-FF95-5FE7-166C-320D90F456E4}"/>
                </a:ext>
              </a:extLst>
            </p:cNvPr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660;p64">
              <a:extLst>
                <a:ext uri="{FF2B5EF4-FFF2-40B4-BE49-F238E27FC236}">
                  <a16:creationId xmlns:a16="http://schemas.microsoft.com/office/drawing/2014/main" id="{9574DDAF-BA1B-2E84-F6BF-E2FB258C0EED}"/>
                </a:ext>
              </a:extLst>
            </p:cNvPr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661;p64">
              <a:extLst>
                <a:ext uri="{FF2B5EF4-FFF2-40B4-BE49-F238E27FC236}">
                  <a16:creationId xmlns:a16="http://schemas.microsoft.com/office/drawing/2014/main" id="{886D66D3-099F-20EC-CAB0-26AE4629756E}"/>
                </a:ext>
              </a:extLst>
            </p:cNvPr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662;p64">
              <a:extLst>
                <a:ext uri="{FF2B5EF4-FFF2-40B4-BE49-F238E27FC236}">
                  <a16:creationId xmlns:a16="http://schemas.microsoft.com/office/drawing/2014/main" id="{7517E0A7-BD50-2BDB-A315-EF95160B2FCC}"/>
                </a:ext>
              </a:extLst>
            </p:cNvPr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663;p64">
              <a:extLst>
                <a:ext uri="{FF2B5EF4-FFF2-40B4-BE49-F238E27FC236}">
                  <a16:creationId xmlns:a16="http://schemas.microsoft.com/office/drawing/2014/main" id="{F07FD95C-4CF5-D384-8764-C8CF2D8296B8}"/>
                </a:ext>
              </a:extLst>
            </p:cNvPr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664;p64">
              <a:extLst>
                <a:ext uri="{FF2B5EF4-FFF2-40B4-BE49-F238E27FC236}">
                  <a16:creationId xmlns:a16="http://schemas.microsoft.com/office/drawing/2014/main" id="{C79096A1-9976-F46B-8457-C7AD52DEC1F8}"/>
                </a:ext>
              </a:extLst>
            </p:cNvPr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665;p64">
              <a:extLst>
                <a:ext uri="{FF2B5EF4-FFF2-40B4-BE49-F238E27FC236}">
                  <a16:creationId xmlns:a16="http://schemas.microsoft.com/office/drawing/2014/main" id="{09DB82EC-2BBA-F6FF-F475-2C732AC4117C}"/>
                </a:ext>
              </a:extLst>
            </p:cNvPr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666;p64">
              <a:extLst>
                <a:ext uri="{FF2B5EF4-FFF2-40B4-BE49-F238E27FC236}">
                  <a16:creationId xmlns:a16="http://schemas.microsoft.com/office/drawing/2014/main" id="{0BCBD44D-0D97-8EE3-2133-A00A20BE76B7}"/>
                </a:ext>
              </a:extLst>
            </p:cNvPr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667;p64">
              <a:extLst>
                <a:ext uri="{FF2B5EF4-FFF2-40B4-BE49-F238E27FC236}">
                  <a16:creationId xmlns:a16="http://schemas.microsoft.com/office/drawing/2014/main" id="{350F9C73-FE65-14D0-1095-6DD2FF98DF40}"/>
                </a:ext>
              </a:extLst>
            </p:cNvPr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668;p64">
              <a:extLst>
                <a:ext uri="{FF2B5EF4-FFF2-40B4-BE49-F238E27FC236}">
                  <a16:creationId xmlns:a16="http://schemas.microsoft.com/office/drawing/2014/main" id="{E8FF729A-3167-02FD-4D59-C956145B69AC}"/>
                </a:ext>
              </a:extLst>
            </p:cNvPr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669;p64">
              <a:extLst>
                <a:ext uri="{FF2B5EF4-FFF2-40B4-BE49-F238E27FC236}">
                  <a16:creationId xmlns:a16="http://schemas.microsoft.com/office/drawing/2014/main" id="{D94E18B5-9498-9CCF-0A43-906964A8BA1B}"/>
                </a:ext>
              </a:extLst>
            </p:cNvPr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670;p64">
              <a:extLst>
                <a:ext uri="{FF2B5EF4-FFF2-40B4-BE49-F238E27FC236}">
                  <a16:creationId xmlns:a16="http://schemas.microsoft.com/office/drawing/2014/main" id="{CCA7B4B3-09B2-20D3-9B7D-2EBB3F05334D}"/>
                </a:ext>
              </a:extLst>
            </p:cNvPr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671;p64">
              <a:extLst>
                <a:ext uri="{FF2B5EF4-FFF2-40B4-BE49-F238E27FC236}">
                  <a16:creationId xmlns:a16="http://schemas.microsoft.com/office/drawing/2014/main" id="{5209A8F0-AE4D-4193-699E-0FB273709169}"/>
                </a:ext>
              </a:extLst>
            </p:cNvPr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672;p64">
              <a:extLst>
                <a:ext uri="{FF2B5EF4-FFF2-40B4-BE49-F238E27FC236}">
                  <a16:creationId xmlns:a16="http://schemas.microsoft.com/office/drawing/2014/main" id="{8F8133AC-7DC3-B31B-1B03-6444C4349959}"/>
                </a:ext>
              </a:extLst>
            </p:cNvPr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673;p64">
              <a:extLst>
                <a:ext uri="{FF2B5EF4-FFF2-40B4-BE49-F238E27FC236}">
                  <a16:creationId xmlns:a16="http://schemas.microsoft.com/office/drawing/2014/main" id="{F73549FC-9658-5463-660A-6CD1F56C192C}"/>
                </a:ext>
              </a:extLst>
            </p:cNvPr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674;p64">
              <a:extLst>
                <a:ext uri="{FF2B5EF4-FFF2-40B4-BE49-F238E27FC236}">
                  <a16:creationId xmlns:a16="http://schemas.microsoft.com/office/drawing/2014/main" id="{B26E0971-49CA-5D8B-3CD9-4B34F3F5749C}"/>
                </a:ext>
              </a:extLst>
            </p:cNvPr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675;p64">
              <a:extLst>
                <a:ext uri="{FF2B5EF4-FFF2-40B4-BE49-F238E27FC236}">
                  <a16:creationId xmlns:a16="http://schemas.microsoft.com/office/drawing/2014/main" id="{46861749-AF12-8C24-4A0C-BFA7573D9881}"/>
                </a:ext>
              </a:extLst>
            </p:cNvPr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676;p64">
              <a:extLst>
                <a:ext uri="{FF2B5EF4-FFF2-40B4-BE49-F238E27FC236}">
                  <a16:creationId xmlns:a16="http://schemas.microsoft.com/office/drawing/2014/main" id="{85612D9B-BCA0-0B84-F9DE-AE2D444DEA2C}"/>
                </a:ext>
              </a:extLst>
            </p:cNvPr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677;p64">
              <a:extLst>
                <a:ext uri="{FF2B5EF4-FFF2-40B4-BE49-F238E27FC236}">
                  <a16:creationId xmlns:a16="http://schemas.microsoft.com/office/drawing/2014/main" id="{CB39FEAF-753B-F910-BEEC-5AAD84204E69}"/>
                </a:ext>
              </a:extLst>
            </p:cNvPr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678;p64">
              <a:extLst>
                <a:ext uri="{FF2B5EF4-FFF2-40B4-BE49-F238E27FC236}">
                  <a16:creationId xmlns:a16="http://schemas.microsoft.com/office/drawing/2014/main" id="{FB58753E-35A0-F8C8-D6DA-02C6A6C5A747}"/>
                </a:ext>
              </a:extLst>
            </p:cNvPr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679;p64">
              <a:extLst>
                <a:ext uri="{FF2B5EF4-FFF2-40B4-BE49-F238E27FC236}">
                  <a16:creationId xmlns:a16="http://schemas.microsoft.com/office/drawing/2014/main" id="{7F535F45-73E4-A44D-DE8B-BD88ACAF52E7}"/>
                </a:ext>
              </a:extLst>
            </p:cNvPr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680;p64">
              <a:extLst>
                <a:ext uri="{FF2B5EF4-FFF2-40B4-BE49-F238E27FC236}">
                  <a16:creationId xmlns:a16="http://schemas.microsoft.com/office/drawing/2014/main" id="{EB53E3FB-E719-62C0-22BB-3129969D369D}"/>
                </a:ext>
              </a:extLst>
            </p:cNvPr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681;p64">
              <a:extLst>
                <a:ext uri="{FF2B5EF4-FFF2-40B4-BE49-F238E27FC236}">
                  <a16:creationId xmlns:a16="http://schemas.microsoft.com/office/drawing/2014/main" id="{93B80EF8-41EC-32C3-2565-3E365FE61654}"/>
                </a:ext>
              </a:extLst>
            </p:cNvPr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682;p64">
              <a:extLst>
                <a:ext uri="{FF2B5EF4-FFF2-40B4-BE49-F238E27FC236}">
                  <a16:creationId xmlns:a16="http://schemas.microsoft.com/office/drawing/2014/main" id="{919E7496-599E-A087-73AE-99CD3B98E2FB}"/>
                </a:ext>
              </a:extLst>
            </p:cNvPr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683;p64">
              <a:extLst>
                <a:ext uri="{FF2B5EF4-FFF2-40B4-BE49-F238E27FC236}">
                  <a16:creationId xmlns:a16="http://schemas.microsoft.com/office/drawing/2014/main" id="{E597C482-AFE2-0351-3520-87E3591ED141}"/>
                </a:ext>
              </a:extLst>
            </p:cNvPr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684;p64">
              <a:extLst>
                <a:ext uri="{FF2B5EF4-FFF2-40B4-BE49-F238E27FC236}">
                  <a16:creationId xmlns:a16="http://schemas.microsoft.com/office/drawing/2014/main" id="{3B71E650-A679-3DA1-0E02-89BAC0DE32FE}"/>
                </a:ext>
              </a:extLst>
            </p:cNvPr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685;p64">
              <a:extLst>
                <a:ext uri="{FF2B5EF4-FFF2-40B4-BE49-F238E27FC236}">
                  <a16:creationId xmlns:a16="http://schemas.microsoft.com/office/drawing/2014/main" id="{156DC629-FE11-E994-8E22-A1CD38D72643}"/>
                </a:ext>
              </a:extLst>
            </p:cNvPr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686;p64">
              <a:extLst>
                <a:ext uri="{FF2B5EF4-FFF2-40B4-BE49-F238E27FC236}">
                  <a16:creationId xmlns:a16="http://schemas.microsoft.com/office/drawing/2014/main" id="{A768ADCD-6AC0-1E6B-3BCC-2EDF349490FB}"/>
                </a:ext>
              </a:extLst>
            </p:cNvPr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687;p64">
              <a:extLst>
                <a:ext uri="{FF2B5EF4-FFF2-40B4-BE49-F238E27FC236}">
                  <a16:creationId xmlns:a16="http://schemas.microsoft.com/office/drawing/2014/main" id="{2768CA42-D524-27F1-D39B-105BB0690956}"/>
                </a:ext>
              </a:extLst>
            </p:cNvPr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688;p64">
              <a:extLst>
                <a:ext uri="{FF2B5EF4-FFF2-40B4-BE49-F238E27FC236}">
                  <a16:creationId xmlns:a16="http://schemas.microsoft.com/office/drawing/2014/main" id="{413438CA-AB22-B368-ED66-74DCDB5B96CE}"/>
                </a:ext>
              </a:extLst>
            </p:cNvPr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689;p64">
              <a:extLst>
                <a:ext uri="{FF2B5EF4-FFF2-40B4-BE49-F238E27FC236}">
                  <a16:creationId xmlns:a16="http://schemas.microsoft.com/office/drawing/2014/main" id="{4BBE2E27-38F4-D3B0-254A-CBA982093DFC}"/>
                </a:ext>
              </a:extLst>
            </p:cNvPr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690;p64">
              <a:extLst>
                <a:ext uri="{FF2B5EF4-FFF2-40B4-BE49-F238E27FC236}">
                  <a16:creationId xmlns:a16="http://schemas.microsoft.com/office/drawing/2014/main" id="{43AA5D6B-0729-597E-A59A-AAAFABBA85F9}"/>
                </a:ext>
              </a:extLst>
            </p:cNvPr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691;p64">
              <a:extLst>
                <a:ext uri="{FF2B5EF4-FFF2-40B4-BE49-F238E27FC236}">
                  <a16:creationId xmlns:a16="http://schemas.microsoft.com/office/drawing/2014/main" id="{5B2CEB67-C6FA-1A65-C546-9479431FF975}"/>
                </a:ext>
              </a:extLst>
            </p:cNvPr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692;p64">
              <a:extLst>
                <a:ext uri="{FF2B5EF4-FFF2-40B4-BE49-F238E27FC236}">
                  <a16:creationId xmlns:a16="http://schemas.microsoft.com/office/drawing/2014/main" id="{257D3DA1-7D52-BFF9-F7F3-30129515ED63}"/>
                </a:ext>
              </a:extLst>
            </p:cNvPr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693;p64">
              <a:extLst>
                <a:ext uri="{FF2B5EF4-FFF2-40B4-BE49-F238E27FC236}">
                  <a16:creationId xmlns:a16="http://schemas.microsoft.com/office/drawing/2014/main" id="{40F90937-3BA4-8C13-993F-D622B32076C4}"/>
                </a:ext>
              </a:extLst>
            </p:cNvPr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694;p64">
              <a:extLst>
                <a:ext uri="{FF2B5EF4-FFF2-40B4-BE49-F238E27FC236}">
                  <a16:creationId xmlns:a16="http://schemas.microsoft.com/office/drawing/2014/main" id="{E13B117B-3001-1472-16DC-F475BD5020B5}"/>
                </a:ext>
              </a:extLst>
            </p:cNvPr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695;p64">
              <a:extLst>
                <a:ext uri="{FF2B5EF4-FFF2-40B4-BE49-F238E27FC236}">
                  <a16:creationId xmlns:a16="http://schemas.microsoft.com/office/drawing/2014/main" id="{E84AB27C-CD95-0D90-C60A-641DB0D6929C}"/>
                </a:ext>
              </a:extLst>
            </p:cNvPr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696;p64">
              <a:extLst>
                <a:ext uri="{FF2B5EF4-FFF2-40B4-BE49-F238E27FC236}">
                  <a16:creationId xmlns:a16="http://schemas.microsoft.com/office/drawing/2014/main" id="{51A02D25-864B-6088-901F-1D930729462D}"/>
                </a:ext>
              </a:extLst>
            </p:cNvPr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697;p64">
              <a:extLst>
                <a:ext uri="{FF2B5EF4-FFF2-40B4-BE49-F238E27FC236}">
                  <a16:creationId xmlns:a16="http://schemas.microsoft.com/office/drawing/2014/main" id="{6B105D96-E582-7706-5FD3-EB3449B0F3A7}"/>
                </a:ext>
              </a:extLst>
            </p:cNvPr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698;p64">
              <a:extLst>
                <a:ext uri="{FF2B5EF4-FFF2-40B4-BE49-F238E27FC236}">
                  <a16:creationId xmlns:a16="http://schemas.microsoft.com/office/drawing/2014/main" id="{4B28F953-BAD3-5124-A345-06EC941A7ED3}"/>
                </a:ext>
              </a:extLst>
            </p:cNvPr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699;p64">
              <a:extLst>
                <a:ext uri="{FF2B5EF4-FFF2-40B4-BE49-F238E27FC236}">
                  <a16:creationId xmlns:a16="http://schemas.microsoft.com/office/drawing/2014/main" id="{A885386E-158A-A4DC-DDA6-83B426CA197F}"/>
                </a:ext>
              </a:extLst>
            </p:cNvPr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700;p64">
              <a:extLst>
                <a:ext uri="{FF2B5EF4-FFF2-40B4-BE49-F238E27FC236}">
                  <a16:creationId xmlns:a16="http://schemas.microsoft.com/office/drawing/2014/main" id="{54F70261-9F27-1638-317D-A3C8672211C3}"/>
                </a:ext>
              </a:extLst>
            </p:cNvPr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701;p64">
              <a:extLst>
                <a:ext uri="{FF2B5EF4-FFF2-40B4-BE49-F238E27FC236}">
                  <a16:creationId xmlns:a16="http://schemas.microsoft.com/office/drawing/2014/main" id="{0ADBBBA1-D05F-9C14-4555-9AC8472639B8}"/>
                </a:ext>
              </a:extLst>
            </p:cNvPr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702;p64">
              <a:extLst>
                <a:ext uri="{FF2B5EF4-FFF2-40B4-BE49-F238E27FC236}">
                  <a16:creationId xmlns:a16="http://schemas.microsoft.com/office/drawing/2014/main" id="{D3DA3B1C-1477-37C8-6E5A-F36185E8D250}"/>
                </a:ext>
              </a:extLst>
            </p:cNvPr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703;p64">
              <a:extLst>
                <a:ext uri="{FF2B5EF4-FFF2-40B4-BE49-F238E27FC236}">
                  <a16:creationId xmlns:a16="http://schemas.microsoft.com/office/drawing/2014/main" id="{19ED11FA-4165-66AB-7C9A-BEAAF108E45B}"/>
                </a:ext>
              </a:extLst>
            </p:cNvPr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704;p64">
              <a:extLst>
                <a:ext uri="{FF2B5EF4-FFF2-40B4-BE49-F238E27FC236}">
                  <a16:creationId xmlns:a16="http://schemas.microsoft.com/office/drawing/2014/main" id="{62937E5F-B9E6-898F-53FE-4453FE7C6832}"/>
                </a:ext>
              </a:extLst>
            </p:cNvPr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705;p64">
              <a:extLst>
                <a:ext uri="{FF2B5EF4-FFF2-40B4-BE49-F238E27FC236}">
                  <a16:creationId xmlns:a16="http://schemas.microsoft.com/office/drawing/2014/main" id="{011EA8FC-EA56-8897-79BD-C3A812473D03}"/>
                </a:ext>
              </a:extLst>
            </p:cNvPr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706;p64">
              <a:extLst>
                <a:ext uri="{FF2B5EF4-FFF2-40B4-BE49-F238E27FC236}">
                  <a16:creationId xmlns:a16="http://schemas.microsoft.com/office/drawing/2014/main" id="{7899DE8B-9B08-FB9A-EE3D-C163D66CAE77}"/>
                </a:ext>
              </a:extLst>
            </p:cNvPr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707;p64">
              <a:extLst>
                <a:ext uri="{FF2B5EF4-FFF2-40B4-BE49-F238E27FC236}">
                  <a16:creationId xmlns:a16="http://schemas.microsoft.com/office/drawing/2014/main" id="{A9368A55-613E-BC67-23EE-C4FCE1D52ABC}"/>
                </a:ext>
              </a:extLst>
            </p:cNvPr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708;p64">
              <a:extLst>
                <a:ext uri="{FF2B5EF4-FFF2-40B4-BE49-F238E27FC236}">
                  <a16:creationId xmlns:a16="http://schemas.microsoft.com/office/drawing/2014/main" id="{1775E198-D8A7-BE90-4030-936F954000FE}"/>
                </a:ext>
              </a:extLst>
            </p:cNvPr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709;p64">
              <a:extLst>
                <a:ext uri="{FF2B5EF4-FFF2-40B4-BE49-F238E27FC236}">
                  <a16:creationId xmlns:a16="http://schemas.microsoft.com/office/drawing/2014/main" id="{4E687B38-5910-C54E-0DA4-24A3EF3E24FA}"/>
                </a:ext>
              </a:extLst>
            </p:cNvPr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710;p64">
              <a:extLst>
                <a:ext uri="{FF2B5EF4-FFF2-40B4-BE49-F238E27FC236}">
                  <a16:creationId xmlns:a16="http://schemas.microsoft.com/office/drawing/2014/main" id="{7F58FA91-FB3C-5D5F-E6C5-F96D36CF0F2C}"/>
                </a:ext>
              </a:extLst>
            </p:cNvPr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711;p64">
              <a:extLst>
                <a:ext uri="{FF2B5EF4-FFF2-40B4-BE49-F238E27FC236}">
                  <a16:creationId xmlns:a16="http://schemas.microsoft.com/office/drawing/2014/main" id="{2F147225-9DB1-7607-0F26-DA2F7C136271}"/>
                </a:ext>
              </a:extLst>
            </p:cNvPr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712;p64">
              <a:extLst>
                <a:ext uri="{FF2B5EF4-FFF2-40B4-BE49-F238E27FC236}">
                  <a16:creationId xmlns:a16="http://schemas.microsoft.com/office/drawing/2014/main" id="{E81F132A-D38F-1EFE-8C91-6FBB2FFF7F01}"/>
                </a:ext>
              </a:extLst>
            </p:cNvPr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713;p64">
              <a:extLst>
                <a:ext uri="{FF2B5EF4-FFF2-40B4-BE49-F238E27FC236}">
                  <a16:creationId xmlns:a16="http://schemas.microsoft.com/office/drawing/2014/main" id="{EF1890E4-858A-06AE-1312-81C0C9838F83}"/>
                </a:ext>
              </a:extLst>
            </p:cNvPr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714;p64">
              <a:extLst>
                <a:ext uri="{FF2B5EF4-FFF2-40B4-BE49-F238E27FC236}">
                  <a16:creationId xmlns:a16="http://schemas.microsoft.com/office/drawing/2014/main" id="{F864C406-B58F-450E-AB86-1CE8D1CD3F91}"/>
                </a:ext>
              </a:extLst>
            </p:cNvPr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715;p64">
              <a:extLst>
                <a:ext uri="{FF2B5EF4-FFF2-40B4-BE49-F238E27FC236}">
                  <a16:creationId xmlns:a16="http://schemas.microsoft.com/office/drawing/2014/main" id="{1ABF1F2F-8BA5-9A62-AD96-F2859CACF7F9}"/>
                </a:ext>
              </a:extLst>
            </p:cNvPr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716;p64">
              <a:extLst>
                <a:ext uri="{FF2B5EF4-FFF2-40B4-BE49-F238E27FC236}">
                  <a16:creationId xmlns:a16="http://schemas.microsoft.com/office/drawing/2014/main" id="{2D19D0B7-BD60-025B-4175-7173BAD42888}"/>
                </a:ext>
              </a:extLst>
            </p:cNvPr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717;p64">
              <a:extLst>
                <a:ext uri="{FF2B5EF4-FFF2-40B4-BE49-F238E27FC236}">
                  <a16:creationId xmlns:a16="http://schemas.microsoft.com/office/drawing/2014/main" id="{A0DEF138-1CDE-28B8-6C8B-BAF0D40E5CD1}"/>
                </a:ext>
              </a:extLst>
            </p:cNvPr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718;p64">
              <a:extLst>
                <a:ext uri="{FF2B5EF4-FFF2-40B4-BE49-F238E27FC236}">
                  <a16:creationId xmlns:a16="http://schemas.microsoft.com/office/drawing/2014/main" id="{5488EF74-4812-9F1D-A9B1-B3BB14EDCDB0}"/>
                </a:ext>
              </a:extLst>
            </p:cNvPr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719;p64">
              <a:extLst>
                <a:ext uri="{FF2B5EF4-FFF2-40B4-BE49-F238E27FC236}">
                  <a16:creationId xmlns:a16="http://schemas.microsoft.com/office/drawing/2014/main" id="{AD88E4C4-8FAF-ED98-9333-7103F6E73BEB}"/>
                </a:ext>
              </a:extLst>
            </p:cNvPr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720;p64">
              <a:extLst>
                <a:ext uri="{FF2B5EF4-FFF2-40B4-BE49-F238E27FC236}">
                  <a16:creationId xmlns:a16="http://schemas.microsoft.com/office/drawing/2014/main" id="{F65485D9-662C-1B4D-E225-26BB30B8F59E}"/>
                </a:ext>
              </a:extLst>
            </p:cNvPr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721;p64">
              <a:extLst>
                <a:ext uri="{FF2B5EF4-FFF2-40B4-BE49-F238E27FC236}">
                  <a16:creationId xmlns:a16="http://schemas.microsoft.com/office/drawing/2014/main" id="{6CF1BBDF-E90B-0C21-C43E-D59F939661FE}"/>
                </a:ext>
              </a:extLst>
            </p:cNvPr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722;p64">
              <a:extLst>
                <a:ext uri="{FF2B5EF4-FFF2-40B4-BE49-F238E27FC236}">
                  <a16:creationId xmlns:a16="http://schemas.microsoft.com/office/drawing/2014/main" id="{2EA0946A-B801-B1B5-09DA-A9B147A99786}"/>
                </a:ext>
              </a:extLst>
            </p:cNvPr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723;p64">
              <a:extLst>
                <a:ext uri="{FF2B5EF4-FFF2-40B4-BE49-F238E27FC236}">
                  <a16:creationId xmlns:a16="http://schemas.microsoft.com/office/drawing/2014/main" id="{5BE90A2E-2696-0AD9-C751-5A8A92615E1B}"/>
                </a:ext>
              </a:extLst>
            </p:cNvPr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724;p64">
              <a:extLst>
                <a:ext uri="{FF2B5EF4-FFF2-40B4-BE49-F238E27FC236}">
                  <a16:creationId xmlns:a16="http://schemas.microsoft.com/office/drawing/2014/main" id="{13311F1F-488B-EEBA-B3B6-83373A4D35AB}"/>
                </a:ext>
              </a:extLst>
            </p:cNvPr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725;p64">
              <a:extLst>
                <a:ext uri="{FF2B5EF4-FFF2-40B4-BE49-F238E27FC236}">
                  <a16:creationId xmlns:a16="http://schemas.microsoft.com/office/drawing/2014/main" id="{D1CB6C7E-AEB8-690E-48A1-3A5C48BB3238}"/>
                </a:ext>
              </a:extLst>
            </p:cNvPr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726;p64">
              <a:extLst>
                <a:ext uri="{FF2B5EF4-FFF2-40B4-BE49-F238E27FC236}">
                  <a16:creationId xmlns:a16="http://schemas.microsoft.com/office/drawing/2014/main" id="{004E1C58-B4D0-C003-57DD-77079A2AABF5}"/>
                </a:ext>
              </a:extLst>
            </p:cNvPr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727;p64">
              <a:extLst>
                <a:ext uri="{FF2B5EF4-FFF2-40B4-BE49-F238E27FC236}">
                  <a16:creationId xmlns:a16="http://schemas.microsoft.com/office/drawing/2014/main" id="{6619D699-98F1-5532-8960-1DA8ED682A2A}"/>
                </a:ext>
              </a:extLst>
            </p:cNvPr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728;p64">
              <a:extLst>
                <a:ext uri="{FF2B5EF4-FFF2-40B4-BE49-F238E27FC236}">
                  <a16:creationId xmlns:a16="http://schemas.microsoft.com/office/drawing/2014/main" id="{095DDED7-4506-240E-304A-30E39B4338B2}"/>
                </a:ext>
              </a:extLst>
            </p:cNvPr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729;p64">
              <a:extLst>
                <a:ext uri="{FF2B5EF4-FFF2-40B4-BE49-F238E27FC236}">
                  <a16:creationId xmlns:a16="http://schemas.microsoft.com/office/drawing/2014/main" id="{53D85152-C6BD-1D36-31A0-6665473F5B7D}"/>
                </a:ext>
              </a:extLst>
            </p:cNvPr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730;p64">
              <a:extLst>
                <a:ext uri="{FF2B5EF4-FFF2-40B4-BE49-F238E27FC236}">
                  <a16:creationId xmlns:a16="http://schemas.microsoft.com/office/drawing/2014/main" id="{887B78CF-D64F-EF20-86E4-141A1EBEB7B3}"/>
                </a:ext>
              </a:extLst>
            </p:cNvPr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731;p64">
              <a:extLst>
                <a:ext uri="{FF2B5EF4-FFF2-40B4-BE49-F238E27FC236}">
                  <a16:creationId xmlns:a16="http://schemas.microsoft.com/office/drawing/2014/main" id="{75CF55FA-D840-A6DC-F39D-079066F9751A}"/>
                </a:ext>
              </a:extLst>
            </p:cNvPr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732;p64">
              <a:extLst>
                <a:ext uri="{FF2B5EF4-FFF2-40B4-BE49-F238E27FC236}">
                  <a16:creationId xmlns:a16="http://schemas.microsoft.com/office/drawing/2014/main" id="{AD2B5604-81E2-1127-BA0B-78A6A0A5D20D}"/>
                </a:ext>
              </a:extLst>
            </p:cNvPr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733;p64">
              <a:extLst>
                <a:ext uri="{FF2B5EF4-FFF2-40B4-BE49-F238E27FC236}">
                  <a16:creationId xmlns:a16="http://schemas.microsoft.com/office/drawing/2014/main" id="{A913A36D-F4CA-6BD3-B0D1-C28320DED9B9}"/>
                </a:ext>
              </a:extLst>
            </p:cNvPr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734;p64">
              <a:extLst>
                <a:ext uri="{FF2B5EF4-FFF2-40B4-BE49-F238E27FC236}">
                  <a16:creationId xmlns:a16="http://schemas.microsoft.com/office/drawing/2014/main" id="{B3D032BA-044A-23BB-1923-BB9B589A26D0}"/>
                </a:ext>
              </a:extLst>
            </p:cNvPr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735;p64">
              <a:extLst>
                <a:ext uri="{FF2B5EF4-FFF2-40B4-BE49-F238E27FC236}">
                  <a16:creationId xmlns:a16="http://schemas.microsoft.com/office/drawing/2014/main" id="{60377229-E4E2-701A-5286-474D4A40FFA0}"/>
                </a:ext>
              </a:extLst>
            </p:cNvPr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736;p64">
              <a:extLst>
                <a:ext uri="{FF2B5EF4-FFF2-40B4-BE49-F238E27FC236}">
                  <a16:creationId xmlns:a16="http://schemas.microsoft.com/office/drawing/2014/main" id="{D827854B-1CB7-5BDD-AEE3-495F29B26762}"/>
                </a:ext>
              </a:extLst>
            </p:cNvPr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737;p64">
              <a:extLst>
                <a:ext uri="{FF2B5EF4-FFF2-40B4-BE49-F238E27FC236}">
                  <a16:creationId xmlns:a16="http://schemas.microsoft.com/office/drawing/2014/main" id="{E0E80BB0-E688-DABB-A572-5E8E0F25DEE2}"/>
                </a:ext>
              </a:extLst>
            </p:cNvPr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738;p64">
              <a:extLst>
                <a:ext uri="{FF2B5EF4-FFF2-40B4-BE49-F238E27FC236}">
                  <a16:creationId xmlns:a16="http://schemas.microsoft.com/office/drawing/2014/main" id="{030E79AB-2DC5-9429-73B9-66D88F68BFC0}"/>
                </a:ext>
              </a:extLst>
            </p:cNvPr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739;p64">
              <a:extLst>
                <a:ext uri="{FF2B5EF4-FFF2-40B4-BE49-F238E27FC236}">
                  <a16:creationId xmlns:a16="http://schemas.microsoft.com/office/drawing/2014/main" id="{B0534AE7-757C-13A9-4F1F-284B076D19D2}"/>
                </a:ext>
              </a:extLst>
            </p:cNvPr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740;p64">
              <a:extLst>
                <a:ext uri="{FF2B5EF4-FFF2-40B4-BE49-F238E27FC236}">
                  <a16:creationId xmlns:a16="http://schemas.microsoft.com/office/drawing/2014/main" id="{F16BDD17-5F0F-3BD0-0C9F-2345792CB352}"/>
                </a:ext>
              </a:extLst>
            </p:cNvPr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741;p64">
              <a:extLst>
                <a:ext uri="{FF2B5EF4-FFF2-40B4-BE49-F238E27FC236}">
                  <a16:creationId xmlns:a16="http://schemas.microsoft.com/office/drawing/2014/main" id="{A8A500DD-F817-E0E8-597F-AC2064515F0B}"/>
                </a:ext>
              </a:extLst>
            </p:cNvPr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742;p64">
              <a:extLst>
                <a:ext uri="{FF2B5EF4-FFF2-40B4-BE49-F238E27FC236}">
                  <a16:creationId xmlns:a16="http://schemas.microsoft.com/office/drawing/2014/main" id="{DD2B1089-34A3-6DB9-3842-BE2440C30399}"/>
                </a:ext>
              </a:extLst>
            </p:cNvPr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743;p64">
              <a:extLst>
                <a:ext uri="{FF2B5EF4-FFF2-40B4-BE49-F238E27FC236}">
                  <a16:creationId xmlns:a16="http://schemas.microsoft.com/office/drawing/2014/main" id="{CEBC2EA8-8262-89FF-EB9B-545F85ED5737}"/>
                </a:ext>
              </a:extLst>
            </p:cNvPr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744;p64">
              <a:extLst>
                <a:ext uri="{FF2B5EF4-FFF2-40B4-BE49-F238E27FC236}">
                  <a16:creationId xmlns:a16="http://schemas.microsoft.com/office/drawing/2014/main" id="{D6573283-4CB1-2428-DFE3-21AC738AB64D}"/>
                </a:ext>
              </a:extLst>
            </p:cNvPr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745;p64">
              <a:extLst>
                <a:ext uri="{FF2B5EF4-FFF2-40B4-BE49-F238E27FC236}">
                  <a16:creationId xmlns:a16="http://schemas.microsoft.com/office/drawing/2014/main" id="{EA48F0AA-581A-6993-47F1-356E06B9CA87}"/>
                </a:ext>
              </a:extLst>
            </p:cNvPr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746;p64">
              <a:extLst>
                <a:ext uri="{FF2B5EF4-FFF2-40B4-BE49-F238E27FC236}">
                  <a16:creationId xmlns:a16="http://schemas.microsoft.com/office/drawing/2014/main" id="{2FDC7CEC-9791-6A78-0374-BBA4AEA9D647}"/>
                </a:ext>
              </a:extLst>
            </p:cNvPr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747;p64">
              <a:extLst>
                <a:ext uri="{FF2B5EF4-FFF2-40B4-BE49-F238E27FC236}">
                  <a16:creationId xmlns:a16="http://schemas.microsoft.com/office/drawing/2014/main" id="{BB0B2C17-0C0D-4257-DB51-E6DF912E8530}"/>
                </a:ext>
              </a:extLst>
            </p:cNvPr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748;p64">
              <a:extLst>
                <a:ext uri="{FF2B5EF4-FFF2-40B4-BE49-F238E27FC236}">
                  <a16:creationId xmlns:a16="http://schemas.microsoft.com/office/drawing/2014/main" id="{79521166-6F9C-5344-6AB7-B357517E4449}"/>
                </a:ext>
              </a:extLst>
            </p:cNvPr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749;p64">
              <a:extLst>
                <a:ext uri="{FF2B5EF4-FFF2-40B4-BE49-F238E27FC236}">
                  <a16:creationId xmlns:a16="http://schemas.microsoft.com/office/drawing/2014/main" id="{707D59C5-89FF-27CF-952D-C01AE295A07E}"/>
                </a:ext>
              </a:extLst>
            </p:cNvPr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750;p64">
              <a:extLst>
                <a:ext uri="{FF2B5EF4-FFF2-40B4-BE49-F238E27FC236}">
                  <a16:creationId xmlns:a16="http://schemas.microsoft.com/office/drawing/2014/main" id="{F03D3858-502E-0FDA-E86F-3EEB55C41624}"/>
                </a:ext>
              </a:extLst>
            </p:cNvPr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751;p64">
              <a:extLst>
                <a:ext uri="{FF2B5EF4-FFF2-40B4-BE49-F238E27FC236}">
                  <a16:creationId xmlns:a16="http://schemas.microsoft.com/office/drawing/2014/main" id="{AEFA1E9B-9117-A781-76A6-262D5EF90FEC}"/>
                </a:ext>
              </a:extLst>
            </p:cNvPr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752;p64">
              <a:extLst>
                <a:ext uri="{FF2B5EF4-FFF2-40B4-BE49-F238E27FC236}">
                  <a16:creationId xmlns:a16="http://schemas.microsoft.com/office/drawing/2014/main" id="{2C91D1E5-E426-6303-062C-05DC5E8F7EBC}"/>
                </a:ext>
              </a:extLst>
            </p:cNvPr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753;p64">
              <a:extLst>
                <a:ext uri="{FF2B5EF4-FFF2-40B4-BE49-F238E27FC236}">
                  <a16:creationId xmlns:a16="http://schemas.microsoft.com/office/drawing/2014/main" id="{845A22E3-95B5-B6D1-68E9-C1A0406C1BE7}"/>
                </a:ext>
              </a:extLst>
            </p:cNvPr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754;p64">
              <a:extLst>
                <a:ext uri="{FF2B5EF4-FFF2-40B4-BE49-F238E27FC236}">
                  <a16:creationId xmlns:a16="http://schemas.microsoft.com/office/drawing/2014/main" id="{F065DE52-F267-C096-FDF1-0531F2FC8111}"/>
                </a:ext>
              </a:extLst>
            </p:cNvPr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755;p64">
              <a:extLst>
                <a:ext uri="{FF2B5EF4-FFF2-40B4-BE49-F238E27FC236}">
                  <a16:creationId xmlns:a16="http://schemas.microsoft.com/office/drawing/2014/main" id="{3809AEB9-72D1-511F-6540-1E4517B79CDA}"/>
                </a:ext>
              </a:extLst>
            </p:cNvPr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756;p64">
              <a:extLst>
                <a:ext uri="{FF2B5EF4-FFF2-40B4-BE49-F238E27FC236}">
                  <a16:creationId xmlns:a16="http://schemas.microsoft.com/office/drawing/2014/main" id="{0DEA5A78-3E5B-BD49-3F8D-ABD12FD59090}"/>
                </a:ext>
              </a:extLst>
            </p:cNvPr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757;p64">
              <a:extLst>
                <a:ext uri="{FF2B5EF4-FFF2-40B4-BE49-F238E27FC236}">
                  <a16:creationId xmlns:a16="http://schemas.microsoft.com/office/drawing/2014/main" id="{2F6F8BB1-1B85-B415-1E9B-09F62A862047}"/>
                </a:ext>
              </a:extLst>
            </p:cNvPr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758;p64">
              <a:extLst>
                <a:ext uri="{FF2B5EF4-FFF2-40B4-BE49-F238E27FC236}">
                  <a16:creationId xmlns:a16="http://schemas.microsoft.com/office/drawing/2014/main" id="{463B20E3-38AB-C312-C781-C191679C17C4}"/>
                </a:ext>
              </a:extLst>
            </p:cNvPr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759;p64">
              <a:extLst>
                <a:ext uri="{FF2B5EF4-FFF2-40B4-BE49-F238E27FC236}">
                  <a16:creationId xmlns:a16="http://schemas.microsoft.com/office/drawing/2014/main" id="{E3C0429F-9984-EB0F-A599-683F8B789CF2}"/>
                </a:ext>
              </a:extLst>
            </p:cNvPr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760;p64">
              <a:extLst>
                <a:ext uri="{FF2B5EF4-FFF2-40B4-BE49-F238E27FC236}">
                  <a16:creationId xmlns:a16="http://schemas.microsoft.com/office/drawing/2014/main" id="{FFA2A264-BD45-03CD-C30B-2843F375CD4E}"/>
                </a:ext>
              </a:extLst>
            </p:cNvPr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761;p64">
              <a:extLst>
                <a:ext uri="{FF2B5EF4-FFF2-40B4-BE49-F238E27FC236}">
                  <a16:creationId xmlns:a16="http://schemas.microsoft.com/office/drawing/2014/main" id="{5EED2844-3DCB-8A4D-51E0-33A3F1A7355D}"/>
                </a:ext>
              </a:extLst>
            </p:cNvPr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762;p64">
              <a:extLst>
                <a:ext uri="{FF2B5EF4-FFF2-40B4-BE49-F238E27FC236}">
                  <a16:creationId xmlns:a16="http://schemas.microsoft.com/office/drawing/2014/main" id="{C6BB4DB8-C8E4-020E-E016-6CF9642A1156}"/>
                </a:ext>
              </a:extLst>
            </p:cNvPr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763;p64">
              <a:extLst>
                <a:ext uri="{FF2B5EF4-FFF2-40B4-BE49-F238E27FC236}">
                  <a16:creationId xmlns:a16="http://schemas.microsoft.com/office/drawing/2014/main" id="{363B304A-9DDF-0B30-9A4F-626866DBD781}"/>
                </a:ext>
              </a:extLst>
            </p:cNvPr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764;p64">
              <a:extLst>
                <a:ext uri="{FF2B5EF4-FFF2-40B4-BE49-F238E27FC236}">
                  <a16:creationId xmlns:a16="http://schemas.microsoft.com/office/drawing/2014/main" id="{BF4BA0C9-0227-E1DB-336E-1C3D1189EA7F}"/>
                </a:ext>
              </a:extLst>
            </p:cNvPr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765;p64">
              <a:extLst>
                <a:ext uri="{FF2B5EF4-FFF2-40B4-BE49-F238E27FC236}">
                  <a16:creationId xmlns:a16="http://schemas.microsoft.com/office/drawing/2014/main" id="{A0ED2927-9328-FFAB-6446-90E2CA4EAF02}"/>
                </a:ext>
              </a:extLst>
            </p:cNvPr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8135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Maybe You Need to Divide the Content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9" name="Google Shape;3499;p61"/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/>
          <p:cNvSpPr/>
          <p:nvPr/>
        </p:nvSpPr>
        <p:spPr>
          <a:xfrm>
            <a:off x="4850900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61"/>
          <p:cNvSpPr/>
          <p:nvPr/>
        </p:nvSpPr>
        <p:spPr>
          <a:xfrm>
            <a:off x="1802225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1987325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3" name="Google Shape;3503;p61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Cleans and preprocess the data for analysis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4" name="Google Shape;3504;p61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Hadoop Distributed File System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Act as a data lake to store raw data and processed results.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5" name="Google Shape;3505;p61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Spark</a:t>
            </a:r>
          </a:p>
        </p:txBody>
      </p:sp>
      <p:sp>
        <p:nvSpPr>
          <p:cNvPr id="3506" name="Google Shape;3506;p61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HDFS</a:t>
            </a:r>
            <a:endParaRPr sz="1800" dirty="0"/>
          </a:p>
        </p:txBody>
      </p:sp>
      <p:sp>
        <p:nvSpPr>
          <p:cNvPr id="3507" name="Google Shape;3507;p61"/>
          <p:cNvSpPr txBox="1">
            <a:spLocks noGrp="1"/>
          </p:cNvSpPr>
          <p:nvPr>
            <p:ph type="title" idx="5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508" name="Google Shape;3508;p61"/>
          <p:cNvSpPr txBox="1">
            <a:spLocks noGrp="1"/>
          </p:cNvSpPr>
          <p:nvPr>
            <p:ph type="title" idx="6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>
          <a:extLst>
            <a:ext uri="{FF2B5EF4-FFF2-40B4-BE49-F238E27FC236}">
              <a16:creationId xmlns:a16="http://schemas.microsoft.com/office/drawing/2014/main" id="{B8A5569B-CDFF-075E-0467-4C6E771DF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>
            <a:extLst>
              <a:ext uri="{FF2B5EF4-FFF2-40B4-BE49-F238E27FC236}">
                <a16:creationId xmlns:a16="http://schemas.microsoft.com/office/drawing/2014/main" id="{F4D9494E-E627-ABCC-84BB-01BEECB2B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Maybe You Need to Divide the Content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9" name="Google Shape;3499;p61">
            <a:extLst>
              <a:ext uri="{FF2B5EF4-FFF2-40B4-BE49-F238E27FC236}">
                <a16:creationId xmlns:a16="http://schemas.microsoft.com/office/drawing/2014/main" id="{45E10BBF-0C79-D6E4-207B-1F8C29A33F83}"/>
              </a:ext>
            </a:extLst>
          </p:cNvPr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>
            <a:extLst>
              <a:ext uri="{FF2B5EF4-FFF2-40B4-BE49-F238E27FC236}">
                <a16:creationId xmlns:a16="http://schemas.microsoft.com/office/drawing/2014/main" id="{9FB986D7-EB08-D240-C74F-EC5717F1A55D}"/>
              </a:ext>
            </a:extLst>
          </p:cNvPr>
          <p:cNvSpPr/>
          <p:nvPr/>
        </p:nvSpPr>
        <p:spPr>
          <a:xfrm>
            <a:off x="4850900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61">
            <a:extLst>
              <a:ext uri="{FF2B5EF4-FFF2-40B4-BE49-F238E27FC236}">
                <a16:creationId xmlns:a16="http://schemas.microsoft.com/office/drawing/2014/main" id="{4745F46E-D09F-AF54-F048-7DA99C68D644}"/>
              </a:ext>
            </a:extLst>
          </p:cNvPr>
          <p:cNvSpPr/>
          <p:nvPr/>
        </p:nvSpPr>
        <p:spPr>
          <a:xfrm>
            <a:off x="1802225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>
            <a:extLst>
              <a:ext uri="{FF2B5EF4-FFF2-40B4-BE49-F238E27FC236}">
                <a16:creationId xmlns:a16="http://schemas.microsoft.com/office/drawing/2014/main" id="{CCE7B623-A804-5F7D-F67C-DACDDEF9E157}"/>
              </a:ext>
            </a:extLst>
          </p:cNvPr>
          <p:cNvSpPr/>
          <p:nvPr/>
        </p:nvSpPr>
        <p:spPr>
          <a:xfrm>
            <a:off x="1987325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3" name="Google Shape;3503;p61">
            <a:extLst>
              <a:ext uri="{FF2B5EF4-FFF2-40B4-BE49-F238E27FC236}">
                <a16:creationId xmlns:a16="http://schemas.microsoft.com/office/drawing/2014/main" id="{E555AA94-E12E-0643-5AA6-C68768F2E1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Using flask as backend and to connect the frontend.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4" name="Google Shape;3504;p61">
            <a:extLst>
              <a:ext uri="{FF2B5EF4-FFF2-40B4-BE49-F238E27FC236}">
                <a16:creationId xmlns:a16="http://schemas.microsoft.com/office/drawing/2014/main" id="{DB533448-52A8-BFE7-AE90-00C26FF37C8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We are using python for processing of data and for spark jobs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5" name="Google Shape;3505;p61">
            <a:extLst>
              <a:ext uri="{FF2B5EF4-FFF2-40B4-BE49-F238E27FC236}">
                <a16:creationId xmlns:a16="http://schemas.microsoft.com/office/drawing/2014/main" id="{E02EBE1F-E51A-F790-9E87-BB67617887D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Flask</a:t>
            </a:r>
            <a:endParaRPr sz="1800" dirty="0"/>
          </a:p>
        </p:txBody>
      </p:sp>
      <p:sp>
        <p:nvSpPr>
          <p:cNvPr id="3506" name="Google Shape;3506;p61">
            <a:extLst>
              <a:ext uri="{FF2B5EF4-FFF2-40B4-BE49-F238E27FC236}">
                <a16:creationId xmlns:a16="http://schemas.microsoft.com/office/drawing/2014/main" id="{AEBBC523-6016-CB51-660C-C136233D049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Python</a:t>
            </a:r>
            <a:endParaRPr sz="1800" dirty="0"/>
          </a:p>
        </p:txBody>
      </p:sp>
      <p:sp>
        <p:nvSpPr>
          <p:cNvPr id="3507" name="Google Shape;3507;p61">
            <a:extLst>
              <a:ext uri="{FF2B5EF4-FFF2-40B4-BE49-F238E27FC236}">
                <a16:creationId xmlns:a16="http://schemas.microsoft.com/office/drawing/2014/main" id="{83916BAB-2A97-BA5C-8279-40F690D4FE44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508" name="Google Shape;3508;p61">
            <a:extLst>
              <a:ext uri="{FF2B5EF4-FFF2-40B4-BE49-F238E27FC236}">
                <a16:creationId xmlns:a16="http://schemas.microsoft.com/office/drawing/2014/main" id="{2EC1836A-3942-BD10-04F1-60434673E58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6894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9" name="Google Shape;2639;p48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699" y="1524850"/>
            <a:ext cx="3218699" cy="2094979"/>
          </a:xfrm>
          <a:prstGeom prst="rect">
            <a:avLst/>
          </a:prstGeom>
          <a:noFill/>
          <a:ln>
            <a:noFill/>
          </a:ln>
        </p:spPr>
      </p:pic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</a:t>
            </a:r>
            <a:endParaRPr dirty="0"/>
          </a:p>
        </p:txBody>
      </p:sp>
      <p:sp>
        <p:nvSpPr>
          <p:cNvPr id="2641" name="Google Shape;2641;p48"/>
          <p:cNvSpPr txBox="1"/>
          <p:nvPr/>
        </p:nvSpPr>
        <p:spPr>
          <a:xfrm>
            <a:off x="5184648" y="2825496"/>
            <a:ext cx="2752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Interests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642" name="Google Shape;2642;p48"/>
          <p:cNvSpPr txBox="1"/>
          <p:nvPr/>
        </p:nvSpPr>
        <p:spPr>
          <a:xfrm>
            <a:off x="1124712" y="1078992"/>
            <a:ext cx="3218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Age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643" name="Google Shape;2643;p48"/>
          <p:cNvSpPr txBox="1"/>
          <p:nvPr/>
        </p:nvSpPr>
        <p:spPr>
          <a:xfrm>
            <a:off x="5184648" y="1078992"/>
            <a:ext cx="2752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Gender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644" name="Google Shape;2644;p48"/>
          <p:cNvSpPr txBox="1"/>
          <p:nvPr/>
        </p:nvSpPr>
        <p:spPr>
          <a:xfrm>
            <a:off x="5084064" y="2139696"/>
            <a:ext cx="6219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50%</a:t>
            </a:r>
            <a:endParaRPr sz="16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645" name="Google Shape;2645;p48"/>
          <p:cNvSpPr txBox="1"/>
          <p:nvPr/>
        </p:nvSpPr>
        <p:spPr>
          <a:xfrm>
            <a:off x="7415784" y="2139696"/>
            <a:ext cx="6222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50%</a:t>
            </a:r>
            <a:endParaRPr sz="16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646" name="Google Shape;2646;p48"/>
          <p:cNvSpPr/>
          <p:nvPr/>
        </p:nvSpPr>
        <p:spPr>
          <a:xfrm rot="5400000">
            <a:off x="6447764" y="632350"/>
            <a:ext cx="218100" cy="27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48"/>
          <p:cNvSpPr/>
          <p:nvPr/>
        </p:nvSpPr>
        <p:spPr>
          <a:xfrm rot="5400000">
            <a:off x="5800452" y="1279937"/>
            <a:ext cx="218100" cy="1456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48"/>
          <p:cNvSpPr txBox="1"/>
          <p:nvPr/>
        </p:nvSpPr>
        <p:spPr>
          <a:xfrm>
            <a:off x="1125550" y="3825475"/>
            <a:ext cx="32169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 modify this graph, click on it, follow the link, change the data and paste the new graph here</a:t>
            </a:r>
            <a:endParaRPr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49" name="Google Shape;2649;p48"/>
          <p:cNvGrpSpPr/>
          <p:nvPr/>
        </p:nvGrpSpPr>
        <p:grpSpPr>
          <a:xfrm>
            <a:off x="5181414" y="1525569"/>
            <a:ext cx="256500" cy="290463"/>
            <a:chOff x="-57950750" y="2296300"/>
            <a:chExt cx="279625" cy="316650"/>
          </a:xfrm>
        </p:grpSpPr>
        <p:sp>
          <p:nvSpPr>
            <p:cNvPr id="2650" name="Google Shape;2650;p48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8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8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8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4" name="Google Shape;2654;p48"/>
          <p:cNvGrpSpPr/>
          <p:nvPr/>
        </p:nvGrpSpPr>
        <p:grpSpPr>
          <a:xfrm>
            <a:off x="7639818" y="1524849"/>
            <a:ext cx="292642" cy="291908"/>
            <a:chOff x="-57578225" y="1904075"/>
            <a:chExt cx="319025" cy="318225"/>
          </a:xfrm>
        </p:grpSpPr>
        <p:sp>
          <p:nvSpPr>
            <p:cNvPr id="2655" name="Google Shape;2655;p48"/>
            <p:cNvSpPr/>
            <p:nvPr/>
          </p:nvSpPr>
          <p:spPr>
            <a:xfrm>
              <a:off x="-57578225" y="190407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8"/>
            <p:cNvSpPr/>
            <p:nvPr/>
          </p:nvSpPr>
          <p:spPr>
            <a:xfrm>
              <a:off x="-57446675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8"/>
            <p:cNvSpPr/>
            <p:nvPr/>
          </p:nvSpPr>
          <p:spPr>
            <a:xfrm>
              <a:off x="-57371850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8"/>
            <p:cNvSpPr/>
            <p:nvPr/>
          </p:nvSpPr>
          <p:spPr>
            <a:xfrm>
              <a:off x="-57436450" y="2136625"/>
              <a:ext cx="72500" cy="29750"/>
            </a:xfrm>
            <a:custGeom>
              <a:avLst/>
              <a:gdLst/>
              <a:ahLst/>
              <a:cxnLst/>
              <a:rect l="l" t="t" r="r" b="b"/>
              <a:pathLst>
                <a:path w="2900" h="1190" extrusionOk="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9" name="Google Shape;2659;p48"/>
          <p:cNvGrpSpPr/>
          <p:nvPr/>
        </p:nvGrpSpPr>
        <p:grpSpPr>
          <a:xfrm>
            <a:off x="5809702" y="3745800"/>
            <a:ext cx="1151564" cy="129600"/>
            <a:chOff x="5986376" y="1587999"/>
            <a:chExt cx="1151564" cy="129600"/>
          </a:xfrm>
        </p:grpSpPr>
        <p:sp>
          <p:nvSpPr>
            <p:cNvPr id="2660" name="Google Shape;2660;p48"/>
            <p:cNvSpPr/>
            <p:nvPr/>
          </p:nvSpPr>
          <p:spPr>
            <a:xfrm>
              <a:off x="5986376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8"/>
            <p:cNvSpPr/>
            <p:nvPr/>
          </p:nvSpPr>
          <p:spPr>
            <a:xfrm>
              <a:off x="6241867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8"/>
            <p:cNvSpPr/>
            <p:nvPr/>
          </p:nvSpPr>
          <p:spPr>
            <a:xfrm>
              <a:off x="6500843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8"/>
            <p:cNvSpPr/>
            <p:nvPr/>
          </p:nvSpPr>
          <p:spPr>
            <a:xfrm>
              <a:off x="6756334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8"/>
            <p:cNvSpPr/>
            <p:nvPr/>
          </p:nvSpPr>
          <p:spPr>
            <a:xfrm>
              <a:off x="7008340" y="1587999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5" name="Google Shape;2665;p48"/>
          <p:cNvGrpSpPr/>
          <p:nvPr/>
        </p:nvGrpSpPr>
        <p:grpSpPr>
          <a:xfrm>
            <a:off x="5809702" y="4175575"/>
            <a:ext cx="1151564" cy="129600"/>
            <a:chOff x="5986376" y="2065201"/>
            <a:chExt cx="1151564" cy="129600"/>
          </a:xfrm>
        </p:grpSpPr>
        <p:sp>
          <p:nvSpPr>
            <p:cNvPr id="2666" name="Google Shape;2666;p48"/>
            <p:cNvSpPr/>
            <p:nvPr/>
          </p:nvSpPr>
          <p:spPr>
            <a:xfrm>
              <a:off x="5986376" y="2065201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8"/>
            <p:cNvSpPr/>
            <p:nvPr/>
          </p:nvSpPr>
          <p:spPr>
            <a:xfrm>
              <a:off x="6241867" y="2065201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8"/>
            <p:cNvSpPr/>
            <p:nvPr/>
          </p:nvSpPr>
          <p:spPr>
            <a:xfrm>
              <a:off x="6500843" y="2065201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8"/>
            <p:cNvSpPr/>
            <p:nvPr/>
          </p:nvSpPr>
          <p:spPr>
            <a:xfrm>
              <a:off x="6756334" y="2065201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8"/>
            <p:cNvSpPr/>
            <p:nvPr/>
          </p:nvSpPr>
          <p:spPr>
            <a:xfrm>
              <a:off x="7008340" y="2065201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1" name="Google Shape;2671;p48"/>
          <p:cNvGrpSpPr/>
          <p:nvPr/>
        </p:nvGrpSpPr>
        <p:grpSpPr>
          <a:xfrm>
            <a:off x="5809702" y="3316176"/>
            <a:ext cx="1151564" cy="129600"/>
            <a:chOff x="5986376" y="1114525"/>
            <a:chExt cx="1151564" cy="129600"/>
          </a:xfrm>
        </p:grpSpPr>
        <p:sp>
          <p:nvSpPr>
            <p:cNvPr id="2672" name="Google Shape;2672;p48"/>
            <p:cNvSpPr/>
            <p:nvPr/>
          </p:nvSpPr>
          <p:spPr>
            <a:xfrm>
              <a:off x="5986376" y="1114525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8"/>
            <p:cNvSpPr/>
            <p:nvPr/>
          </p:nvSpPr>
          <p:spPr>
            <a:xfrm>
              <a:off x="6241867" y="1114525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8"/>
            <p:cNvSpPr/>
            <p:nvPr/>
          </p:nvSpPr>
          <p:spPr>
            <a:xfrm>
              <a:off x="6500843" y="1114525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8"/>
            <p:cNvSpPr/>
            <p:nvPr/>
          </p:nvSpPr>
          <p:spPr>
            <a:xfrm>
              <a:off x="6756334" y="1114525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8"/>
            <p:cNvSpPr/>
            <p:nvPr/>
          </p:nvSpPr>
          <p:spPr>
            <a:xfrm>
              <a:off x="7008340" y="1114525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7" name="Google Shape;2677;p48"/>
          <p:cNvSpPr txBox="1"/>
          <p:nvPr/>
        </p:nvSpPr>
        <p:spPr>
          <a:xfrm>
            <a:off x="7068312" y="3218826"/>
            <a:ext cx="9876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Security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78" name="Google Shape;2678;p48"/>
          <p:cNvSpPr txBox="1"/>
          <p:nvPr/>
        </p:nvSpPr>
        <p:spPr>
          <a:xfrm>
            <a:off x="7068300" y="3648450"/>
            <a:ext cx="9876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Usability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79" name="Google Shape;2679;p48"/>
          <p:cNvSpPr txBox="1"/>
          <p:nvPr/>
        </p:nvSpPr>
        <p:spPr>
          <a:xfrm>
            <a:off x="7068301" y="4078225"/>
            <a:ext cx="9876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Interface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80" name="Google Shape;2680;p48"/>
          <p:cNvGrpSpPr/>
          <p:nvPr/>
        </p:nvGrpSpPr>
        <p:grpSpPr>
          <a:xfrm>
            <a:off x="5227723" y="3258271"/>
            <a:ext cx="218254" cy="245410"/>
            <a:chOff x="2523000" y="1954875"/>
            <a:chExt cx="262325" cy="295000"/>
          </a:xfrm>
        </p:grpSpPr>
        <p:sp>
          <p:nvSpPr>
            <p:cNvPr id="2681" name="Google Shape;2681;p48"/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8"/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48"/>
          <p:cNvGrpSpPr/>
          <p:nvPr/>
        </p:nvGrpSpPr>
        <p:grpSpPr>
          <a:xfrm>
            <a:off x="5226242" y="3682593"/>
            <a:ext cx="227592" cy="256013"/>
            <a:chOff x="3299850" y="238575"/>
            <a:chExt cx="427725" cy="482225"/>
          </a:xfrm>
        </p:grpSpPr>
        <p:sp>
          <p:nvSpPr>
            <p:cNvPr id="2684" name="Google Shape;2684;p48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5" name="Google Shape;2685;p48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6" name="Google Shape;2686;p48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7" name="Google Shape;2687;p48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8" name="Google Shape;2688;p48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689" name="Google Shape;2689;p48"/>
          <p:cNvSpPr/>
          <p:nvPr/>
        </p:nvSpPr>
        <p:spPr>
          <a:xfrm>
            <a:off x="5208607" y="4112442"/>
            <a:ext cx="256487" cy="255865"/>
          </a:xfrm>
          <a:custGeom>
            <a:avLst/>
            <a:gdLst/>
            <a:ahLst/>
            <a:cxnLst/>
            <a:rect l="l" t="t" r="r" b="b"/>
            <a:pathLst>
              <a:path w="12036" h="12004" extrusionOk="0">
                <a:moveTo>
                  <a:pt x="1450" y="693"/>
                </a:moveTo>
                <a:lnTo>
                  <a:pt x="1450" y="1418"/>
                </a:lnTo>
                <a:lnTo>
                  <a:pt x="756" y="1418"/>
                </a:lnTo>
                <a:lnTo>
                  <a:pt x="756" y="693"/>
                </a:lnTo>
                <a:close/>
                <a:moveTo>
                  <a:pt x="11342" y="693"/>
                </a:moveTo>
                <a:lnTo>
                  <a:pt x="11342" y="1418"/>
                </a:lnTo>
                <a:lnTo>
                  <a:pt x="10618" y="1418"/>
                </a:lnTo>
                <a:lnTo>
                  <a:pt x="10618" y="693"/>
                </a:lnTo>
                <a:close/>
                <a:moveTo>
                  <a:pt x="6049" y="4191"/>
                </a:moveTo>
                <a:cubicBezTo>
                  <a:pt x="6270" y="4191"/>
                  <a:pt x="6427" y="4380"/>
                  <a:pt x="6427" y="4569"/>
                </a:cubicBezTo>
                <a:cubicBezTo>
                  <a:pt x="6427" y="4758"/>
                  <a:pt x="6270" y="4915"/>
                  <a:pt x="6049" y="4915"/>
                </a:cubicBezTo>
                <a:cubicBezTo>
                  <a:pt x="5860" y="4915"/>
                  <a:pt x="5703" y="4758"/>
                  <a:pt x="5703" y="4569"/>
                </a:cubicBezTo>
                <a:cubicBezTo>
                  <a:pt x="5703" y="4380"/>
                  <a:pt x="5860" y="4191"/>
                  <a:pt x="6049" y="4191"/>
                </a:cubicBezTo>
                <a:close/>
                <a:moveTo>
                  <a:pt x="6081" y="1040"/>
                </a:moveTo>
                <a:cubicBezTo>
                  <a:pt x="6144" y="1166"/>
                  <a:pt x="8381" y="5167"/>
                  <a:pt x="8475" y="5262"/>
                </a:cubicBezTo>
                <a:lnTo>
                  <a:pt x="7278" y="7026"/>
                </a:lnTo>
                <a:lnTo>
                  <a:pt x="6427" y="7026"/>
                </a:lnTo>
                <a:lnTo>
                  <a:pt x="6427" y="5577"/>
                </a:lnTo>
                <a:cubicBezTo>
                  <a:pt x="6805" y="5419"/>
                  <a:pt x="7120" y="5041"/>
                  <a:pt x="7120" y="4600"/>
                </a:cubicBezTo>
                <a:cubicBezTo>
                  <a:pt x="7120" y="4001"/>
                  <a:pt x="6648" y="3529"/>
                  <a:pt x="6081" y="3529"/>
                </a:cubicBezTo>
                <a:cubicBezTo>
                  <a:pt x="5482" y="3529"/>
                  <a:pt x="5010" y="4001"/>
                  <a:pt x="5010" y="4600"/>
                </a:cubicBezTo>
                <a:cubicBezTo>
                  <a:pt x="5010" y="5073"/>
                  <a:pt x="5293" y="5451"/>
                  <a:pt x="5703" y="5577"/>
                </a:cubicBezTo>
                <a:lnTo>
                  <a:pt x="5703" y="7026"/>
                </a:lnTo>
                <a:lnTo>
                  <a:pt x="4852" y="7026"/>
                </a:lnTo>
                <a:lnTo>
                  <a:pt x="3655" y="5262"/>
                </a:lnTo>
                <a:cubicBezTo>
                  <a:pt x="3749" y="5167"/>
                  <a:pt x="5986" y="1166"/>
                  <a:pt x="6081" y="1040"/>
                </a:cubicBezTo>
                <a:close/>
                <a:moveTo>
                  <a:pt x="3812" y="3529"/>
                </a:moveTo>
                <a:lnTo>
                  <a:pt x="2899" y="5104"/>
                </a:lnTo>
                <a:cubicBezTo>
                  <a:pt x="2836" y="5230"/>
                  <a:pt x="2836" y="5388"/>
                  <a:pt x="2899" y="5451"/>
                </a:cubicBezTo>
                <a:lnTo>
                  <a:pt x="4064" y="7215"/>
                </a:lnTo>
                <a:cubicBezTo>
                  <a:pt x="3749" y="7404"/>
                  <a:pt x="3529" y="7719"/>
                  <a:pt x="3529" y="8097"/>
                </a:cubicBezTo>
                <a:lnTo>
                  <a:pt x="3529" y="8475"/>
                </a:lnTo>
                <a:lnTo>
                  <a:pt x="693" y="8475"/>
                </a:lnTo>
                <a:lnTo>
                  <a:pt x="693" y="3907"/>
                </a:lnTo>
                <a:cubicBezTo>
                  <a:pt x="788" y="3686"/>
                  <a:pt x="945" y="3529"/>
                  <a:pt x="1103" y="3529"/>
                </a:cubicBezTo>
                <a:close/>
                <a:moveTo>
                  <a:pt x="7436" y="7751"/>
                </a:moveTo>
                <a:cubicBezTo>
                  <a:pt x="7625" y="7751"/>
                  <a:pt x="7782" y="7908"/>
                  <a:pt x="7782" y="8097"/>
                </a:cubicBezTo>
                <a:lnTo>
                  <a:pt x="7782" y="8475"/>
                </a:lnTo>
                <a:lnTo>
                  <a:pt x="4285" y="8475"/>
                </a:lnTo>
                <a:lnTo>
                  <a:pt x="4285" y="8097"/>
                </a:lnTo>
                <a:cubicBezTo>
                  <a:pt x="4285" y="7908"/>
                  <a:pt x="4443" y="7751"/>
                  <a:pt x="4632" y="7751"/>
                </a:cubicBezTo>
                <a:close/>
                <a:moveTo>
                  <a:pt x="10996" y="3529"/>
                </a:moveTo>
                <a:cubicBezTo>
                  <a:pt x="11185" y="3529"/>
                  <a:pt x="11342" y="3686"/>
                  <a:pt x="11342" y="3907"/>
                </a:cubicBezTo>
                <a:lnTo>
                  <a:pt x="11342" y="8475"/>
                </a:lnTo>
                <a:lnTo>
                  <a:pt x="8507" y="8475"/>
                </a:lnTo>
                <a:lnTo>
                  <a:pt x="8507" y="8097"/>
                </a:lnTo>
                <a:cubicBezTo>
                  <a:pt x="8507" y="7719"/>
                  <a:pt x="8318" y="7404"/>
                  <a:pt x="8003" y="7215"/>
                </a:cubicBezTo>
                <a:lnTo>
                  <a:pt x="9137" y="5451"/>
                </a:lnTo>
                <a:cubicBezTo>
                  <a:pt x="9200" y="5356"/>
                  <a:pt x="9200" y="5230"/>
                  <a:pt x="9137" y="5104"/>
                </a:cubicBezTo>
                <a:lnTo>
                  <a:pt x="8223" y="3529"/>
                </a:lnTo>
                <a:close/>
                <a:moveTo>
                  <a:pt x="11342" y="9137"/>
                </a:moveTo>
                <a:lnTo>
                  <a:pt x="11342" y="9483"/>
                </a:lnTo>
                <a:cubicBezTo>
                  <a:pt x="11342" y="9672"/>
                  <a:pt x="11185" y="9830"/>
                  <a:pt x="10996" y="9830"/>
                </a:cubicBezTo>
                <a:lnTo>
                  <a:pt x="1103" y="9830"/>
                </a:lnTo>
                <a:cubicBezTo>
                  <a:pt x="914" y="9830"/>
                  <a:pt x="756" y="9672"/>
                  <a:pt x="756" y="9483"/>
                </a:cubicBezTo>
                <a:lnTo>
                  <a:pt x="756" y="9137"/>
                </a:lnTo>
                <a:close/>
                <a:moveTo>
                  <a:pt x="6427" y="10554"/>
                </a:moveTo>
                <a:lnTo>
                  <a:pt x="6427" y="11248"/>
                </a:lnTo>
                <a:lnTo>
                  <a:pt x="5703" y="11248"/>
                </a:lnTo>
                <a:lnTo>
                  <a:pt x="5703" y="10554"/>
                </a:lnTo>
                <a:close/>
                <a:moveTo>
                  <a:pt x="347" y="0"/>
                </a:moveTo>
                <a:cubicBezTo>
                  <a:pt x="158" y="0"/>
                  <a:pt x="0" y="158"/>
                  <a:pt x="0" y="347"/>
                </a:cubicBezTo>
                <a:lnTo>
                  <a:pt x="0" y="1765"/>
                </a:lnTo>
                <a:cubicBezTo>
                  <a:pt x="0" y="1954"/>
                  <a:pt x="158" y="2111"/>
                  <a:pt x="347" y="2111"/>
                </a:cubicBezTo>
                <a:lnTo>
                  <a:pt x="1765" y="2111"/>
                </a:lnTo>
                <a:cubicBezTo>
                  <a:pt x="1954" y="2111"/>
                  <a:pt x="2111" y="1954"/>
                  <a:pt x="2111" y="1765"/>
                </a:cubicBezTo>
                <a:lnTo>
                  <a:pt x="2111" y="1418"/>
                </a:lnTo>
                <a:lnTo>
                  <a:pt x="5010" y="1418"/>
                </a:lnTo>
                <a:lnTo>
                  <a:pt x="4159" y="2836"/>
                </a:lnTo>
                <a:lnTo>
                  <a:pt x="1072" y="2836"/>
                </a:lnTo>
                <a:cubicBezTo>
                  <a:pt x="473" y="2836"/>
                  <a:pt x="0" y="3308"/>
                  <a:pt x="0" y="3907"/>
                </a:cubicBezTo>
                <a:lnTo>
                  <a:pt x="0" y="9515"/>
                </a:lnTo>
                <a:cubicBezTo>
                  <a:pt x="0" y="10113"/>
                  <a:pt x="473" y="10586"/>
                  <a:pt x="1072" y="10586"/>
                </a:cubicBezTo>
                <a:lnTo>
                  <a:pt x="4947" y="10586"/>
                </a:lnTo>
                <a:lnTo>
                  <a:pt x="4947" y="11311"/>
                </a:lnTo>
                <a:lnTo>
                  <a:pt x="3907" y="11311"/>
                </a:lnTo>
                <a:cubicBezTo>
                  <a:pt x="3686" y="11311"/>
                  <a:pt x="3529" y="11468"/>
                  <a:pt x="3529" y="11657"/>
                </a:cubicBezTo>
                <a:cubicBezTo>
                  <a:pt x="3529" y="11846"/>
                  <a:pt x="3686" y="12004"/>
                  <a:pt x="3907" y="12004"/>
                </a:cubicBezTo>
                <a:lnTo>
                  <a:pt x="8097" y="12004"/>
                </a:lnTo>
                <a:cubicBezTo>
                  <a:pt x="8318" y="12004"/>
                  <a:pt x="8475" y="11846"/>
                  <a:pt x="8475" y="11657"/>
                </a:cubicBezTo>
                <a:cubicBezTo>
                  <a:pt x="8475" y="11468"/>
                  <a:pt x="8318" y="11311"/>
                  <a:pt x="8097" y="11311"/>
                </a:cubicBezTo>
                <a:lnTo>
                  <a:pt x="7057" y="11311"/>
                </a:lnTo>
                <a:lnTo>
                  <a:pt x="7057" y="10586"/>
                </a:lnTo>
                <a:lnTo>
                  <a:pt x="10933" y="10586"/>
                </a:lnTo>
                <a:cubicBezTo>
                  <a:pt x="11531" y="10586"/>
                  <a:pt x="12004" y="10113"/>
                  <a:pt x="12004" y="9515"/>
                </a:cubicBezTo>
                <a:lnTo>
                  <a:pt x="12004" y="3907"/>
                </a:lnTo>
                <a:cubicBezTo>
                  <a:pt x="12035" y="3308"/>
                  <a:pt x="11563" y="2836"/>
                  <a:pt x="10996" y="2836"/>
                </a:cubicBezTo>
                <a:lnTo>
                  <a:pt x="7877" y="2836"/>
                </a:lnTo>
                <a:lnTo>
                  <a:pt x="7057" y="1418"/>
                </a:lnTo>
                <a:lnTo>
                  <a:pt x="9924" y="1418"/>
                </a:lnTo>
                <a:lnTo>
                  <a:pt x="9924" y="1765"/>
                </a:lnTo>
                <a:cubicBezTo>
                  <a:pt x="9924" y="1954"/>
                  <a:pt x="10082" y="2111"/>
                  <a:pt x="10271" y="2111"/>
                </a:cubicBezTo>
                <a:lnTo>
                  <a:pt x="11689" y="2111"/>
                </a:lnTo>
                <a:cubicBezTo>
                  <a:pt x="11878" y="2111"/>
                  <a:pt x="12035" y="1954"/>
                  <a:pt x="12035" y="1765"/>
                </a:cubicBezTo>
                <a:lnTo>
                  <a:pt x="12035" y="347"/>
                </a:lnTo>
                <a:cubicBezTo>
                  <a:pt x="12035" y="158"/>
                  <a:pt x="11878" y="0"/>
                  <a:pt x="11689" y="0"/>
                </a:cubicBezTo>
                <a:lnTo>
                  <a:pt x="10271" y="0"/>
                </a:lnTo>
                <a:cubicBezTo>
                  <a:pt x="10082" y="0"/>
                  <a:pt x="9924" y="158"/>
                  <a:pt x="9924" y="347"/>
                </a:cubicBezTo>
                <a:lnTo>
                  <a:pt x="9924" y="693"/>
                </a:lnTo>
                <a:lnTo>
                  <a:pt x="6648" y="693"/>
                </a:lnTo>
                <a:lnTo>
                  <a:pt x="6333" y="189"/>
                </a:lnTo>
                <a:cubicBezTo>
                  <a:pt x="6270" y="63"/>
                  <a:pt x="6144" y="0"/>
                  <a:pt x="6018" y="0"/>
                </a:cubicBezTo>
                <a:cubicBezTo>
                  <a:pt x="5892" y="0"/>
                  <a:pt x="5797" y="63"/>
                  <a:pt x="5703" y="189"/>
                </a:cubicBezTo>
                <a:lnTo>
                  <a:pt x="5388" y="693"/>
                </a:lnTo>
                <a:lnTo>
                  <a:pt x="2111" y="693"/>
                </a:lnTo>
                <a:lnTo>
                  <a:pt x="2111" y="347"/>
                </a:lnTo>
                <a:cubicBezTo>
                  <a:pt x="2111" y="158"/>
                  <a:pt x="1954" y="0"/>
                  <a:pt x="17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675;p48">
            <a:extLst>
              <a:ext uri="{FF2B5EF4-FFF2-40B4-BE49-F238E27FC236}">
                <a16:creationId xmlns:a16="http://schemas.microsoft.com/office/drawing/2014/main" id="{DDAC956E-03F3-BEBF-AD32-A5A0BB251D2E}"/>
              </a:ext>
            </a:extLst>
          </p:cNvPr>
          <p:cNvSpPr/>
          <p:nvPr/>
        </p:nvSpPr>
        <p:spPr>
          <a:xfrm>
            <a:off x="6324169" y="3316025"/>
            <a:ext cx="129600" cy="12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675;p48">
            <a:extLst>
              <a:ext uri="{FF2B5EF4-FFF2-40B4-BE49-F238E27FC236}">
                <a16:creationId xmlns:a16="http://schemas.microsoft.com/office/drawing/2014/main" id="{663B46FC-B992-ED23-AD5A-290B5E36E013}"/>
              </a:ext>
            </a:extLst>
          </p:cNvPr>
          <p:cNvSpPr/>
          <p:nvPr/>
        </p:nvSpPr>
        <p:spPr>
          <a:xfrm>
            <a:off x="6576485" y="3745800"/>
            <a:ext cx="129600" cy="12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675;p48">
            <a:extLst>
              <a:ext uri="{FF2B5EF4-FFF2-40B4-BE49-F238E27FC236}">
                <a16:creationId xmlns:a16="http://schemas.microsoft.com/office/drawing/2014/main" id="{3DEE9E7E-EF63-A403-22AE-32CE8ECB099C}"/>
              </a:ext>
            </a:extLst>
          </p:cNvPr>
          <p:cNvSpPr/>
          <p:nvPr/>
        </p:nvSpPr>
        <p:spPr>
          <a:xfrm>
            <a:off x="6321187" y="3743218"/>
            <a:ext cx="129600" cy="12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675;p48">
            <a:extLst>
              <a:ext uri="{FF2B5EF4-FFF2-40B4-BE49-F238E27FC236}">
                <a16:creationId xmlns:a16="http://schemas.microsoft.com/office/drawing/2014/main" id="{27253BD5-32E2-E9D4-3CFF-3B9DF1687F35}"/>
              </a:ext>
            </a:extLst>
          </p:cNvPr>
          <p:cNvSpPr/>
          <p:nvPr/>
        </p:nvSpPr>
        <p:spPr>
          <a:xfrm>
            <a:off x="6061596" y="4178036"/>
            <a:ext cx="129600" cy="12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675;p48">
            <a:extLst>
              <a:ext uri="{FF2B5EF4-FFF2-40B4-BE49-F238E27FC236}">
                <a16:creationId xmlns:a16="http://schemas.microsoft.com/office/drawing/2014/main" id="{AF5A2582-F1FA-B23B-6BED-A5244CD4B37F}"/>
              </a:ext>
            </a:extLst>
          </p:cNvPr>
          <p:cNvSpPr/>
          <p:nvPr/>
        </p:nvSpPr>
        <p:spPr>
          <a:xfrm>
            <a:off x="5809702" y="4175250"/>
            <a:ext cx="129600" cy="12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675;p48">
            <a:extLst>
              <a:ext uri="{FF2B5EF4-FFF2-40B4-BE49-F238E27FC236}">
                <a16:creationId xmlns:a16="http://schemas.microsoft.com/office/drawing/2014/main" id="{B731BD99-2E41-DEF3-69DD-78ADFA6FA523}"/>
              </a:ext>
            </a:extLst>
          </p:cNvPr>
          <p:cNvSpPr/>
          <p:nvPr/>
        </p:nvSpPr>
        <p:spPr>
          <a:xfrm>
            <a:off x="6060278" y="3738515"/>
            <a:ext cx="129600" cy="12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p59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Our Methodology</a:t>
            </a:r>
            <a:endParaRPr dirty="0"/>
          </a:p>
        </p:txBody>
      </p:sp>
      <p:grpSp>
        <p:nvGrpSpPr>
          <p:cNvPr id="3463" name="Google Shape;3463;p59"/>
          <p:cNvGrpSpPr/>
          <p:nvPr/>
        </p:nvGrpSpPr>
        <p:grpSpPr>
          <a:xfrm>
            <a:off x="3167946" y="1549451"/>
            <a:ext cx="2808102" cy="2816821"/>
            <a:chOff x="4820425" y="1329900"/>
            <a:chExt cx="70175" cy="70350"/>
          </a:xfrm>
        </p:grpSpPr>
        <p:sp>
          <p:nvSpPr>
            <p:cNvPr id="3464" name="Google Shape;3464;p59"/>
            <p:cNvSpPr/>
            <p:nvPr/>
          </p:nvSpPr>
          <p:spPr>
            <a:xfrm>
              <a:off x="4862975" y="1335475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1" y="1"/>
                  </a:moveTo>
                  <a:lnTo>
                    <a:pt x="1" y="491"/>
                  </a:lnTo>
                  <a:cubicBezTo>
                    <a:pt x="217" y="585"/>
                    <a:pt x="376" y="765"/>
                    <a:pt x="441" y="989"/>
                  </a:cubicBezTo>
                  <a:lnTo>
                    <a:pt x="275" y="989"/>
                  </a:lnTo>
                  <a:lnTo>
                    <a:pt x="679" y="1386"/>
                  </a:lnTo>
                  <a:lnTo>
                    <a:pt x="1104" y="989"/>
                  </a:lnTo>
                  <a:lnTo>
                    <a:pt x="917" y="989"/>
                  </a:lnTo>
                  <a:cubicBezTo>
                    <a:pt x="830" y="513"/>
                    <a:pt x="470" y="12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59"/>
            <p:cNvSpPr/>
            <p:nvPr/>
          </p:nvSpPr>
          <p:spPr>
            <a:xfrm>
              <a:off x="4820425" y="1360000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426" y="1"/>
                  </a:moveTo>
                  <a:lnTo>
                    <a:pt x="1" y="397"/>
                  </a:lnTo>
                  <a:lnTo>
                    <a:pt x="188" y="397"/>
                  </a:lnTo>
                  <a:cubicBezTo>
                    <a:pt x="275" y="873"/>
                    <a:pt x="628" y="1263"/>
                    <a:pt x="1097" y="1386"/>
                  </a:cubicBezTo>
                  <a:lnTo>
                    <a:pt x="1104" y="895"/>
                  </a:lnTo>
                  <a:cubicBezTo>
                    <a:pt x="888" y="801"/>
                    <a:pt x="729" y="621"/>
                    <a:pt x="664" y="397"/>
                  </a:cubicBezTo>
                  <a:lnTo>
                    <a:pt x="830" y="39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59"/>
            <p:cNvSpPr/>
            <p:nvPr/>
          </p:nvSpPr>
          <p:spPr>
            <a:xfrm>
              <a:off x="4850375" y="1372800"/>
              <a:ext cx="34625" cy="27450"/>
            </a:xfrm>
            <a:custGeom>
              <a:avLst/>
              <a:gdLst/>
              <a:ahLst/>
              <a:cxnLst/>
              <a:rect l="l" t="t" r="r" b="b"/>
              <a:pathLst>
                <a:path w="1385" h="1098" extrusionOk="0">
                  <a:moveTo>
                    <a:pt x="894" y="1"/>
                  </a:moveTo>
                  <a:cubicBezTo>
                    <a:pt x="801" y="210"/>
                    <a:pt x="620" y="369"/>
                    <a:pt x="397" y="434"/>
                  </a:cubicBezTo>
                  <a:lnTo>
                    <a:pt x="397" y="275"/>
                  </a:lnTo>
                  <a:lnTo>
                    <a:pt x="0" y="672"/>
                  </a:lnTo>
                  <a:lnTo>
                    <a:pt x="397" y="1097"/>
                  </a:lnTo>
                  <a:lnTo>
                    <a:pt x="397" y="910"/>
                  </a:lnTo>
                  <a:cubicBezTo>
                    <a:pt x="873" y="823"/>
                    <a:pt x="1262" y="470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59"/>
            <p:cNvSpPr/>
            <p:nvPr/>
          </p:nvSpPr>
          <p:spPr>
            <a:xfrm>
              <a:off x="4825850" y="1329900"/>
              <a:ext cx="34625" cy="27975"/>
            </a:xfrm>
            <a:custGeom>
              <a:avLst/>
              <a:gdLst/>
              <a:ahLst/>
              <a:cxnLst/>
              <a:rect l="l" t="t" r="r" b="b"/>
              <a:pathLst>
                <a:path w="1385" h="1119" extrusionOk="0">
                  <a:moveTo>
                    <a:pt x="988" y="0"/>
                  </a:moveTo>
                  <a:lnTo>
                    <a:pt x="988" y="188"/>
                  </a:lnTo>
                  <a:cubicBezTo>
                    <a:pt x="505" y="274"/>
                    <a:pt x="123" y="635"/>
                    <a:pt x="0" y="1118"/>
                  </a:cubicBezTo>
                  <a:lnTo>
                    <a:pt x="491" y="1118"/>
                  </a:lnTo>
                  <a:cubicBezTo>
                    <a:pt x="584" y="895"/>
                    <a:pt x="765" y="729"/>
                    <a:pt x="995" y="664"/>
                  </a:cubicBezTo>
                  <a:lnTo>
                    <a:pt x="995" y="830"/>
                  </a:lnTo>
                  <a:lnTo>
                    <a:pt x="1385" y="426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8" name="Google Shape;3468;p59"/>
          <p:cNvSpPr txBox="1">
            <a:spLocks noGrp="1"/>
          </p:cNvSpPr>
          <p:nvPr>
            <p:ph type="subTitle" idx="1"/>
          </p:nvPr>
        </p:nvSpPr>
        <p:spPr>
          <a:xfrm>
            <a:off x="1104901" y="1835975"/>
            <a:ext cx="2004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Analysis &amp; Design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469" name="Google Shape;3469;p59"/>
          <p:cNvSpPr txBox="1">
            <a:spLocks noGrp="1"/>
          </p:cNvSpPr>
          <p:nvPr>
            <p:ph type="subTitle" idx="2"/>
          </p:nvPr>
        </p:nvSpPr>
        <p:spPr>
          <a:xfrm>
            <a:off x="1104901" y="2153253"/>
            <a:ext cx="200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Project needs and software architecture.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470" name="Google Shape;3470;p59"/>
          <p:cNvSpPr txBox="1">
            <a:spLocks noGrp="1"/>
          </p:cNvSpPr>
          <p:nvPr>
            <p:ph type="subTitle" idx="4294967295"/>
          </p:nvPr>
        </p:nvSpPr>
        <p:spPr>
          <a:xfrm>
            <a:off x="1104901" y="2920737"/>
            <a:ext cx="2004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Maintenance 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471" name="Google Shape;3471;p59"/>
          <p:cNvSpPr txBox="1">
            <a:spLocks noGrp="1"/>
          </p:cNvSpPr>
          <p:nvPr>
            <p:ph type="subTitle" idx="3"/>
          </p:nvPr>
        </p:nvSpPr>
        <p:spPr>
          <a:xfrm>
            <a:off x="1104901" y="3282675"/>
            <a:ext cx="200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Maintained to ensure it meets with end user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472" name="Google Shape;3472;p59"/>
          <p:cNvSpPr txBox="1">
            <a:spLocks noGrp="1"/>
          </p:cNvSpPr>
          <p:nvPr>
            <p:ph type="subTitle" idx="4"/>
          </p:nvPr>
        </p:nvSpPr>
        <p:spPr>
          <a:xfrm>
            <a:off x="6128827" y="1835975"/>
            <a:ext cx="2004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Implementation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473" name="Google Shape;3473;p59"/>
          <p:cNvSpPr txBox="1">
            <a:spLocks noGrp="1"/>
          </p:cNvSpPr>
          <p:nvPr>
            <p:ph type="subTitle" idx="5"/>
          </p:nvPr>
        </p:nvSpPr>
        <p:spPr>
          <a:xfrm>
            <a:off x="6128827" y="2153254"/>
            <a:ext cx="200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</a:t>
            </a:r>
            <a:r>
              <a:rPr lang="en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esign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is transformed into functional app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474" name="Google Shape;3474;p59"/>
          <p:cNvSpPr txBox="1">
            <a:spLocks noGrp="1"/>
          </p:cNvSpPr>
          <p:nvPr>
            <p:ph type="subTitle" idx="6"/>
          </p:nvPr>
        </p:nvSpPr>
        <p:spPr>
          <a:xfrm>
            <a:off x="6128827" y="2920737"/>
            <a:ext cx="2004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Testing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475" name="Google Shape;3475;p59"/>
          <p:cNvSpPr txBox="1">
            <a:spLocks noGrp="1"/>
          </p:cNvSpPr>
          <p:nvPr>
            <p:ph type="subTitle" idx="7"/>
          </p:nvPr>
        </p:nvSpPr>
        <p:spPr>
          <a:xfrm>
            <a:off x="6128827" y="3282675"/>
            <a:ext cx="200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</a:t>
            </a:r>
            <a:r>
              <a:rPr lang="en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estes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for bugs and performance.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476" name="Google Shape;3476;p59"/>
          <p:cNvGrpSpPr/>
          <p:nvPr/>
        </p:nvGrpSpPr>
        <p:grpSpPr>
          <a:xfrm>
            <a:off x="4632514" y="3824343"/>
            <a:ext cx="210227" cy="236413"/>
            <a:chOff x="2523000" y="1954875"/>
            <a:chExt cx="262325" cy="295000"/>
          </a:xfrm>
        </p:grpSpPr>
        <p:sp>
          <p:nvSpPr>
            <p:cNvPr id="3477" name="Google Shape;3477;p59"/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78" name="Google Shape;3478;p59"/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3479" name="Google Shape;3479;p59"/>
          <p:cNvGrpSpPr/>
          <p:nvPr/>
        </p:nvGrpSpPr>
        <p:grpSpPr>
          <a:xfrm>
            <a:off x="4290803" y="1853755"/>
            <a:ext cx="238617" cy="237355"/>
            <a:chOff x="1412450" y="1954475"/>
            <a:chExt cx="297750" cy="296175"/>
          </a:xfrm>
        </p:grpSpPr>
        <p:sp>
          <p:nvSpPr>
            <p:cNvPr id="3480" name="Google Shape;3480;p59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81" name="Google Shape;3481;p59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3482" name="Google Shape;3482;p59"/>
          <p:cNvGrpSpPr/>
          <p:nvPr/>
        </p:nvGrpSpPr>
        <p:grpSpPr>
          <a:xfrm>
            <a:off x="5426990" y="2705685"/>
            <a:ext cx="238617" cy="238437"/>
            <a:chOff x="1413250" y="2680675"/>
            <a:chExt cx="297750" cy="297525"/>
          </a:xfrm>
        </p:grpSpPr>
        <p:sp>
          <p:nvSpPr>
            <p:cNvPr id="3483" name="Google Shape;3483;p59"/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84" name="Google Shape;3484;p59"/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85" name="Google Shape;3485;p59"/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86" name="Google Shape;3486;p59"/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3487" name="Google Shape;3487;p59"/>
          <p:cNvSpPr/>
          <p:nvPr/>
        </p:nvSpPr>
        <p:spPr>
          <a:xfrm>
            <a:off x="3495340" y="2944030"/>
            <a:ext cx="183701" cy="237335"/>
          </a:xfrm>
          <a:custGeom>
            <a:avLst/>
            <a:gdLst/>
            <a:ahLst/>
            <a:cxnLst/>
            <a:rect l="l" t="t" r="r" b="b"/>
            <a:pathLst>
              <a:path w="9169" h="11846" extrusionOk="0">
                <a:moveTo>
                  <a:pt x="4695" y="2079"/>
                </a:moveTo>
                <a:cubicBezTo>
                  <a:pt x="5073" y="2079"/>
                  <a:pt x="5388" y="2394"/>
                  <a:pt x="5388" y="2772"/>
                </a:cubicBezTo>
                <a:cubicBezTo>
                  <a:pt x="5388" y="3181"/>
                  <a:pt x="5073" y="3496"/>
                  <a:pt x="4695" y="3496"/>
                </a:cubicBezTo>
                <a:cubicBezTo>
                  <a:pt x="4285" y="3496"/>
                  <a:pt x="3970" y="3181"/>
                  <a:pt x="3970" y="2772"/>
                </a:cubicBezTo>
                <a:cubicBezTo>
                  <a:pt x="3970" y="2394"/>
                  <a:pt x="4285" y="2079"/>
                  <a:pt x="4695" y="2079"/>
                </a:cubicBezTo>
                <a:close/>
                <a:moveTo>
                  <a:pt x="4695" y="4189"/>
                </a:moveTo>
                <a:cubicBezTo>
                  <a:pt x="5640" y="4189"/>
                  <a:pt x="6428" y="4977"/>
                  <a:pt x="6428" y="5922"/>
                </a:cubicBezTo>
                <a:lnTo>
                  <a:pt x="6428" y="6300"/>
                </a:lnTo>
                <a:lnTo>
                  <a:pt x="2962" y="6300"/>
                </a:lnTo>
                <a:lnTo>
                  <a:pt x="2962" y="5922"/>
                </a:lnTo>
                <a:cubicBezTo>
                  <a:pt x="2962" y="4945"/>
                  <a:pt x="3750" y="4189"/>
                  <a:pt x="4695" y="4189"/>
                </a:cubicBezTo>
                <a:close/>
                <a:moveTo>
                  <a:pt x="4730" y="664"/>
                </a:moveTo>
                <a:cubicBezTo>
                  <a:pt x="6870" y="664"/>
                  <a:pt x="8538" y="2418"/>
                  <a:pt x="8538" y="4473"/>
                </a:cubicBezTo>
                <a:cubicBezTo>
                  <a:pt x="8538" y="5544"/>
                  <a:pt x="8097" y="6552"/>
                  <a:pt x="7310" y="7277"/>
                </a:cubicBezTo>
                <a:cubicBezTo>
                  <a:pt x="7215" y="7403"/>
                  <a:pt x="7121" y="7466"/>
                  <a:pt x="6995" y="7497"/>
                </a:cubicBezTo>
                <a:cubicBezTo>
                  <a:pt x="6774" y="7718"/>
                  <a:pt x="6522" y="7907"/>
                  <a:pt x="6459" y="8285"/>
                </a:cubicBezTo>
                <a:lnTo>
                  <a:pt x="5041" y="8285"/>
                </a:lnTo>
                <a:lnTo>
                  <a:pt x="5041" y="6993"/>
                </a:lnTo>
                <a:lnTo>
                  <a:pt x="6774" y="6993"/>
                </a:lnTo>
                <a:cubicBezTo>
                  <a:pt x="6963" y="6993"/>
                  <a:pt x="7121" y="6836"/>
                  <a:pt x="7121" y="6647"/>
                </a:cubicBezTo>
                <a:lnTo>
                  <a:pt x="7121" y="5922"/>
                </a:lnTo>
                <a:cubicBezTo>
                  <a:pt x="7121" y="4945"/>
                  <a:pt x="6585" y="4126"/>
                  <a:pt x="5734" y="3717"/>
                </a:cubicBezTo>
                <a:cubicBezTo>
                  <a:pt x="5987" y="3496"/>
                  <a:pt x="6113" y="3181"/>
                  <a:pt x="6113" y="2835"/>
                </a:cubicBezTo>
                <a:cubicBezTo>
                  <a:pt x="6113" y="2079"/>
                  <a:pt x="5482" y="1448"/>
                  <a:pt x="4726" y="1448"/>
                </a:cubicBezTo>
                <a:cubicBezTo>
                  <a:pt x="3970" y="1448"/>
                  <a:pt x="3340" y="2079"/>
                  <a:pt x="3340" y="2835"/>
                </a:cubicBezTo>
                <a:cubicBezTo>
                  <a:pt x="3340" y="3181"/>
                  <a:pt x="3466" y="3496"/>
                  <a:pt x="3687" y="3717"/>
                </a:cubicBezTo>
                <a:cubicBezTo>
                  <a:pt x="2868" y="4126"/>
                  <a:pt x="2332" y="4945"/>
                  <a:pt x="2332" y="5922"/>
                </a:cubicBezTo>
                <a:lnTo>
                  <a:pt x="2332" y="6647"/>
                </a:lnTo>
                <a:cubicBezTo>
                  <a:pt x="2332" y="6836"/>
                  <a:pt x="2489" y="6993"/>
                  <a:pt x="2679" y="6993"/>
                </a:cubicBezTo>
                <a:lnTo>
                  <a:pt x="4411" y="6993"/>
                </a:lnTo>
                <a:lnTo>
                  <a:pt x="4411" y="8411"/>
                </a:lnTo>
                <a:lnTo>
                  <a:pt x="2931" y="8411"/>
                </a:lnTo>
                <a:lnTo>
                  <a:pt x="2931" y="8380"/>
                </a:lnTo>
                <a:cubicBezTo>
                  <a:pt x="2836" y="7938"/>
                  <a:pt x="2615" y="7749"/>
                  <a:pt x="2363" y="7560"/>
                </a:cubicBezTo>
                <a:cubicBezTo>
                  <a:pt x="2300" y="7466"/>
                  <a:pt x="2174" y="7403"/>
                  <a:pt x="2048" y="7277"/>
                </a:cubicBezTo>
                <a:cubicBezTo>
                  <a:pt x="1135" y="6395"/>
                  <a:pt x="757" y="5135"/>
                  <a:pt x="946" y="3874"/>
                </a:cubicBezTo>
                <a:cubicBezTo>
                  <a:pt x="1198" y="2236"/>
                  <a:pt x="2615" y="881"/>
                  <a:pt x="4254" y="692"/>
                </a:cubicBezTo>
                <a:cubicBezTo>
                  <a:pt x="4415" y="673"/>
                  <a:pt x="4574" y="664"/>
                  <a:pt x="4730" y="664"/>
                </a:cubicBezTo>
                <a:close/>
                <a:moveTo>
                  <a:pt x="6428" y="9073"/>
                </a:moveTo>
                <a:lnTo>
                  <a:pt x="6428" y="9419"/>
                </a:lnTo>
                <a:cubicBezTo>
                  <a:pt x="6428" y="9640"/>
                  <a:pt x="6270" y="9797"/>
                  <a:pt x="6081" y="9797"/>
                </a:cubicBezTo>
                <a:lnTo>
                  <a:pt x="3309" y="9797"/>
                </a:lnTo>
                <a:cubicBezTo>
                  <a:pt x="3120" y="9797"/>
                  <a:pt x="2962" y="9640"/>
                  <a:pt x="2962" y="9419"/>
                </a:cubicBezTo>
                <a:lnTo>
                  <a:pt x="2962" y="9073"/>
                </a:lnTo>
                <a:close/>
                <a:moveTo>
                  <a:pt x="5703" y="10459"/>
                </a:moveTo>
                <a:lnTo>
                  <a:pt x="5703" y="10805"/>
                </a:lnTo>
                <a:cubicBezTo>
                  <a:pt x="5703" y="10994"/>
                  <a:pt x="5545" y="11183"/>
                  <a:pt x="5356" y="11183"/>
                </a:cubicBezTo>
                <a:lnTo>
                  <a:pt x="3970" y="11183"/>
                </a:lnTo>
                <a:cubicBezTo>
                  <a:pt x="3781" y="11183"/>
                  <a:pt x="3624" y="10994"/>
                  <a:pt x="3624" y="10805"/>
                </a:cubicBezTo>
                <a:lnTo>
                  <a:pt x="3624" y="10459"/>
                </a:lnTo>
                <a:close/>
                <a:moveTo>
                  <a:pt x="4662" y="0"/>
                </a:moveTo>
                <a:cubicBezTo>
                  <a:pt x="4486" y="0"/>
                  <a:pt x="4308" y="10"/>
                  <a:pt x="4128" y="31"/>
                </a:cubicBezTo>
                <a:cubicBezTo>
                  <a:pt x="2174" y="251"/>
                  <a:pt x="568" y="1827"/>
                  <a:pt x="253" y="3780"/>
                </a:cubicBezTo>
                <a:cubicBezTo>
                  <a:pt x="1" y="5229"/>
                  <a:pt x="505" y="6710"/>
                  <a:pt x="1576" y="7749"/>
                </a:cubicBezTo>
                <a:cubicBezTo>
                  <a:pt x="1733" y="7875"/>
                  <a:pt x="1859" y="7970"/>
                  <a:pt x="1922" y="8064"/>
                </a:cubicBezTo>
                <a:cubicBezTo>
                  <a:pt x="2206" y="8285"/>
                  <a:pt x="2237" y="8348"/>
                  <a:pt x="2237" y="8695"/>
                </a:cubicBezTo>
                <a:lnTo>
                  <a:pt x="2237" y="9388"/>
                </a:lnTo>
                <a:cubicBezTo>
                  <a:pt x="2237" y="9829"/>
                  <a:pt x="2521" y="10238"/>
                  <a:pt x="2962" y="10396"/>
                </a:cubicBezTo>
                <a:lnTo>
                  <a:pt x="2962" y="10774"/>
                </a:lnTo>
                <a:cubicBezTo>
                  <a:pt x="2962" y="11404"/>
                  <a:pt x="3435" y="11845"/>
                  <a:pt x="3970" y="11845"/>
                </a:cubicBezTo>
                <a:lnTo>
                  <a:pt x="5356" y="11845"/>
                </a:lnTo>
                <a:cubicBezTo>
                  <a:pt x="5955" y="11845"/>
                  <a:pt x="6396" y="11372"/>
                  <a:pt x="6396" y="10805"/>
                </a:cubicBezTo>
                <a:lnTo>
                  <a:pt x="6396" y="10427"/>
                </a:lnTo>
                <a:cubicBezTo>
                  <a:pt x="6774" y="10270"/>
                  <a:pt x="7089" y="9923"/>
                  <a:pt x="7089" y="9451"/>
                </a:cubicBezTo>
                <a:lnTo>
                  <a:pt x="7089" y="8726"/>
                </a:lnTo>
                <a:cubicBezTo>
                  <a:pt x="7089" y="8380"/>
                  <a:pt x="7121" y="8348"/>
                  <a:pt x="7404" y="8096"/>
                </a:cubicBezTo>
                <a:cubicBezTo>
                  <a:pt x="7499" y="8033"/>
                  <a:pt x="7593" y="7938"/>
                  <a:pt x="7751" y="7812"/>
                </a:cubicBezTo>
                <a:cubicBezTo>
                  <a:pt x="8664" y="6962"/>
                  <a:pt x="9169" y="5765"/>
                  <a:pt x="9169" y="4504"/>
                </a:cubicBezTo>
                <a:cubicBezTo>
                  <a:pt x="9169" y="2060"/>
                  <a:pt x="7186" y="0"/>
                  <a:pt x="46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p62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This is th</a:t>
            </a:r>
            <a:r>
              <a:rPr lang="en-US" dirty="0"/>
              <a:t>e main screen where the user will land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 Screen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CA67AD-B83B-7B40-8817-68831B8E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29" y="1486668"/>
            <a:ext cx="2788800" cy="1660193"/>
          </a:xfrm>
          <a:prstGeom prst="rect">
            <a:avLst/>
          </a:prstGeom>
        </p:spPr>
      </p:pic>
      <p:grpSp>
        <p:nvGrpSpPr>
          <p:cNvPr id="3516" name="Google Shape;3516;p62"/>
          <p:cNvGrpSpPr/>
          <p:nvPr/>
        </p:nvGrpSpPr>
        <p:grpSpPr>
          <a:xfrm>
            <a:off x="3857687" y="738517"/>
            <a:ext cx="4097650" cy="3780909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  <a:hlinkClick r:id="rId3"/>
              </a:rPr>
              <a:t>amoeed@gmail.com</a:t>
            </a:r>
            <a:endParaRPr lang="en-US" dirty="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  <a:hlinkClick r:id="rId4"/>
              </a:rPr>
              <a:t>msobananjum786@gmail.com</a:t>
            </a:r>
            <a:endParaRPr lang="en-US" dirty="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grpSp>
        <p:nvGrpSpPr>
          <p:cNvPr id="3608" name="Google Shape;3608;p63"/>
          <p:cNvGrpSpPr/>
          <p:nvPr/>
        </p:nvGrpSpPr>
        <p:grpSpPr>
          <a:xfrm>
            <a:off x="3733763" y="3221625"/>
            <a:ext cx="1681025" cy="338359"/>
            <a:chOff x="3733763" y="3183525"/>
            <a:chExt cx="1681025" cy="338359"/>
          </a:xfrm>
        </p:grpSpPr>
        <p:sp>
          <p:nvSpPr>
            <p:cNvPr id="3609" name="Google Shape;3609;p63"/>
            <p:cNvSpPr/>
            <p:nvPr/>
          </p:nvSpPr>
          <p:spPr>
            <a:xfrm>
              <a:off x="3733763" y="3183525"/>
              <a:ext cx="338345" cy="338295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0" name="Google Shape;3610;p63"/>
            <p:cNvGrpSpPr/>
            <p:nvPr/>
          </p:nvGrpSpPr>
          <p:grpSpPr>
            <a:xfrm>
              <a:off x="4166051" y="3183552"/>
              <a:ext cx="338366" cy="338332"/>
              <a:chOff x="812101" y="2571761"/>
              <a:chExt cx="417066" cy="417024"/>
            </a:xfrm>
          </p:grpSpPr>
          <p:sp>
            <p:nvSpPr>
              <p:cNvPr id="3611" name="Google Shape;3611;p63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8197" extrusionOk="0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63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5299" extrusionOk="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63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4" h="19982" extrusionOk="0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63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3" extrusionOk="0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5" name="Google Shape;3615;p63"/>
            <p:cNvGrpSpPr/>
            <p:nvPr/>
          </p:nvGrpSpPr>
          <p:grpSpPr>
            <a:xfrm>
              <a:off x="4598397" y="3183552"/>
              <a:ext cx="338332" cy="338332"/>
              <a:chOff x="1323129" y="2571761"/>
              <a:chExt cx="417024" cy="417024"/>
            </a:xfrm>
          </p:grpSpPr>
          <p:sp>
            <p:nvSpPr>
              <p:cNvPr id="3616" name="Google Shape;3616;p63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63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63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63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0" name="Google Shape;3620;p63"/>
            <p:cNvSpPr/>
            <p:nvPr/>
          </p:nvSpPr>
          <p:spPr>
            <a:xfrm>
              <a:off x="5074766" y="3214044"/>
              <a:ext cx="340022" cy="277263"/>
            </a:xfrm>
            <a:custGeom>
              <a:avLst/>
              <a:gdLst/>
              <a:ahLst/>
              <a:cxnLst/>
              <a:rect l="l" t="t" r="r" b="b"/>
              <a:pathLst>
                <a:path w="20081" h="16377" extrusionOk="0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39924A-0B67-AA28-D2B8-F543C9CD4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100" y="3599556"/>
            <a:ext cx="5282294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Crew Mates</a:t>
            </a:r>
            <a:endParaRPr dirty="0"/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1980375" y="1074788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48216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1" name="Google Shape;2931;p51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>
                    <a:lumMod val="25000"/>
                  </a:schemeClr>
                </a:solidFill>
              </a:rPr>
              <a:t>M. </a:t>
            </a:r>
            <a:r>
              <a:rPr lang="en" dirty="0" err="1">
                <a:solidFill>
                  <a:schemeClr val="accent3">
                    <a:lumMod val="25000"/>
                  </a:schemeClr>
                </a:solidFill>
              </a:rPr>
              <a:t>Soban</a:t>
            </a:r>
            <a:r>
              <a:rPr lang="en" dirty="0">
                <a:solidFill>
                  <a:schemeClr val="accent3">
                    <a:lumMod val="25000"/>
                  </a:schemeClr>
                </a:solidFill>
              </a:rPr>
              <a:t> Anjum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932" name="Google Shape;2932;p51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>
                    <a:lumMod val="25000"/>
                  </a:schemeClr>
                </a:solidFill>
              </a:rPr>
              <a:t>Nauman </a:t>
            </a:r>
            <a:r>
              <a:rPr lang="en" dirty="0" err="1">
                <a:solidFill>
                  <a:schemeClr val="accent3">
                    <a:lumMod val="25000"/>
                  </a:schemeClr>
                </a:solidFill>
              </a:rPr>
              <a:t>Sameja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25000"/>
                  </a:schemeClr>
                </a:solidFill>
              </a:rPr>
              <a:t>Abdul Moeed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934" name="Google Shape;2934;p51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905544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Nauman creates big data problems that needs to be solved.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5" name="Google Shape;2935;p51"/>
          <p:cNvSpPr txBox="1">
            <a:spLocks noGrp="1"/>
          </p:cNvSpPr>
          <p:nvPr>
            <p:ph type="subTitle" idx="5"/>
          </p:nvPr>
        </p:nvSpPr>
        <p:spPr>
          <a:xfrm>
            <a:off x="3559629" y="1581912"/>
            <a:ext cx="2057399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Soban</a:t>
            </a: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is a prob</a:t>
            </a:r>
            <a:r>
              <a:rPr lang="en-GB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le</a:t>
            </a: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m solver, solves the big data problems.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1020536" y="2139696"/>
            <a:ext cx="1905568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Moeed is the big data expert and provide with robust solutions.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37" name="Google Shape;2937;p51"/>
          <p:cNvGrpSpPr/>
          <p:nvPr/>
        </p:nvGrpSpPr>
        <p:grpSpPr>
          <a:xfrm>
            <a:off x="2021644" y="1725712"/>
            <a:ext cx="175013" cy="27000"/>
            <a:chOff x="5662375" y="212375"/>
            <a:chExt cx="175013" cy="27000"/>
          </a:xfrm>
        </p:grpSpPr>
        <p:sp>
          <p:nvSpPr>
            <p:cNvPr id="2938" name="Google Shape;2938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1" name="Google Shape;2941;p51"/>
          <p:cNvGrpSpPr/>
          <p:nvPr/>
        </p:nvGrpSpPr>
        <p:grpSpPr>
          <a:xfrm>
            <a:off x="4484519" y="1167573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51"/>
          <p:cNvGrpSpPr/>
          <p:nvPr/>
        </p:nvGrpSpPr>
        <p:grpSpPr>
          <a:xfrm>
            <a:off x="6949194" y="1725699"/>
            <a:ext cx="175013" cy="27000"/>
            <a:chOff x="5662375" y="212375"/>
            <a:chExt cx="175013" cy="27000"/>
          </a:xfrm>
        </p:grpSpPr>
        <p:sp>
          <p:nvSpPr>
            <p:cNvPr id="2946" name="Google Shape;2946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Urban crime pattern and high-risk area prediction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Problem &amp; Solution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Tools and Technology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What tools and technology did we used?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Our Process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What is the process for building the robust system?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Conclusion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What did we accomplish from this project?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MOTIVE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we trying to achieve?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75" name="Google Shape;3215;p57">
            <a:extLst>
              <a:ext uri="{FF2B5EF4-FFF2-40B4-BE49-F238E27FC236}">
                <a16:creationId xmlns:a16="http://schemas.microsoft.com/office/drawing/2014/main" id="{8F98A6E6-B159-6C10-7E0C-4F68B6E69295}"/>
              </a:ext>
            </a:extLst>
          </p:cNvPr>
          <p:cNvGrpSpPr/>
          <p:nvPr/>
        </p:nvGrpSpPr>
        <p:grpSpPr>
          <a:xfrm>
            <a:off x="5939400" y="3137483"/>
            <a:ext cx="2184065" cy="1833878"/>
            <a:chOff x="845850" y="467825"/>
            <a:chExt cx="5996575" cy="4908600"/>
          </a:xfrm>
        </p:grpSpPr>
        <p:sp>
          <p:nvSpPr>
            <p:cNvPr id="2276" name="Google Shape;3216;p57">
              <a:extLst>
                <a:ext uri="{FF2B5EF4-FFF2-40B4-BE49-F238E27FC236}">
                  <a16:creationId xmlns:a16="http://schemas.microsoft.com/office/drawing/2014/main" id="{0DDA0DE8-CD8A-0744-E5F7-48F2E19A4111}"/>
                </a:ext>
              </a:extLst>
            </p:cNvPr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3217;p57">
              <a:extLst>
                <a:ext uri="{FF2B5EF4-FFF2-40B4-BE49-F238E27FC236}">
                  <a16:creationId xmlns:a16="http://schemas.microsoft.com/office/drawing/2014/main" id="{10C21A4B-CB9F-02E7-9F75-73749FF98E27}"/>
                </a:ext>
              </a:extLst>
            </p:cNvPr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3218;p57">
              <a:extLst>
                <a:ext uri="{FF2B5EF4-FFF2-40B4-BE49-F238E27FC236}">
                  <a16:creationId xmlns:a16="http://schemas.microsoft.com/office/drawing/2014/main" id="{23E71543-BE8A-D330-5422-2530F7DB3520}"/>
                </a:ext>
              </a:extLst>
            </p:cNvPr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3219;p57">
              <a:extLst>
                <a:ext uri="{FF2B5EF4-FFF2-40B4-BE49-F238E27FC236}">
                  <a16:creationId xmlns:a16="http://schemas.microsoft.com/office/drawing/2014/main" id="{C3EBB15A-C15E-995F-3313-AB7337C9F976}"/>
                </a:ext>
              </a:extLst>
            </p:cNvPr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3220;p57">
              <a:extLst>
                <a:ext uri="{FF2B5EF4-FFF2-40B4-BE49-F238E27FC236}">
                  <a16:creationId xmlns:a16="http://schemas.microsoft.com/office/drawing/2014/main" id="{6E2EF77E-F14B-EAEC-2311-97A19B788B45}"/>
                </a:ext>
              </a:extLst>
            </p:cNvPr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3221;p57">
              <a:extLst>
                <a:ext uri="{FF2B5EF4-FFF2-40B4-BE49-F238E27FC236}">
                  <a16:creationId xmlns:a16="http://schemas.microsoft.com/office/drawing/2014/main" id="{2873B5F9-8A9C-8387-A8EB-2C0727EA756F}"/>
                </a:ext>
              </a:extLst>
            </p:cNvPr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3222;p57">
              <a:extLst>
                <a:ext uri="{FF2B5EF4-FFF2-40B4-BE49-F238E27FC236}">
                  <a16:creationId xmlns:a16="http://schemas.microsoft.com/office/drawing/2014/main" id="{7D0A180A-B093-3406-716B-8B384A4727EB}"/>
                </a:ext>
              </a:extLst>
            </p:cNvPr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3223;p57">
              <a:extLst>
                <a:ext uri="{FF2B5EF4-FFF2-40B4-BE49-F238E27FC236}">
                  <a16:creationId xmlns:a16="http://schemas.microsoft.com/office/drawing/2014/main" id="{FD0353E8-F05B-9CFC-D631-68C9825C2628}"/>
                </a:ext>
              </a:extLst>
            </p:cNvPr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3224;p57">
              <a:extLst>
                <a:ext uri="{FF2B5EF4-FFF2-40B4-BE49-F238E27FC236}">
                  <a16:creationId xmlns:a16="http://schemas.microsoft.com/office/drawing/2014/main" id="{0E129105-6F5C-AFDD-9B3B-938D42F9CBD1}"/>
                </a:ext>
              </a:extLst>
            </p:cNvPr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3225;p57">
              <a:extLst>
                <a:ext uri="{FF2B5EF4-FFF2-40B4-BE49-F238E27FC236}">
                  <a16:creationId xmlns:a16="http://schemas.microsoft.com/office/drawing/2014/main" id="{17DC52F7-3AB4-E544-C113-62C442533D54}"/>
                </a:ext>
              </a:extLst>
            </p:cNvPr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3226;p57">
              <a:extLst>
                <a:ext uri="{FF2B5EF4-FFF2-40B4-BE49-F238E27FC236}">
                  <a16:creationId xmlns:a16="http://schemas.microsoft.com/office/drawing/2014/main" id="{DD0204DA-A604-AB13-E09A-7DCD25B8886F}"/>
                </a:ext>
              </a:extLst>
            </p:cNvPr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3227;p57">
              <a:extLst>
                <a:ext uri="{FF2B5EF4-FFF2-40B4-BE49-F238E27FC236}">
                  <a16:creationId xmlns:a16="http://schemas.microsoft.com/office/drawing/2014/main" id="{2BEB3E52-650E-A8AF-EA6E-A142E64172A4}"/>
                </a:ext>
              </a:extLst>
            </p:cNvPr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3228;p57">
              <a:extLst>
                <a:ext uri="{FF2B5EF4-FFF2-40B4-BE49-F238E27FC236}">
                  <a16:creationId xmlns:a16="http://schemas.microsoft.com/office/drawing/2014/main" id="{53FC38BF-AE47-4599-B60C-2BD850D9DAB9}"/>
                </a:ext>
              </a:extLst>
            </p:cNvPr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3229;p57">
              <a:extLst>
                <a:ext uri="{FF2B5EF4-FFF2-40B4-BE49-F238E27FC236}">
                  <a16:creationId xmlns:a16="http://schemas.microsoft.com/office/drawing/2014/main" id="{81B78A45-F97D-E290-0972-4CA1EA81A8D5}"/>
                </a:ext>
              </a:extLst>
            </p:cNvPr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3230;p57">
              <a:extLst>
                <a:ext uri="{FF2B5EF4-FFF2-40B4-BE49-F238E27FC236}">
                  <a16:creationId xmlns:a16="http://schemas.microsoft.com/office/drawing/2014/main" id="{6E69B111-616F-92D7-ECAE-5B128D788315}"/>
                </a:ext>
              </a:extLst>
            </p:cNvPr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3231;p57">
              <a:extLst>
                <a:ext uri="{FF2B5EF4-FFF2-40B4-BE49-F238E27FC236}">
                  <a16:creationId xmlns:a16="http://schemas.microsoft.com/office/drawing/2014/main" id="{8C8F31D1-F2A9-C579-63BE-5CC644B1E251}"/>
                </a:ext>
              </a:extLst>
            </p:cNvPr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3232;p57">
              <a:extLst>
                <a:ext uri="{FF2B5EF4-FFF2-40B4-BE49-F238E27FC236}">
                  <a16:creationId xmlns:a16="http://schemas.microsoft.com/office/drawing/2014/main" id="{5099A812-D91B-6956-FAF3-3047C79CC105}"/>
                </a:ext>
              </a:extLst>
            </p:cNvPr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3233;p57">
              <a:extLst>
                <a:ext uri="{FF2B5EF4-FFF2-40B4-BE49-F238E27FC236}">
                  <a16:creationId xmlns:a16="http://schemas.microsoft.com/office/drawing/2014/main" id="{F86580EF-97BF-B3B3-8E7A-E354FAD854FD}"/>
                </a:ext>
              </a:extLst>
            </p:cNvPr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3234;p57">
              <a:extLst>
                <a:ext uri="{FF2B5EF4-FFF2-40B4-BE49-F238E27FC236}">
                  <a16:creationId xmlns:a16="http://schemas.microsoft.com/office/drawing/2014/main" id="{CB16C1A7-C68B-8AFB-28A2-6CB6AAF98C8F}"/>
                </a:ext>
              </a:extLst>
            </p:cNvPr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3235;p57">
              <a:extLst>
                <a:ext uri="{FF2B5EF4-FFF2-40B4-BE49-F238E27FC236}">
                  <a16:creationId xmlns:a16="http://schemas.microsoft.com/office/drawing/2014/main" id="{362FA23D-7A97-C514-1484-1D9F299C54F5}"/>
                </a:ext>
              </a:extLst>
            </p:cNvPr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3236;p57">
              <a:extLst>
                <a:ext uri="{FF2B5EF4-FFF2-40B4-BE49-F238E27FC236}">
                  <a16:creationId xmlns:a16="http://schemas.microsoft.com/office/drawing/2014/main" id="{3BC93CB2-ED70-699E-A06D-6AF41F0603CC}"/>
                </a:ext>
              </a:extLst>
            </p:cNvPr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3237;p57">
              <a:extLst>
                <a:ext uri="{FF2B5EF4-FFF2-40B4-BE49-F238E27FC236}">
                  <a16:creationId xmlns:a16="http://schemas.microsoft.com/office/drawing/2014/main" id="{5E77B3CF-B378-76ED-D4A7-CAAB79B708DC}"/>
                </a:ext>
              </a:extLst>
            </p:cNvPr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3238;p57">
              <a:extLst>
                <a:ext uri="{FF2B5EF4-FFF2-40B4-BE49-F238E27FC236}">
                  <a16:creationId xmlns:a16="http://schemas.microsoft.com/office/drawing/2014/main" id="{252773C5-F6D0-DADE-65FD-C493A13A6B77}"/>
                </a:ext>
              </a:extLst>
            </p:cNvPr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3239;p57">
              <a:extLst>
                <a:ext uri="{FF2B5EF4-FFF2-40B4-BE49-F238E27FC236}">
                  <a16:creationId xmlns:a16="http://schemas.microsoft.com/office/drawing/2014/main" id="{18295D46-9303-0F84-FC66-068D384651AC}"/>
                </a:ext>
              </a:extLst>
            </p:cNvPr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3240;p57">
              <a:extLst>
                <a:ext uri="{FF2B5EF4-FFF2-40B4-BE49-F238E27FC236}">
                  <a16:creationId xmlns:a16="http://schemas.microsoft.com/office/drawing/2014/main" id="{6AD68C0A-B31A-F7F6-BAE5-8650BE85BBDD}"/>
                </a:ext>
              </a:extLst>
            </p:cNvPr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3241;p57">
              <a:extLst>
                <a:ext uri="{FF2B5EF4-FFF2-40B4-BE49-F238E27FC236}">
                  <a16:creationId xmlns:a16="http://schemas.microsoft.com/office/drawing/2014/main" id="{90345239-29FC-D552-87CD-F442C57DE1DA}"/>
                </a:ext>
              </a:extLst>
            </p:cNvPr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3242;p57">
              <a:extLst>
                <a:ext uri="{FF2B5EF4-FFF2-40B4-BE49-F238E27FC236}">
                  <a16:creationId xmlns:a16="http://schemas.microsoft.com/office/drawing/2014/main" id="{94631467-6030-7E8C-BF2D-C1D610956090}"/>
                </a:ext>
              </a:extLst>
            </p:cNvPr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3243;p57">
              <a:extLst>
                <a:ext uri="{FF2B5EF4-FFF2-40B4-BE49-F238E27FC236}">
                  <a16:creationId xmlns:a16="http://schemas.microsoft.com/office/drawing/2014/main" id="{3EFFEE4C-A15D-ABE3-37D7-C0A249A4C348}"/>
                </a:ext>
              </a:extLst>
            </p:cNvPr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3244;p57">
              <a:extLst>
                <a:ext uri="{FF2B5EF4-FFF2-40B4-BE49-F238E27FC236}">
                  <a16:creationId xmlns:a16="http://schemas.microsoft.com/office/drawing/2014/main" id="{103E1B1C-8BB8-14D8-4FC5-566F4750E560}"/>
                </a:ext>
              </a:extLst>
            </p:cNvPr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3245;p57">
              <a:extLst>
                <a:ext uri="{FF2B5EF4-FFF2-40B4-BE49-F238E27FC236}">
                  <a16:creationId xmlns:a16="http://schemas.microsoft.com/office/drawing/2014/main" id="{47FC7A54-C73C-4AD9-CD74-2377BE3C18B9}"/>
                </a:ext>
              </a:extLst>
            </p:cNvPr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3246;p57">
              <a:extLst>
                <a:ext uri="{FF2B5EF4-FFF2-40B4-BE49-F238E27FC236}">
                  <a16:creationId xmlns:a16="http://schemas.microsoft.com/office/drawing/2014/main" id="{80C7FE47-976B-0B94-F937-5AEC16C8C166}"/>
                </a:ext>
              </a:extLst>
            </p:cNvPr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3247;p57">
              <a:extLst>
                <a:ext uri="{FF2B5EF4-FFF2-40B4-BE49-F238E27FC236}">
                  <a16:creationId xmlns:a16="http://schemas.microsoft.com/office/drawing/2014/main" id="{2B52DCFD-0856-E1BC-656B-9BA8E58C0F4D}"/>
                </a:ext>
              </a:extLst>
            </p:cNvPr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3248;p57">
              <a:extLst>
                <a:ext uri="{FF2B5EF4-FFF2-40B4-BE49-F238E27FC236}">
                  <a16:creationId xmlns:a16="http://schemas.microsoft.com/office/drawing/2014/main" id="{6D865C29-AF30-1F61-3FC8-0F9472244938}"/>
                </a:ext>
              </a:extLst>
            </p:cNvPr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3249;p57">
              <a:extLst>
                <a:ext uri="{FF2B5EF4-FFF2-40B4-BE49-F238E27FC236}">
                  <a16:creationId xmlns:a16="http://schemas.microsoft.com/office/drawing/2014/main" id="{FF73FADF-C15F-9066-C626-973D8F007DBE}"/>
                </a:ext>
              </a:extLst>
            </p:cNvPr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3250;p57">
              <a:extLst>
                <a:ext uri="{FF2B5EF4-FFF2-40B4-BE49-F238E27FC236}">
                  <a16:creationId xmlns:a16="http://schemas.microsoft.com/office/drawing/2014/main" id="{20E32920-ACF0-B328-AA63-07A8660F1F72}"/>
                </a:ext>
              </a:extLst>
            </p:cNvPr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3251;p57">
              <a:extLst>
                <a:ext uri="{FF2B5EF4-FFF2-40B4-BE49-F238E27FC236}">
                  <a16:creationId xmlns:a16="http://schemas.microsoft.com/office/drawing/2014/main" id="{4B9C70BC-1020-1F57-6E1A-5E82630316F4}"/>
                </a:ext>
              </a:extLst>
            </p:cNvPr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3252;p57">
              <a:extLst>
                <a:ext uri="{FF2B5EF4-FFF2-40B4-BE49-F238E27FC236}">
                  <a16:creationId xmlns:a16="http://schemas.microsoft.com/office/drawing/2014/main" id="{0E9B8147-80A1-B991-D07D-9CEDA1289239}"/>
                </a:ext>
              </a:extLst>
            </p:cNvPr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3253;p57">
              <a:extLst>
                <a:ext uri="{FF2B5EF4-FFF2-40B4-BE49-F238E27FC236}">
                  <a16:creationId xmlns:a16="http://schemas.microsoft.com/office/drawing/2014/main" id="{8958D5C4-CD4E-1CAC-9EB2-3831823217E7}"/>
                </a:ext>
              </a:extLst>
            </p:cNvPr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3254;p57">
              <a:extLst>
                <a:ext uri="{FF2B5EF4-FFF2-40B4-BE49-F238E27FC236}">
                  <a16:creationId xmlns:a16="http://schemas.microsoft.com/office/drawing/2014/main" id="{FA1EEE6E-0CBB-04EF-B3C2-B6095CCD4077}"/>
                </a:ext>
              </a:extLst>
            </p:cNvPr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3255;p57">
              <a:extLst>
                <a:ext uri="{FF2B5EF4-FFF2-40B4-BE49-F238E27FC236}">
                  <a16:creationId xmlns:a16="http://schemas.microsoft.com/office/drawing/2014/main" id="{6A46EACD-8C4E-52EB-703A-AC07E82A7BB6}"/>
                </a:ext>
              </a:extLst>
            </p:cNvPr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3256;p57">
              <a:extLst>
                <a:ext uri="{FF2B5EF4-FFF2-40B4-BE49-F238E27FC236}">
                  <a16:creationId xmlns:a16="http://schemas.microsoft.com/office/drawing/2014/main" id="{DAB85257-4EBF-12C1-454C-71AFE4C151C6}"/>
                </a:ext>
              </a:extLst>
            </p:cNvPr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3257;p57">
              <a:extLst>
                <a:ext uri="{FF2B5EF4-FFF2-40B4-BE49-F238E27FC236}">
                  <a16:creationId xmlns:a16="http://schemas.microsoft.com/office/drawing/2014/main" id="{A63BD678-DECF-BBA6-0E82-6FA7DA33E741}"/>
                </a:ext>
              </a:extLst>
            </p:cNvPr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3258;p57">
              <a:extLst>
                <a:ext uri="{FF2B5EF4-FFF2-40B4-BE49-F238E27FC236}">
                  <a16:creationId xmlns:a16="http://schemas.microsoft.com/office/drawing/2014/main" id="{9C79D5B0-E50C-F327-63F3-63FBB2814CF9}"/>
                </a:ext>
              </a:extLst>
            </p:cNvPr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3259;p57">
              <a:extLst>
                <a:ext uri="{FF2B5EF4-FFF2-40B4-BE49-F238E27FC236}">
                  <a16:creationId xmlns:a16="http://schemas.microsoft.com/office/drawing/2014/main" id="{62D46725-6731-6D55-FE14-0466D58C2EE9}"/>
                </a:ext>
              </a:extLst>
            </p:cNvPr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3260;p57">
              <a:extLst>
                <a:ext uri="{FF2B5EF4-FFF2-40B4-BE49-F238E27FC236}">
                  <a16:creationId xmlns:a16="http://schemas.microsoft.com/office/drawing/2014/main" id="{475BE0FB-1A6E-5178-1651-2B4012E2048C}"/>
                </a:ext>
              </a:extLst>
            </p:cNvPr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3261;p57">
              <a:extLst>
                <a:ext uri="{FF2B5EF4-FFF2-40B4-BE49-F238E27FC236}">
                  <a16:creationId xmlns:a16="http://schemas.microsoft.com/office/drawing/2014/main" id="{A68D14D4-452A-53E9-541A-05B55CAD2AA9}"/>
                </a:ext>
              </a:extLst>
            </p:cNvPr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3262;p57">
              <a:extLst>
                <a:ext uri="{FF2B5EF4-FFF2-40B4-BE49-F238E27FC236}">
                  <a16:creationId xmlns:a16="http://schemas.microsoft.com/office/drawing/2014/main" id="{EBA6E540-FB14-35D0-ABC3-762274F1BB58}"/>
                </a:ext>
              </a:extLst>
            </p:cNvPr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3263;p57">
              <a:extLst>
                <a:ext uri="{FF2B5EF4-FFF2-40B4-BE49-F238E27FC236}">
                  <a16:creationId xmlns:a16="http://schemas.microsoft.com/office/drawing/2014/main" id="{6201746A-A1BA-5ACB-DC11-4E053149444C}"/>
                </a:ext>
              </a:extLst>
            </p:cNvPr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3264;p57">
              <a:extLst>
                <a:ext uri="{FF2B5EF4-FFF2-40B4-BE49-F238E27FC236}">
                  <a16:creationId xmlns:a16="http://schemas.microsoft.com/office/drawing/2014/main" id="{B4B39C9F-5DBE-9046-3D41-C62FB7D0008C}"/>
                </a:ext>
              </a:extLst>
            </p:cNvPr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3265;p57">
              <a:extLst>
                <a:ext uri="{FF2B5EF4-FFF2-40B4-BE49-F238E27FC236}">
                  <a16:creationId xmlns:a16="http://schemas.microsoft.com/office/drawing/2014/main" id="{1C0D0CC6-A148-60FC-0C26-5EED582FBF83}"/>
                </a:ext>
              </a:extLst>
            </p:cNvPr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3266;p57">
              <a:extLst>
                <a:ext uri="{FF2B5EF4-FFF2-40B4-BE49-F238E27FC236}">
                  <a16:creationId xmlns:a16="http://schemas.microsoft.com/office/drawing/2014/main" id="{378339D9-28DD-355A-3741-D583264710E9}"/>
                </a:ext>
              </a:extLst>
            </p:cNvPr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3267;p57">
              <a:extLst>
                <a:ext uri="{FF2B5EF4-FFF2-40B4-BE49-F238E27FC236}">
                  <a16:creationId xmlns:a16="http://schemas.microsoft.com/office/drawing/2014/main" id="{E3E21472-2794-1110-FC1B-605884417386}"/>
                </a:ext>
              </a:extLst>
            </p:cNvPr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3268;p57">
              <a:extLst>
                <a:ext uri="{FF2B5EF4-FFF2-40B4-BE49-F238E27FC236}">
                  <a16:creationId xmlns:a16="http://schemas.microsoft.com/office/drawing/2014/main" id="{094C6AFD-0DBB-858D-3B25-6A3A8812B387}"/>
                </a:ext>
              </a:extLst>
            </p:cNvPr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3269;p57">
              <a:extLst>
                <a:ext uri="{FF2B5EF4-FFF2-40B4-BE49-F238E27FC236}">
                  <a16:creationId xmlns:a16="http://schemas.microsoft.com/office/drawing/2014/main" id="{03C57DE9-8958-F467-CCE1-3018B98C7581}"/>
                </a:ext>
              </a:extLst>
            </p:cNvPr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3270;p57">
              <a:extLst>
                <a:ext uri="{FF2B5EF4-FFF2-40B4-BE49-F238E27FC236}">
                  <a16:creationId xmlns:a16="http://schemas.microsoft.com/office/drawing/2014/main" id="{882F04A2-CBFB-D2B1-8EBE-BB7A594BE86F}"/>
                </a:ext>
              </a:extLst>
            </p:cNvPr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3271;p57">
              <a:extLst>
                <a:ext uri="{FF2B5EF4-FFF2-40B4-BE49-F238E27FC236}">
                  <a16:creationId xmlns:a16="http://schemas.microsoft.com/office/drawing/2014/main" id="{2C6CC653-5D81-D8F0-7A33-61B97CFB2987}"/>
                </a:ext>
              </a:extLst>
            </p:cNvPr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3272;p57">
              <a:extLst>
                <a:ext uri="{FF2B5EF4-FFF2-40B4-BE49-F238E27FC236}">
                  <a16:creationId xmlns:a16="http://schemas.microsoft.com/office/drawing/2014/main" id="{92F814C7-B8C5-1669-5D61-F1966AD41E1B}"/>
                </a:ext>
              </a:extLst>
            </p:cNvPr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3273;p57">
              <a:extLst>
                <a:ext uri="{FF2B5EF4-FFF2-40B4-BE49-F238E27FC236}">
                  <a16:creationId xmlns:a16="http://schemas.microsoft.com/office/drawing/2014/main" id="{6E5ECAC0-89CC-F293-4F61-35684A952D04}"/>
                </a:ext>
              </a:extLst>
            </p:cNvPr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3274;p57">
              <a:extLst>
                <a:ext uri="{FF2B5EF4-FFF2-40B4-BE49-F238E27FC236}">
                  <a16:creationId xmlns:a16="http://schemas.microsoft.com/office/drawing/2014/main" id="{D5E3045D-6EFC-EBC6-30D6-05B3F6C39249}"/>
                </a:ext>
              </a:extLst>
            </p:cNvPr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3275;p57">
              <a:extLst>
                <a:ext uri="{FF2B5EF4-FFF2-40B4-BE49-F238E27FC236}">
                  <a16:creationId xmlns:a16="http://schemas.microsoft.com/office/drawing/2014/main" id="{D46755B1-BDED-A1A2-5CE0-9E7538137DD9}"/>
                </a:ext>
              </a:extLst>
            </p:cNvPr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3276;p57">
              <a:extLst>
                <a:ext uri="{FF2B5EF4-FFF2-40B4-BE49-F238E27FC236}">
                  <a16:creationId xmlns:a16="http://schemas.microsoft.com/office/drawing/2014/main" id="{CC319191-1EB8-A80C-40F4-1F82113F9826}"/>
                </a:ext>
              </a:extLst>
            </p:cNvPr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3277;p57">
              <a:extLst>
                <a:ext uri="{FF2B5EF4-FFF2-40B4-BE49-F238E27FC236}">
                  <a16:creationId xmlns:a16="http://schemas.microsoft.com/office/drawing/2014/main" id="{222FB721-2230-878C-7C85-548F788CCC23}"/>
                </a:ext>
              </a:extLst>
            </p:cNvPr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3278;p57">
              <a:extLst>
                <a:ext uri="{FF2B5EF4-FFF2-40B4-BE49-F238E27FC236}">
                  <a16:creationId xmlns:a16="http://schemas.microsoft.com/office/drawing/2014/main" id="{C8706F57-A00C-D096-F494-6B9374BE5F25}"/>
                </a:ext>
              </a:extLst>
            </p:cNvPr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3279;p57">
              <a:extLst>
                <a:ext uri="{FF2B5EF4-FFF2-40B4-BE49-F238E27FC236}">
                  <a16:creationId xmlns:a16="http://schemas.microsoft.com/office/drawing/2014/main" id="{3F3CE069-21EE-5CF3-D166-BD6690117539}"/>
                </a:ext>
              </a:extLst>
            </p:cNvPr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3280;p57">
              <a:extLst>
                <a:ext uri="{FF2B5EF4-FFF2-40B4-BE49-F238E27FC236}">
                  <a16:creationId xmlns:a16="http://schemas.microsoft.com/office/drawing/2014/main" id="{D94BF35B-D30F-2211-9CA4-5869AFEBE2EF}"/>
                </a:ext>
              </a:extLst>
            </p:cNvPr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3281;p57">
              <a:extLst>
                <a:ext uri="{FF2B5EF4-FFF2-40B4-BE49-F238E27FC236}">
                  <a16:creationId xmlns:a16="http://schemas.microsoft.com/office/drawing/2014/main" id="{0CA24B30-23AB-23A1-60F9-B1B4D5DD2E45}"/>
                </a:ext>
              </a:extLst>
            </p:cNvPr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3282;p57">
              <a:extLst>
                <a:ext uri="{FF2B5EF4-FFF2-40B4-BE49-F238E27FC236}">
                  <a16:creationId xmlns:a16="http://schemas.microsoft.com/office/drawing/2014/main" id="{97ECE091-28E2-0768-74C3-1E3C5C62C94D}"/>
                </a:ext>
              </a:extLst>
            </p:cNvPr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3283;p57">
              <a:extLst>
                <a:ext uri="{FF2B5EF4-FFF2-40B4-BE49-F238E27FC236}">
                  <a16:creationId xmlns:a16="http://schemas.microsoft.com/office/drawing/2014/main" id="{CCAB8F80-E632-C949-ED3D-BCA4A4664966}"/>
                </a:ext>
              </a:extLst>
            </p:cNvPr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3284;p57">
              <a:extLst>
                <a:ext uri="{FF2B5EF4-FFF2-40B4-BE49-F238E27FC236}">
                  <a16:creationId xmlns:a16="http://schemas.microsoft.com/office/drawing/2014/main" id="{F14C26EE-528F-1E6C-9B5B-B011B4BA8310}"/>
                </a:ext>
              </a:extLst>
            </p:cNvPr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3285;p57">
              <a:extLst>
                <a:ext uri="{FF2B5EF4-FFF2-40B4-BE49-F238E27FC236}">
                  <a16:creationId xmlns:a16="http://schemas.microsoft.com/office/drawing/2014/main" id="{53D546DE-9B5F-2A0F-C3B3-01C56AA574CE}"/>
                </a:ext>
              </a:extLst>
            </p:cNvPr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3286;p57">
              <a:extLst>
                <a:ext uri="{FF2B5EF4-FFF2-40B4-BE49-F238E27FC236}">
                  <a16:creationId xmlns:a16="http://schemas.microsoft.com/office/drawing/2014/main" id="{BA98EA6B-ACD8-6A5E-540B-BD93315E4940}"/>
                </a:ext>
              </a:extLst>
            </p:cNvPr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3287;p57">
              <a:extLst>
                <a:ext uri="{FF2B5EF4-FFF2-40B4-BE49-F238E27FC236}">
                  <a16:creationId xmlns:a16="http://schemas.microsoft.com/office/drawing/2014/main" id="{6E323BA6-365B-198D-C355-B54744B9D864}"/>
                </a:ext>
              </a:extLst>
            </p:cNvPr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3288;p57">
              <a:extLst>
                <a:ext uri="{FF2B5EF4-FFF2-40B4-BE49-F238E27FC236}">
                  <a16:creationId xmlns:a16="http://schemas.microsoft.com/office/drawing/2014/main" id="{C38A1216-9300-6EFF-36AA-A37F873DA1C4}"/>
                </a:ext>
              </a:extLst>
            </p:cNvPr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3289;p57">
              <a:extLst>
                <a:ext uri="{FF2B5EF4-FFF2-40B4-BE49-F238E27FC236}">
                  <a16:creationId xmlns:a16="http://schemas.microsoft.com/office/drawing/2014/main" id="{AEF593FD-92A6-34B4-E169-E156F4B2F438}"/>
                </a:ext>
              </a:extLst>
            </p:cNvPr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3290;p57">
              <a:extLst>
                <a:ext uri="{FF2B5EF4-FFF2-40B4-BE49-F238E27FC236}">
                  <a16:creationId xmlns:a16="http://schemas.microsoft.com/office/drawing/2014/main" id="{3F1657E3-B47B-A110-A24B-C75C24D849E4}"/>
                </a:ext>
              </a:extLst>
            </p:cNvPr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3291;p57">
              <a:extLst>
                <a:ext uri="{FF2B5EF4-FFF2-40B4-BE49-F238E27FC236}">
                  <a16:creationId xmlns:a16="http://schemas.microsoft.com/office/drawing/2014/main" id="{9AAB9A6D-13FB-BD7D-780B-FACD0DFC944A}"/>
                </a:ext>
              </a:extLst>
            </p:cNvPr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3292;p57">
              <a:extLst>
                <a:ext uri="{FF2B5EF4-FFF2-40B4-BE49-F238E27FC236}">
                  <a16:creationId xmlns:a16="http://schemas.microsoft.com/office/drawing/2014/main" id="{ECB1E6E8-343A-625C-B646-C836DC4292CD}"/>
                </a:ext>
              </a:extLst>
            </p:cNvPr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3293;p57">
              <a:extLst>
                <a:ext uri="{FF2B5EF4-FFF2-40B4-BE49-F238E27FC236}">
                  <a16:creationId xmlns:a16="http://schemas.microsoft.com/office/drawing/2014/main" id="{5AE32698-E990-7243-FCEA-902A063C92D4}"/>
                </a:ext>
              </a:extLst>
            </p:cNvPr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3294;p57">
              <a:extLst>
                <a:ext uri="{FF2B5EF4-FFF2-40B4-BE49-F238E27FC236}">
                  <a16:creationId xmlns:a16="http://schemas.microsoft.com/office/drawing/2014/main" id="{271B6F61-155A-D311-8B56-22F44EEC8A7C}"/>
                </a:ext>
              </a:extLst>
            </p:cNvPr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3295;p57">
              <a:extLst>
                <a:ext uri="{FF2B5EF4-FFF2-40B4-BE49-F238E27FC236}">
                  <a16:creationId xmlns:a16="http://schemas.microsoft.com/office/drawing/2014/main" id="{3C003242-9FC6-6BE0-AAFD-139FA7C01A90}"/>
                </a:ext>
              </a:extLst>
            </p:cNvPr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3296;p57">
              <a:extLst>
                <a:ext uri="{FF2B5EF4-FFF2-40B4-BE49-F238E27FC236}">
                  <a16:creationId xmlns:a16="http://schemas.microsoft.com/office/drawing/2014/main" id="{D47D1FF4-3BC4-5657-7B8F-B9027F7E9A00}"/>
                </a:ext>
              </a:extLst>
            </p:cNvPr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3297;p57">
              <a:extLst>
                <a:ext uri="{FF2B5EF4-FFF2-40B4-BE49-F238E27FC236}">
                  <a16:creationId xmlns:a16="http://schemas.microsoft.com/office/drawing/2014/main" id="{A935819F-F16B-1E16-F506-14CC72B12A47}"/>
                </a:ext>
              </a:extLst>
            </p:cNvPr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3298;p57">
              <a:extLst>
                <a:ext uri="{FF2B5EF4-FFF2-40B4-BE49-F238E27FC236}">
                  <a16:creationId xmlns:a16="http://schemas.microsoft.com/office/drawing/2014/main" id="{7D6B208C-57BB-F0A9-B3F7-902A7E107ACD}"/>
                </a:ext>
              </a:extLst>
            </p:cNvPr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3299;p57">
              <a:extLst>
                <a:ext uri="{FF2B5EF4-FFF2-40B4-BE49-F238E27FC236}">
                  <a16:creationId xmlns:a16="http://schemas.microsoft.com/office/drawing/2014/main" id="{82D42FFA-ADB8-86C1-EE68-424F139AE9F3}"/>
                </a:ext>
              </a:extLst>
            </p:cNvPr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3300;p57">
              <a:extLst>
                <a:ext uri="{FF2B5EF4-FFF2-40B4-BE49-F238E27FC236}">
                  <a16:creationId xmlns:a16="http://schemas.microsoft.com/office/drawing/2014/main" id="{8F7285C3-82F4-D112-355A-C6879310A825}"/>
                </a:ext>
              </a:extLst>
            </p:cNvPr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3301;p57">
              <a:extLst>
                <a:ext uri="{FF2B5EF4-FFF2-40B4-BE49-F238E27FC236}">
                  <a16:creationId xmlns:a16="http://schemas.microsoft.com/office/drawing/2014/main" id="{C3953CA0-CCAB-4D92-BB20-21137E2016F4}"/>
                </a:ext>
              </a:extLst>
            </p:cNvPr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3302;p57">
              <a:extLst>
                <a:ext uri="{FF2B5EF4-FFF2-40B4-BE49-F238E27FC236}">
                  <a16:creationId xmlns:a16="http://schemas.microsoft.com/office/drawing/2014/main" id="{713B53CB-9375-BDF1-9D1D-261A23EE8890}"/>
                </a:ext>
              </a:extLst>
            </p:cNvPr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3303;p57">
              <a:extLst>
                <a:ext uri="{FF2B5EF4-FFF2-40B4-BE49-F238E27FC236}">
                  <a16:creationId xmlns:a16="http://schemas.microsoft.com/office/drawing/2014/main" id="{17F38EA7-72E6-2EF8-BFAB-605B11CA8052}"/>
                </a:ext>
              </a:extLst>
            </p:cNvPr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3304;p57">
              <a:extLst>
                <a:ext uri="{FF2B5EF4-FFF2-40B4-BE49-F238E27FC236}">
                  <a16:creationId xmlns:a16="http://schemas.microsoft.com/office/drawing/2014/main" id="{0526CF10-0A4B-94AD-B604-F0DD20E8F765}"/>
                </a:ext>
              </a:extLst>
            </p:cNvPr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3305;p57">
              <a:extLst>
                <a:ext uri="{FF2B5EF4-FFF2-40B4-BE49-F238E27FC236}">
                  <a16:creationId xmlns:a16="http://schemas.microsoft.com/office/drawing/2014/main" id="{08214CED-8D8F-77C9-0266-C37DF5F53A5D}"/>
                </a:ext>
              </a:extLst>
            </p:cNvPr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3306;p57">
              <a:extLst>
                <a:ext uri="{FF2B5EF4-FFF2-40B4-BE49-F238E27FC236}">
                  <a16:creationId xmlns:a16="http://schemas.microsoft.com/office/drawing/2014/main" id="{23A0DB60-0414-C9F1-697E-B3F84BBAA2C7}"/>
                </a:ext>
              </a:extLst>
            </p:cNvPr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3307;p57">
              <a:extLst>
                <a:ext uri="{FF2B5EF4-FFF2-40B4-BE49-F238E27FC236}">
                  <a16:creationId xmlns:a16="http://schemas.microsoft.com/office/drawing/2014/main" id="{F201C25C-D7E1-2A5A-6144-8C1D4315569C}"/>
                </a:ext>
              </a:extLst>
            </p:cNvPr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3308;p57">
              <a:extLst>
                <a:ext uri="{FF2B5EF4-FFF2-40B4-BE49-F238E27FC236}">
                  <a16:creationId xmlns:a16="http://schemas.microsoft.com/office/drawing/2014/main" id="{3D7C9CA8-773B-47A0-C3F1-820A58486997}"/>
                </a:ext>
              </a:extLst>
            </p:cNvPr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3309;p57">
              <a:extLst>
                <a:ext uri="{FF2B5EF4-FFF2-40B4-BE49-F238E27FC236}">
                  <a16:creationId xmlns:a16="http://schemas.microsoft.com/office/drawing/2014/main" id="{F557CBA9-C3C2-F73A-ED6B-C07FABC0A517}"/>
                </a:ext>
              </a:extLst>
            </p:cNvPr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3310;p57">
              <a:extLst>
                <a:ext uri="{FF2B5EF4-FFF2-40B4-BE49-F238E27FC236}">
                  <a16:creationId xmlns:a16="http://schemas.microsoft.com/office/drawing/2014/main" id="{DF6AD7EB-1BD2-AF47-708C-A01C6E2FB187}"/>
                </a:ext>
              </a:extLst>
            </p:cNvPr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3311;p57">
              <a:extLst>
                <a:ext uri="{FF2B5EF4-FFF2-40B4-BE49-F238E27FC236}">
                  <a16:creationId xmlns:a16="http://schemas.microsoft.com/office/drawing/2014/main" id="{E4793513-9AA9-D4A5-19DE-E93DB76EBE33}"/>
                </a:ext>
              </a:extLst>
            </p:cNvPr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3312;p57">
              <a:extLst>
                <a:ext uri="{FF2B5EF4-FFF2-40B4-BE49-F238E27FC236}">
                  <a16:creationId xmlns:a16="http://schemas.microsoft.com/office/drawing/2014/main" id="{706B3E9D-1FD2-9D51-097D-DD7A50245871}"/>
                </a:ext>
              </a:extLst>
            </p:cNvPr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3313;p57">
              <a:extLst>
                <a:ext uri="{FF2B5EF4-FFF2-40B4-BE49-F238E27FC236}">
                  <a16:creationId xmlns:a16="http://schemas.microsoft.com/office/drawing/2014/main" id="{7B8C701F-BC77-59DD-D82E-D8D631B0E503}"/>
                </a:ext>
              </a:extLst>
            </p:cNvPr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3314;p57">
              <a:extLst>
                <a:ext uri="{FF2B5EF4-FFF2-40B4-BE49-F238E27FC236}">
                  <a16:creationId xmlns:a16="http://schemas.microsoft.com/office/drawing/2014/main" id="{5226830C-29CA-D7E7-0122-971C5AAD567B}"/>
                </a:ext>
              </a:extLst>
            </p:cNvPr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3315;p57">
              <a:extLst>
                <a:ext uri="{FF2B5EF4-FFF2-40B4-BE49-F238E27FC236}">
                  <a16:creationId xmlns:a16="http://schemas.microsoft.com/office/drawing/2014/main" id="{8DD50D6F-92D7-03CE-DFFE-A28CD3350E7C}"/>
                </a:ext>
              </a:extLst>
            </p:cNvPr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3316;p57">
              <a:extLst>
                <a:ext uri="{FF2B5EF4-FFF2-40B4-BE49-F238E27FC236}">
                  <a16:creationId xmlns:a16="http://schemas.microsoft.com/office/drawing/2014/main" id="{C33F11C9-01BC-2F5E-C9E8-0481011EC5BA}"/>
                </a:ext>
              </a:extLst>
            </p:cNvPr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3317;p57">
              <a:extLst>
                <a:ext uri="{FF2B5EF4-FFF2-40B4-BE49-F238E27FC236}">
                  <a16:creationId xmlns:a16="http://schemas.microsoft.com/office/drawing/2014/main" id="{9F82C5C3-6A42-5188-B7C4-F50FF2379EBB}"/>
                </a:ext>
              </a:extLst>
            </p:cNvPr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3318;p57">
              <a:extLst>
                <a:ext uri="{FF2B5EF4-FFF2-40B4-BE49-F238E27FC236}">
                  <a16:creationId xmlns:a16="http://schemas.microsoft.com/office/drawing/2014/main" id="{3511C699-D046-1FA6-0E3B-00C425C7C2E8}"/>
                </a:ext>
              </a:extLst>
            </p:cNvPr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3319;p57">
              <a:extLst>
                <a:ext uri="{FF2B5EF4-FFF2-40B4-BE49-F238E27FC236}">
                  <a16:creationId xmlns:a16="http://schemas.microsoft.com/office/drawing/2014/main" id="{A4A58BD7-BE8D-EE02-91AA-7CFBE0EDFE5A}"/>
                </a:ext>
              </a:extLst>
            </p:cNvPr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3320;p57">
              <a:extLst>
                <a:ext uri="{FF2B5EF4-FFF2-40B4-BE49-F238E27FC236}">
                  <a16:creationId xmlns:a16="http://schemas.microsoft.com/office/drawing/2014/main" id="{A98DEFFD-028A-0F98-93BE-3ACE6F6DB278}"/>
                </a:ext>
              </a:extLst>
            </p:cNvPr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3321;p57">
              <a:extLst>
                <a:ext uri="{FF2B5EF4-FFF2-40B4-BE49-F238E27FC236}">
                  <a16:creationId xmlns:a16="http://schemas.microsoft.com/office/drawing/2014/main" id="{D7A11BBB-E573-389B-9224-B3A3120E6E4B}"/>
                </a:ext>
              </a:extLst>
            </p:cNvPr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3322;p57">
              <a:extLst>
                <a:ext uri="{FF2B5EF4-FFF2-40B4-BE49-F238E27FC236}">
                  <a16:creationId xmlns:a16="http://schemas.microsoft.com/office/drawing/2014/main" id="{EB356DE7-0497-F9EA-5D1D-0DC5872687BF}"/>
                </a:ext>
              </a:extLst>
            </p:cNvPr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3323;p57">
              <a:extLst>
                <a:ext uri="{FF2B5EF4-FFF2-40B4-BE49-F238E27FC236}">
                  <a16:creationId xmlns:a16="http://schemas.microsoft.com/office/drawing/2014/main" id="{64806594-58E0-23EF-FA58-D48A99920D84}"/>
                </a:ext>
              </a:extLst>
            </p:cNvPr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3324;p57">
              <a:extLst>
                <a:ext uri="{FF2B5EF4-FFF2-40B4-BE49-F238E27FC236}">
                  <a16:creationId xmlns:a16="http://schemas.microsoft.com/office/drawing/2014/main" id="{DFBEBE8B-C08B-F0B3-79F9-3799937DF723}"/>
                </a:ext>
              </a:extLst>
            </p:cNvPr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3325;p57">
              <a:extLst>
                <a:ext uri="{FF2B5EF4-FFF2-40B4-BE49-F238E27FC236}">
                  <a16:creationId xmlns:a16="http://schemas.microsoft.com/office/drawing/2014/main" id="{A04B2833-EBDA-FE72-E8DF-943DA2783058}"/>
                </a:ext>
              </a:extLst>
            </p:cNvPr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3326;p57">
              <a:extLst>
                <a:ext uri="{FF2B5EF4-FFF2-40B4-BE49-F238E27FC236}">
                  <a16:creationId xmlns:a16="http://schemas.microsoft.com/office/drawing/2014/main" id="{8FC0E000-E2F6-53BE-F7EA-B55B3D6032B7}"/>
                </a:ext>
              </a:extLst>
            </p:cNvPr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3327;p57">
              <a:extLst>
                <a:ext uri="{FF2B5EF4-FFF2-40B4-BE49-F238E27FC236}">
                  <a16:creationId xmlns:a16="http://schemas.microsoft.com/office/drawing/2014/main" id="{87DD4D93-17D0-3B05-EFFD-06D8BAD55EBB}"/>
                </a:ext>
              </a:extLst>
            </p:cNvPr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3328;p57">
              <a:extLst>
                <a:ext uri="{FF2B5EF4-FFF2-40B4-BE49-F238E27FC236}">
                  <a16:creationId xmlns:a16="http://schemas.microsoft.com/office/drawing/2014/main" id="{03356BB1-CAD3-E2A4-2C1D-5E48E132931A}"/>
                </a:ext>
              </a:extLst>
            </p:cNvPr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3329;p57">
              <a:extLst>
                <a:ext uri="{FF2B5EF4-FFF2-40B4-BE49-F238E27FC236}">
                  <a16:creationId xmlns:a16="http://schemas.microsoft.com/office/drawing/2014/main" id="{9CFDF9B2-A005-AE43-2888-1E43E45DBF4A}"/>
                </a:ext>
              </a:extLst>
            </p:cNvPr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3330;p57">
              <a:extLst>
                <a:ext uri="{FF2B5EF4-FFF2-40B4-BE49-F238E27FC236}">
                  <a16:creationId xmlns:a16="http://schemas.microsoft.com/office/drawing/2014/main" id="{9839C925-4535-F3B6-D8DE-98E870FA41C4}"/>
                </a:ext>
              </a:extLst>
            </p:cNvPr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3331;p57">
              <a:extLst>
                <a:ext uri="{FF2B5EF4-FFF2-40B4-BE49-F238E27FC236}">
                  <a16:creationId xmlns:a16="http://schemas.microsoft.com/office/drawing/2014/main" id="{5D8BE776-9394-4B2E-4BB3-241C26929C70}"/>
                </a:ext>
              </a:extLst>
            </p:cNvPr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3332;p57">
              <a:extLst>
                <a:ext uri="{FF2B5EF4-FFF2-40B4-BE49-F238E27FC236}">
                  <a16:creationId xmlns:a16="http://schemas.microsoft.com/office/drawing/2014/main" id="{DEE5DF3D-A006-16D6-7092-02D002E23A7B}"/>
                </a:ext>
              </a:extLst>
            </p:cNvPr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3333;p57">
              <a:extLst>
                <a:ext uri="{FF2B5EF4-FFF2-40B4-BE49-F238E27FC236}">
                  <a16:creationId xmlns:a16="http://schemas.microsoft.com/office/drawing/2014/main" id="{52EBAA3D-938D-F86C-D1F6-9DF8986CB956}"/>
                </a:ext>
              </a:extLst>
            </p:cNvPr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3334;p57">
              <a:extLst>
                <a:ext uri="{FF2B5EF4-FFF2-40B4-BE49-F238E27FC236}">
                  <a16:creationId xmlns:a16="http://schemas.microsoft.com/office/drawing/2014/main" id="{5A14982C-E257-1EC7-F9F6-D839F4C53FB8}"/>
                </a:ext>
              </a:extLst>
            </p:cNvPr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3335;p57">
              <a:extLst>
                <a:ext uri="{FF2B5EF4-FFF2-40B4-BE49-F238E27FC236}">
                  <a16:creationId xmlns:a16="http://schemas.microsoft.com/office/drawing/2014/main" id="{18241A3B-794B-ABBB-B522-B54486C575E0}"/>
                </a:ext>
              </a:extLst>
            </p:cNvPr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3336;p57">
              <a:extLst>
                <a:ext uri="{FF2B5EF4-FFF2-40B4-BE49-F238E27FC236}">
                  <a16:creationId xmlns:a16="http://schemas.microsoft.com/office/drawing/2014/main" id="{416FEF45-7632-68C5-3573-A225F560F080}"/>
                </a:ext>
              </a:extLst>
            </p:cNvPr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3337;p57">
              <a:extLst>
                <a:ext uri="{FF2B5EF4-FFF2-40B4-BE49-F238E27FC236}">
                  <a16:creationId xmlns:a16="http://schemas.microsoft.com/office/drawing/2014/main" id="{7AA3151F-8636-63BB-460E-12064C088CE4}"/>
                </a:ext>
              </a:extLst>
            </p:cNvPr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3338;p57">
              <a:extLst>
                <a:ext uri="{FF2B5EF4-FFF2-40B4-BE49-F238E27FC236}">
                  <a16:creationId xmlns:a16="http://schemas.microsoft.com/office/drawing/2014/main" id="{FD0FDEC8-2377-F1AC-4770-9A4BCDA958E1}"/>
                </a:ext>
              </a:extLst>
            </p:cNvPr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3339;p57">
              <a:extLst>
                <a:ext uri="{FF2B5EF4-FFF2-40B4-BE49-F238E27FC236}">
                  <a16:creationId xmlns:a16="http://schemas.microsoft.com/office/drawing/2014/main" id="{35A21F32-8ED8-6D1A-6198-D29D36F35EBF}"/>
                </a:ext>
              </a:extLst>
            </p:cNvPr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3340;p57">
              <a:extLst>
                <a:ext uri="{FF2B5EF4-FFF2-40B4-BE49-F238E27FC236}">
                  <a16:creationId xmlns:a16="http://schemas.microsoft.com/office/drawing/2014/main" id="{2FD3B560-4892-68D1-7039-A4E99AD17C10}"/>
                </a:ext>
              </a:extLst>
            </p:cNvPr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3341;p57">
              <a:extLst>
                <a:ext uri="{FF2B5EF4-FFF2-40B4-BE49-F238E27FC236}">
                  <a16:creationId xmlns:a16="http://schemas.microsoft.com/office/drawing/2014/main" id="{70BEF798-18CD-898B-4471-2BC3B3EE662F}"/>
                </a:ext>
              </a:extLst>
            </p:cNvPr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3342;p57">
              <a:extLst>
                <a:ext uri="{FF2B5EF4-FFF2-40B4-BE49-F238E27FC236}">
                  <a16:creationId xmlns:a16="http://schemas.microsoft.com/office/drawing/2014/main" id="{1292E07A-CBE9-0043-0DBE-FCBDEFE7F644}"/>
                </a:ext>
              </a:extLst>
            </p:cNvPr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3343;p57">
              <a:extLst>
                <a:ext uri="{FF2B5EF4-FFF2-40B4-BE49-F238E27FC236}">
                  <a16:creationId xmlns:a16="http://schemas.microsoft.com/office/drawing/2014/main" id="{7DC5F3AA-5697-D7DE-5935-F4AC259F2860}"/>
                </a:ext>
              </a:extLst>
            </p:cNvPr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3344;p57">
              <a:extLst>
                <a:ext uri="{FF2B5EF4-FFF2-40B4-BE49-F238E27FC236}">
                  <a16:creationId xmlns:a16="http://schemas.microsoft.com/office/drawing/2014/main" id="{12DF25DE-B041-48F7-DAB7-1C7D7227CF84}"/>
                </a:ext>
              </a:extLst>
            </p:cNvPr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3345;p57">
              <a:extLst>
                <a:ext uri="{FF2B5EF4-FFF2-40B4-BE49-F238E27FC236}">
                  <a16:creationId xmlns:a16="http://schemas.microsoft.com/office/drawing/2014/main" id="{E8C61262-3798-940C-17DA-6580427CC64F}"/>
                </a:ext>
              </a:extLst>
            </p:cNvPr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3346;p57">
              <a:extLst>
                <a:ext uri="{FF2B5EF4-FFF2-40B4-BE49-F238E27FC236}">
                  <a16:creationId xmlns:a16="http://schemas.microsoft.com/office/drawing/2014/main" id="{5B65077B-FFBA-A2D0-CCEB-4272EC671C0A}"/>
                </a:ext>
              </a:extLst>
            </p:cNvPr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3347;p57">
              <a:extLst>
                <a:ext uri="{FF2B5EF4-FFF2-40B4-BE49-F238E27FC236}">
                  <a16:creationId xmlns:a16="http://schemas.microsoft.com/office/drawing/2014/main" id="{9F7C1CC6-F3EB-5DC8-CED8-3EA84A2153BD}"/>
                </a:ext>
              </a:extLst>
            </p:cNvPr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3348;p57">
              <a:extLst>
                <a:ext uri="{FF2B5EF4-FFF2-40B4-BE49-F238E27FC236}">
                  <a16:creationId xmlns:a16="http://schemas.microsoft.com/office/drawing/2014/main" id="{294D9903-FD99-07ED-B2F7-F131285F708A}"/>
                </a:ext>
              </a:extLst>
            </p:cNvPr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3349;p57">
              <a:extLst>
                <a:ext uri="{FF2B5EF4-FFF2-40B4-BE49-F238E27FC236}">
                  <a16:creationId xmlns:a16="http://schemas.microsoft.com/office/drawing/2014/main" id="{8AB49EE8-32DB-26EF-D768-201642126DC1}"/>
                </a:ext>
              </a:extLst>
            </p:cNvPr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3350;p57">
              <a:extLst>
                <a:ext uri="{FF2B5EF4-FFF2-40B4-BE49-F238E27FC236}">
                  <a16:creationId xmlns:a16="http://schemas.microsoft.com/office/drawing/2014/main" id="{DDC63357-933F-87CF-F8F9-68B2722BC1F0}"/>
                </a:ext>
              </a:extLst>
            </p:cNvPr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3351;p57">
              <a:extLst>
                <a:ext uri="{FF2B5EF4-FFF2-40B4-BE49-F238E27FC236}">
                  <a16:creationId xmlns:a16="http://schemas.microsoft.com/office/drawing/2014/main" id="{6CB91648-512F-647B-EEFF-86EC6CBE8B73}"/>
                </a:ext>
              </a:extLst>
            </p:cNvPr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3352;p57">
              <a:extLst>
                <a:ext uri="{FF2B5EF4-FFF2-40B4-BE49-F238E27FC236}">
                  <a16:creationId xmlns:a16="http://schemas.microsoft.com/office/drawing/2014/main" id="{7C2B912F-22EF-E6A3-5D3D-B57749A6F223}"/>
                </a:ext>
              </a:extLst>
            </p:cNvPr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3353;p57">
              <a:extLst>
                <a:ext uri="{FF2B5EF4-FFF2-40B4-BE49-F238E27FC236}">
                  <a16:creationId xmlns:a16="http://schemas.microsoft.com/office/drawing/2014/main" id="{8E1B8665-44DE-0CCB-FAF1-014C31B5A79C}"/>
                </a:ext>
              </a:extLst>
            </p:cNvPr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3354;p57">
              <a:extLst>
                <a:ext uri="{FF2B5EF4-FFF2-40B4-BE49-F238E27FC236}">
                  <a16:creationId xmlns:a16="http://schemas.microsoft.com/office/drawing/2014/main" id="{5E20ED37-4CB1-5925-88B6-ED3A30BF8024}"/>
                </a:ext>
              </a:extLst>
            </p:cNvPr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3355;p57">
              <a:extLst>
                <a:ext uri="{FF2B5EF4-FFF2-40B4-BE49-F238E27FC236}">
                  <a16:creationId xmlns:a16="http://schemas.microsoft.com/office/drawing/2014/main" id="{043C3284-5093-5FEE-A6A7-FD72B4C20BC0}"/>
                </a:ext>
              </a:extLst>
            </p:cNvPr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3356;p57">
              <a:extLst>
                <a:ext uri="{FF2B5EF4-FFF2-40B4-BE49-F238E27FC236}">
                  <a16:creationId xmlns:a16="http://schemas.microsoft.com/office/drawing/2014/main" id="{1A7315BE-CCF5-9ADC-FCC1-EEF40D8E28DF}"/>
                </a:ext>
              </a:extLst>
            </p:cNvPr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3357;p57">
              <a:extLst>
                <a:ext uri="{FF2B5EF4-FFF2-40B4-BE49-F238E27FC236}">
                  <a16:creationId xmlns:a16="http://schemas.microsoft.com/office/drawing/2014/main" id="{493586BF-774A-4BC4-F9A1-2A6BFA8EC0AA}"/>
                </a:ext>
              </a:extLst>
            </p:cNvPr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3358;p57">
              <a:extLst>
                <a:ext uri="{FF2B5EF4-FFF2-40B4-BE49-F238E27FC236}">
                  <a16:creationId xmlns:a16="http://schemas.microsoft.com/office/drawing/2014/main" id="{A9373E95-5DE4-4219-09AE-24BE7FB3CAC5}"/>
                </a:ext>
              </a:extLst>
            </p:cNvPr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3359;p57">
              <a:extLst>
                <a:ext uri="{FF2B5EF4-FFF2-40B4-BE49-F238E27FC236}">
                  <a16:creationId xmlns:a16="http://schemas.microsoft.com/office/drawing/2014/main" id="{0C31953A-3ECF-83B1-C3EC-2E0363AF4595}"/>
                </a:ext>
              </a:extLst>
            </p:cNvPr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3360;p57">
              <a:extLst>
                <a:ext uri="{FF2B5EF4-FFF2-40B4-BE49-F238E27FC236}">
                  <a16:creationId xmlns:a16="http://schemas.microsoft.com/office/drawing/2014/main" id="{56C1E812-8DFC-6382-6C5D-3884AD07F350}"/>
                </a:ext>
              </a:extLst>
            </p:cNvPr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3361;p57">
              <a:extLst>
                <a:ext uri="{FF2B5EF4-FFF2-40B4-BE49-F238E27FC236}">
                  <a16:creationId xmlns:a16="http://schemas.microsoft.com/office/drawing/2014/main" id="{423CEC5C-722E-8ED4-EB7C-93AFAA9EA466}"/>
                </a:ext>
              </a:extLst>
            </p:cNvPr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3362;p57">
              <a:extLst>
                <a:ext uri="{FF2B5EF4-FFF2-40B4-BE49-F238E27FC236}">
                  <a16:creationId xmlns:a16="http://schemas.microsoft.com/office/drawing/2014/main" id="{847FAC48-3B3E-EAAC-53A5-7EE7D1E8B6DA}"/>
                </a:ext>
              </a:extLst>
            </p:cNvPr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3363;p57">
              <a:extLst>
                <a:ext uri="{FF2B5EF4-FFF2-40B4-BE49-F238E27FC236}">
                  <a16:creationId xmlns:a16="http://schemas.microsoft.com/office/drawing/2014/main" id="{2BAA0E88-3FEB-F266-DECF-E1398EFB7555}"/>
                </a:ext>
              </a:extLst>
            </p:cNvPr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3364;p57">
              <a:extLst>
                <a:ext uri="{FF2B5EF4-FFF2-40B4-BE49-F238E27FC236}">
                  <a16:creationId xmlns:a16="http://schemas.microsoft.com/office/drawing/2014/main" id="{6CA97995-6F7B-89E2-0312-77F0163FBD0F}"/>
                </a:ext>
              </a:extLst>
            </p:cNvPr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3365;p57">
              <a:extLst>
                <a:ext uri="{FF2B5EF4-FFF2-40B4-BE49-F238E27FC236}">
                  <a16:creationId xmlns:a16="http://schemas.microsoft.com/office/drawing/2014/main" id="{F5D00E87-2FDB-C67B-BB2A-04D4C0CEC47C}"/>
                </a:ext>
              </a:extLst>
            </p:cNvPr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3366;p57">
              <a:extLst>
                <a:ext uri="{FF2B5EF4-FFF2-40B4-BE49-F238E27FC236}">
                  <a16:creationId xmlns:a16="http://schemas.microsoft.com/office/drawing/2014/main" id="{FDAB7231-17EA-076A-7835-778C4D6FC45F}"/>
                </a:ext>
              </a:extLst>
            </p:cNvPr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3367;p57">
              <a:extLst>
                <a:ext uri="{FF2B5EF4-FFF2-40B4-BE49-F238E27FC236}">
                  <a16:creationId xmlns:a16="http://schemas.microsoft.com/office/drawing/2014/main" id="{6C371D18-FB5B-2765-DEED-27E9B1F55D7F}"/>
                </a:ext>
              </a:extLst>
            </p:cNvPr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3368;p57">
              <a:extLst>
                <a:ext uri="{FF2B5EF4-FFF2-40B4-BE49-F238E27FC236}">
                  <a16:creationId xmlns:a16="http://schemas.microsoft.com/office/drawing/2014/main" id="{E6B427D6-B35E-0FD0-8681-55BC71DE2EE7}"/>
                </a:ext>
              </a:extLst>
            </p:cNvPr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3369;p57">
              <a:extLst>
                <a:ext uri="{FF2B5EF4-FFF2-40B4-BE49-F238E27FC236}">
                  <a16:creationId xmlns:a16="http://schemas.microsoft.com/office/drawing/2014/main" id="{B55EC0C0-0BA0-EFAE-3413-1493E5F7944A}"/>
                </a:ext>
              </a:extLst>
            </p:cNvPr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3370;p57">
              <a:extLst>
                <a:ext uri="{FF2B5EF4-FFF2-40B4-BE49-F238E27FC236}">
                  <a16:creationId xmlns:a16="http://schemas.microsoft.com/office/drawing/2014/main" id="{9A91FA3F-3DCE-E6F1-7ABE-D16CC3FAED58}"/>
                </a:ext>
              </a:extLst>
            </p:cNvPr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3371;p57">
              <a:extLst>
                <a:ext uri="{FF2B5EF4-FFF2-40B4-BE49-F238E27FC236}">
                  <a16:creationId xmlns:a16="http://schemas.microsoft.com/office/drawing/2014/main" id="{C8F3E72A-4A34-8A7C-F42D-46E0632E0B3B}"/>
                </a:ext>
              </a:extLst>
            </p:cNvPr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3372;p57">
              <a:extLst>
                <a:ext uri="{FF2B5EF4-FFF2-40B4-BE49-F238E27FC236}">
                  <a16:creationId xmlns:a16="http://schemas.microsoft.com/office/drawing/2014/main" id="{DE0A31CD-0BF6-699C-7EE8-698D6222782D}"/>
                </a:ext>
              </a:extLst>
            </p:cNvPr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3373;p57">
              <a:extLst>
                <a:ext uri="{FF2B5EF4-FFF2-40B4-BE49-F238E27FC236}">
                  <a16:creationId xmlns:a16="http://schemas.microsoft.com/office/drawing/2014/main" id="{6DD24228-CE25-2F93-DC00-C0A79BC69595}"/>
                </a:ext>
              </a:extLst>
            </p:cNvPr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3374;p57">
              <a:extLst>
                <a:ext uri="{FF2B5EF4-FFF2-40B4-BE49-F238E27FC236}">
                  <a16:creationId xmlns:a16="http://schemas.microsoft.com/office/drawing/2014/main" id="{90EFE03B-FE9D-0BFC-3600-ABBFDC0F5D02}"/>
                </a:ext>
              </a:extLst>
            </p:cNvPr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3375;p57">
              <a:extLst>
                <a:ext uri="{FF2B5EF4-FFF2-40B4-BE49-F238E27FC236}">
                  <a16:creationId xmlns:a16="http://schemas.microsoft.com/office/drawing/2014/main" id="{6BE47C60-8BC3-3058-D247-537D5FA06AEB}"/>
                </a:ext>
              </a:extLst>
            </p:cNvPr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3376;p57">
              <a:extLst>
                <a:ext uri="{FF2B5EF4-FFF2-40B4-BE49-F238E27FC236}">
                  <a16:creationId xmlns:a16="http://schemas.microsoft.com/office/drawing/2014/main" id="{64CC057E-C072-B423-96B6-8B63FF630D84}"/>
                </a:ext>
              </a:extLst>
            </p:cNvPr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3377;p57">
              <a:extLst>
                <a:ext uri="{FF2B5EF4-FFF2-40B4-BE49-F238E27FC236}">
                  <a16:creationId xmlns:a16="http://schemas.microsoft.com/office/drawing/2014/main" id="{E07DC886-F4C6-CFFD-F189-FAD09B64F614}"/>
                </a:ext>
              </a:extLst>
            </p:cNvPr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3378;p57">
              <a:extLst>
                <a:ext uri="{FF2B5EF4-FFF2-40B4-BE49-F238E27FC236}">
                  <a16:creationId xmlns:a16="http://schemas.microsoft.com/office/drawing/2014/main" id="{02811E71-216E-7ED4-E2B7-0607B0B699C8}"/>
                </a:ext>
              </a:extLst>
            </p:cNvPr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3379;p57">
              <a:extLst>
                <a:ext uri="{FF2B5EF4-FFF2-40B4-BE49-F238E27FC236}">
                  <a16:creationId xmlns:a16="http://schemas.microsoft.com/office/drawing/2014/main" id="{68C80963-6208-023F-2FDD-5AFD8B94ADEF}"/>
                </a:ext>
              </a:extLst>
            </p:cNvPr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3380;p57">
              <a:extLst>
                <a:ext uri="{FF2B5EF4-FFF2-40B4-BE49-F238E27FC236}">
                  <a16:creationId xmlns:a16="http://schemas.microsoft.com/office/drawing/2014/main" id="{F5590F10-D944-DCD3-D0B2-A1FC6996ECC4}"/>
                </a:ext>
              </a:extLst>
            </p:cNvPr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3381;p57">
              <a:extLst>
                <a:ext uri="{FF2B5EF4-FFF2-40B4-BE49-F238E27FC236}">
                  <a16:creationId xmlns:a16="http://schemas.microsoft.com/office/drawing/2014/main" id="{D0A17838-5C7A-56AB-9701-798999B3C1AC}"/>
                </a:ext>
              </a:extLst>
            </p:cNvPr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3382;p57">
              <a:extLst>
                <a:ext uri="{FF2B5EF4-FFF2-40B4-BE49-F238E27FC236}">
                  <a16:creationId xmlns:a16="http://schemas.microsoft.com/office/drawing/2014/main" id="{431819D2-139A-1140-2A1F-ABEB8A44312A}"/>
                </a:ext>
              </a:extLst>
            </p:cNvPr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3383;p57">
              <a:extLst>
                <a:ext uri="{FF2B5EF4-FFF2-40B4-BE49-F238E27FC236}">
                  <a16:creationId xmlns:a16="http://schemas.microsoft.com/office/drawing/2014/main" id="{20D62401-CB99-8890-EF35-A0A16E3882AE}"/>
                </a:ext>
              </a:extLst>
            </p:cNvPr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3384;p57">
              <a:extLst>
                <a:ext uri="{FF2B5EF4-FFF2-40B4-BE49-F238E27FC236}">
                  <a16:creationId xmlns:a16="http://schemas.microsoft.com/office/drawing/2014/main" id="{E8CC8FD3-761D-D107-3D26-5543721249D5}"/>
                </a:ext>
              </a:extLst>
            </p:cNvPr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3385;p57">
              <a:extLst>
                <a:ext uri="{FF2B5EF4-FFF2-40B4-BE49-F238E27FC236}">
                  <a16:creationId xmlns:a16="http://schemas.microsoft.com/office/drawing/2014/main" id="{478B32F6-A004-69C7-14C1-0E84F304F19D}"/>
                </a:ext>
              </a:extLst>
            </p:cNvPr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3386;p57">
              <a:extLst>
                <a:ext uri="{FF2B5EF4-FFF2-40B4-BE49-F238E27FC236}">
                  <a16:creationId xmlns:a16="http://schemas.microsoft.com/office/drawing/2014/main" id="{09626B21-0645-AEB6-84A9-AB2D39F9C87C}"/>
                </a:ext>
              </a:extLst>
            </p:cNvPr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3387;p57">
              <a:extLst>
                <a:ext uri="{FF2B5EF4-FFF2-40B4-BE49-F238E27FC236}">
                  <a16:creationId xmlns:a16="http://schemas.microsoft.com/office/drawing/2014/main" id="{F0F6B1B2-049D-1891-A567-70B47805BE2D}"/>
                </a:ext>
              </a:extLst>
            </p:cNvPr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3388;p57">
              <a:extLst>
                <a:ext uri="{FF2B5EF4-FFF2-40B4-BE49-F238E27FC236}">
                  <a16:creationId xmlns:a16="http://schemas.microsoft.com/office/drawing/2014/main" id="{489E1FFE-2615-9123-4B13-5A68ABFFCA9F}"/>
                </a:ext>
              </a:extLst>
            </p:cNvPr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3389;p57">
              <a:extLst>
                <a:ext uri="{FF2B5EF4-FFF2-40B4-BE49-F238E27FC236}">
                  <a16:creationId xmlns:a16="http://schemas.microsoft.com/office/drawing/2014/main" id="{8453F812-9759-CAA1-0D73-862B0BFF5FCD}"/>
                </a:ext>
              </a:extLst>
            </p:cNvPr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3390;p57">
              <a:extLst>
                <a:ext uri="{FF2B5EF4-FFF2-40B4-BE49-F238E27FC236}">
                  <a16:creationId xmlns:a16="http://schemas.microsoft.com/office/drawing/2014/main" id="{FD51B140-FBC9-366A-9927-40FDBD153B34}"/>
                </a:ext>
              </a:extLst>
            </p:cNvPr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3391;p57">
              <a:extLst>
                <a:ext uri="{FF2B5EF4-FFF2-40B4-BE49-F238E27FC236}">
                  <a16:creationId xmlns:a16="http://schemas.microsoft.com/office/drawing/2014/main" id="{BDCB4E4B-C1B9-1520-30AD-2A844A753F90}"/>
                </a:ext>
              </a:extLst>
            </p:cNvPr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3392;p57">
              <a:extLst>
                <a:ext uri="{FF2B5EF4-FFF2-40B4-BE49-F238E27FC236}">
                  <a16:creationId xmlns:a16="http://schemas.microsoft.com/office/drawing/2014/main" id="{8E360EA1-DE25-6B3B-3AE7-649B05448D8A}"/>
                </a:ext>
              </a:extLst>
            </p:cNvPr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3393;p57">
              <a:extLst>
                <a:ext uri="{FF2B5EF4-FFF2-40B4-BE49-F238E27FC236}">
                  <a16:creationId xmlns:a16="http://schemas.microsoft.com/office/drawing/2014/main" id="{6AF22F18-1C57-E636-C3C3-D36358C849C2}"/>
                </a:ext>
              </a:extLst>
            </p:cNvPr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3394;p57">
              <a:extLst>
                <a:ext uri="{FF2B5EF4-FFF2-40B4-BE49-F238E27FC236}">
                  <a16:creationId xmlns:a16="http://schemas.microsoft.com/office/drawing/2014/main" id="{C2236CD1-E3C4-3951-0E13-7B986C05750C}"/>
                </a:ext>
              </a:extLst>
            </p:cNvPr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3395;p57">
              <a:extLst>
                <a:ext uri="{FF2B5EF4-FFF2-40B4-BE49-F238E27FC236}">
                  <a16:creationId xmlns:a16="http://schemas.microsoft.com/office/drawing/2014/main" id="{DCFDC299-19DC-19E1-1E83-1517AF9BB86B}"/>
                </a:ext>
              </a:extLst>
            </p:cNvPr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3396;p57">
              <a:extLst>
                <a:ext uri="{FF2B5EF4-FFF2-40B4-BE49-F238E27FC236}">
                  <a16:creationId xmlns:a16="http://schemas.microsoft.com/office/drawing/2014/main" id="{9FF664BE-147A-31CD-6153-E9215C846719}"/>
                </a:ext>
              </a:extLst>
            </p:cNvPr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3397;p57">
              <a:extLst>
                <a:ext uri="{FF2B5EF4-FFF2-40B4-BE49-F238E27FC236}">
                  <a16:creationId xmlns:a16="http://schemas.microsoft.com/office/drawing/2014/main" id="{28093EDA-4101-53E8-BAA8-68C33BECEB56}"/>
                </a:ext>
              </a:extLst>
            </p:cNvPr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3398;p57">
              <a:extLst>
                <a:ext uri="{FF2B5EF4-FFF2-40B4-BE49-F238E27FC236}">
                  <a16:creationId xmlns:a16="http://schemas.microsoft.com/office/drawing/2014/main" id="{6ADDD55C-4796-B1C8-767C-5A23C75DBFB7}"/>
                </a:ext>
              </a:extLst>
            </p:cNvPr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3399;p57">
              <a:extLst>
                <a:ext uri="{FF2B5EF4-FFF2-40B4-BE49-F238E27FC236}">
                  <a16:creationId xmlns:a16="http://schemas.microsoft.com/office/drawing/2014/main" id="{DC19E36C-4C85-9D19-A9FA-36CD4D79DFE5}"/>
                </a:ext>
              </a:extLst>
            </p:cNvPr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3400;p57">
              <a:extLst>
                <a:ext uri="{FF2B5EF4-FFF2-40B4-BE49-F238E27FC236}">
                  <a16:creationId xmlns:a16="http://schemas.microsoft.com/office/drawing/2014/main" id="{18CF2318-99FC-084D-BE2B-F89B8066CCA6}"/>
                </a:ext>
              </a:extLst>
            </p:cNvPr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3401;p57">
              <a:extLst>
                <a:ext uri="{FF2B5EF4-FFF2-40B4-BE49-F238E27FC236}">
                  <a16:creationId xmlns:a16="http://schemas.microsoft.com/office/drawing/2014/main" id="{A36DB1E1-32A8-9DF7-8F10-736B62580AAF}"/>
                </a:ext>
              </a:extLst>
            </p:cNvPr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3402;p57">
              <a:extLst>
                <a:ext uri="{FF2B5EF4-FFF2-40B4-BE49-F238E27FC236}">
                  <a16:creationId xmlns:a16="http://schemas.microsoft.com/office/drawing/2014/main" id="{9E820675-4EF2-B8B7-C52B-0BF8722D0442}"/>
                </a:ext>
              </a:extLst>
            </p:cNvPr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3403;p57">
              <a:extLst>
                <a:ext uri="{FF2B5EF4-FFF2-40B4-BE49-F238E27FC236}">
                  <a16:creationId xmlns:a16="http://schemas.microsoft.com/office/drawing/2014/main" id="{DF28A64D-D0DF-74D4-3930-CE6FD4EB3837}"/>
                </a:ext>
              </a:extLst>
            </p:cNvPr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3404;p57">
              <a:extLst>
                <a:ext uri="{FF2B5EF4-FFF2-40B4-BE49-F238E27FC236}">
                  <a16:creationId xmlns:a16="http://schemas.microsoft.com/office/drawing/2014/main" id="{D0B2F241-F8C5-5950-4ABF-DB07E08CCE6D}"/>
                </a:ext>
              </a:extLst>
            </p:cNvPr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3405;p57">
              <a:extLst>
                <a:ext uri="{FF2B5EF4-FFF2-40B4-BE49-F238E27FC236}">
                  <a16:creationId xmlns:a16="http://schemas.microsoft.com/office/drawing/2014/main" id="{40970CBC-7756-1C5F-6F66-F0AC717B71C3}"/>
                </a:ext>
              </a:extLst>
            </p:cNvPr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3406;p57">
              <a:extLst>
                <a:ext uri="{FF2B5EF4-FFF2-40B4-BE49-F238E27FC236}">
                  <a16:creationId xmlns:a16="http://schemas.microsoft.com/office/drawing/2014/main" id="{D77F8811-0950-EC91-3D78-0B263A6E7875}"/>
                </a:ext>
              </a:extLst>
            </p:cNvPr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3407;p57">
              <a:extLst>
                <a:ext uri="{FF2B5EF4-FFF2-40B4-BE49-F238E27FC236}">
                  <a16:creationId xmlns:a16="http://schemas.microsoft.com/office/drawing/2014/main" id="{47F61523-87E2-AD58-36B1-415289F93EDD}"/>
                </a:ext>
              </a:extLst>
            </p:cNvPr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3408;p57">
              <a:extLst>
                <a:ext uri="{FF2B5EF4-FFF2-40B4-BE49-F238E27FC236}">
                  <a16:creationId xmlns:a16="http://schemas.microsoft.com/office/drawing/2014/main" id="{71DF92FF-5502-AB37-1770-621B62549FC0}"/>
                </a:ext>
              </a:extLst>
            </p:cNvPr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3409;p57">
              <a:extLst>
                <a:ext uri="{FF2B5EF4-FFF2-40B4-BE49-F238E27FC236}">
                  <a16:creationId xmlns:a16="http://schemas.microsoft.com/office/drawing/2014/main" id="{0D09627F-CB10-8E45-B229-80DF42BB627C}"/>
                </a:ext>
              </a:extLst>
            </p:cNvPr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3410;p57">
              <a:extLst>
                <a:ext uri="{FF2B5EF4-FFF2-40B4-BE49-F238E27FC236}">
                  <a16:creationId xmlns:a16="http://schemas.microsoft.com/office/drawing/2014/main" id="{0A409D25-E6B9-7333-02B0-AEBA18AEF0F5}"/>
                </a:ext>
              </a:extLst>
            </p:cNvPr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3411;p57">
              <a:extLst>
                <a:ext uri="{FF2B5EF4-FFF2-40B4-BE49-F238E27FC236}">
                  <a16:creationId xmlns:a16="http://schemas.microsoft.com/office/drawing/2014/main" id="{C6AE5E7D-30E7-9D37-3941-6E5FBBACF963}"/>
                </a:ext>
              </a:extLst>
            </p:cNvPr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3412;p57">
              <a:extLst>
                <a:ext uri="{FF2B5EF4-FFF2-40B4-BE49-F238E27FC236}">
                  <a16:creationId xmlns:a16="http://schemas.microsoft.com/office/drawing/2014/main" id="{86AA3DAC-24AB-7038-8C35-FB2DD42FC6DA}"/>
                </a:ext>
              </a:extLst>
            </p:cNvPr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3413;p57">
              <a:extLst>
                <a:ext uri="{FF2B5EF4-FFF2-40B4-BE49-F238E27FC236}">
                  <a16:creationId xmlns:a16="http://schemas.microsoft.com/office/drawing/2014/main" id="{7B99B5DC-9E23-54D2-AFE3-A46424A2764E}"/>
                </a:ext>
              </a:extLst>
            </p:cNvPr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3414;p57">
              <a:extLst>
                <a:ext uri="{FF2B5EF4-FFF2-40B4-BE49-F238E27FC236}">
                  <a16:creationId xmlns:a16="http://schemas.microsoft.com/office/drawing/2014/main" id="{7E95CEFA-AAD3-7A6C-3A68-B5C5242633A6}"/>
                </a:ext>
              </a:extLst>
            </p:cNvPr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3415;p57">
              <a:extLst>
                <a:ext uri="{FF2B5EF4-FFF2-40B4-BE49-F238E27FC236}">
                  <a16:creationId xmlns:a16="http://schemas.microsoft.com/office/drawing/2014/main" id="{5E589ECE-F4F4-4FAE-1EE3-A1D5D4ADABB8}"/>
                </a:ext>
              </a:extLst>
            </p:cNvPr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3416;p57">
              <a:extLst>
                <a:ext uri="{FF2B5EF4-FFF2-40B4-BE49-F238E27FC236}">
                  <a16:creationId xmlns:a16="http://schemas.microsoft.com/office/drawing/2014/main" id="{6CB27763-234F-4C59-2688-8F5CF79F9674}"/>
                </a:ext>
              </a:extLst>
            </p:cNvPr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3417;p57">
              <a:extLst>
                <a:ext uri="{FF2B5EF4-FFF2-40B4-BE49-F238E27FC236}">
                  <a16:creationId xmlns:a16="http://schemas.microsoft.com/office/drawing/2014/main" id="{E1B59ED9-4D07-730E-4AA8-A7290664D33A}"/>
                </a:ext>
              </a:extLst>
            </p:cNvPr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3418;p57">
              <a:extLst>
                <a:ext uri="{FF2B5EF4-FFF2-40B4-BE49-F238E27FC236}">
                  <a16:creationId xmlns:a16="http://schemas.microsoft.com/office/drawing/2014/main" id="{DD68A00B-73CA-36F3-478B-1EA5B9FE3502}"/>
                </a:ext>
              </a:extLst>
            </p:cNvPr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3419;p57">
              <a:extLst>
                <a:ext uri="{FF2B5EF4-FFF2-40B4-BE49-F238E27FC236}">
                  <a16:creationId xmlns:a16="http://schemas.microsoft.com/office/drawing/2014/main" id="{27986560-0443-6A92-7717-E9FBD5205A9D}"/>
                </a:ext>
              </a:extLst>
            </p:cNvPr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3420;p57">
              <a:extLst>
                <a:ext uri="{FF2B5EF4-FFF2-40B4-BE49-F238E27FC236}">
                  <a16:creationId xmlns:a16="http://schemas.microsoft.com/office/drawing/2014/main" id="{3BB01299-2095-7BBB-AC51-4416F152DB64}"/>
                </a:ext>
              </a:extLst>
            </p:cNvPr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3421;p57">
              <a:extLst>
                <a:ext uri="{FF2B5EF4-FFF2-40B4-BE49-F238E27FC236}">
                  <a16:creationId xmlns:a16="http://schemas.microsoft.com/office/drawing/2014/main" id="{3E74D115-37BE-4E43-3DD7-4571DCA9D6FC}"/>
                </a:ext>
              </a:extLst>
            </p:cNvPr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3422;p57">
              <a:extLst>
                <a:ext uri="{FF2B5EF4-FFF2-40B4-BE49-F238E27FC236}">
                  <a16:creationId xmlns:a16="http://schemas.microsoft.com/office/drawing/2014/main" id="{B243CF54-E365-93F8-864D-7090DE29321B}"/>
                </a:ext>
              </a:extLst>
            </p:cNvPr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3423;p57">
              <a:extLst>
                <a:ext uri="{FF2B5EF4-FFF2-40B4-BE49-F238E27FC236}">
                  <a16:creationId xmlns:a16="http://schemas.microsoft.com/office/drawing/2014/main" id="{141AF62D-C0DA-232A-93FF-E84124CE8E3B}"/>
                </a:ext>
              </a:extLst>
            </p:cNvPr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3424;p57">
              <a:extLst>
                <a:ext uri="{FF2B5EF4-FFF2-40B4-BE49-F238E27FC236}">
                  <a16:creationId xmlns:a16="http://schemas.microsoft.com/office/drawing/2014/main" id="{7A46E8B4-B0B2-22C0-E52A-ED0515BFCC74}"/>
                </a:ext>
              </a:extLst>
            </p:cNvPr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3425;p57">
              <a:extLst>
                <a:ext uri="{FF2B5EF4-FFF2-40B4-BE49-F238E27FC236}">
                  <a16:creationId xmlns:a16="http://schemas.microsoft.com/office/drawing/2014/main" id="{05FB41A2-70CC-ED96-518D-DEFC34599F3D}"/>
                </a:ext>
              </a:extLst>
            </p:cNvPr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3426;p57">
              <a:extLst>
                <a:ext uri="{FF2B5EF4-FFF2-40B4-BE49-F238E27FC236}">
                  <a16:creationId xmlns:a16="http://schemas.microsoft.com/office/drawing/2014/main" id="{0B352AF5-BD28-5085-2E42-0598B3A011A3}"/>
                </a:ext>
              </a:extLst>
            </p:cNvPr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3427;p57">
              <a:extLst>
                <a:ext uri="{FF2B5EF4-FFF2-40B4-BE49-F238E27FC236}">
                  <a16:creationId xmlns:a16="http://schemas.microsoft.com/office/drawing/2014/main" id="{0E41990A-C526-B94D-D6FF-74981AC93785}"/>
                </a:ext>
              </a:extLst>
            </p:cNvPr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3428;p57">
              <a:extLst>
                <a:ext uri="{FF2B5EF4-FFF2-40B4-BE49-F238E27FC236}">
                  <a16:creationId xmlns:a16="http://schemas.microsoft.com/office/drawing/2014/main" id="{4A0529FE-FF44-19CD-B643-C0947A7146E6}"/>
                </a:ext>
              </a:extLst>
            </p:cNvPr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3429;p57">
              <a:extLst>
                <a:ext uri="{FF2B5EF4-FFF2-40B4-BE49-F238E27FC236}">
                  <a16:creationId xmlns:a16="http://schemas.microsoft.com/office/drawing/2014/main" id="{271B20A0-DFE6-BABF-F73E-4311F6E92E38}"/>
                </a:ext>
              </a:extLst>
            </p:cNvPr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3430;p57">
              <a:extLst>
                <a:ext uri="{FF2B5EF4-FFF2-40B4-BE49-F238E27FC236}">
                  <a16:creationId xmlns:a16="http://schemas.microsoft.com/office/drawing/2014/main" id="{01918D08-8ABE-2951-8D76-CD06B3A5F879}"/>
                </a:ext>
              </a:extLst>
            </p:cNvPr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3431;p57">
              <a:extLst>
                <a:ext uri="{FF2B5EF4-FFF2-40B4-BE49-F238E27FC236}">
                  <a16:creationId xmlns:a16="http://schemas.microsoft.com/office/drawing/2014/main" id="{47851F55-A8BE-A582-552D-31A5AD8D5982}"/>
                </a:ext>
              </a:extLst>
            </p:cNvPr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3432;p57">
              <a:extLst>
                <a:ext uri="{FF2B5EF4-FFF2-40B4-BE49-F238E27FC236}">
                  <a16:creationId xmlns:a16="http://schemas.microsoft.com/office/drawing/2014/main" id="{636F0DC2-D461-3F7A-B661-5ED4B8B3762A}"/>
                </a:ext>
              </a:extLst>
            </p:cNvPr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3433;p57">
              <a:extLst>
                <a:ext uri="{FF2B5EF4-FFF2-40B4-BE49-F238E27FC236}">
                  <a16:creationId xmlns:a16="http://schemas.microsoft.com/office/drawing/2014/main" id="{A2608E3C-D623-3413-A816-0BE442885C42}"/>
                </a:ext>
              </a:extLst>
            </p:cNvPr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3434;p57">
              <a:extLst>
                <a:ext uri="{FF2B5EF4-FFF2-40B4-BE49-F238E27FC236}">
                  <a16:creationId xmlns:a16="http://schemas.microsoft.com/office/drawing/2014/main" id="{BA97D263-F8F7-B1D4-4670-73B3F523A014}"/>
                </a:ext>
              </a:extLst>
            </p:cNvPr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3435;p57">
              <a:extLst>
                <a:ext uri="{FF2B5EF4-FFF2-40B4-BE49-F238E27FC236}">
                  <a16:creationId xmlns:a16="http://schemas.microsoft.com/office/drawing/2014/main" id="{43156E78-4882-E932-5CB6-CDF05549508D}"/>
                </a:ext>
              </a:extLst>
            </p:cNvPr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3436;p57">
              <a:extLst>
                <a:ext uri="{FF2B5EF4-FFF2-40B4-BE49-F238E27FC236}">
                  <a16:creationId xmlns:a16="http://schemas.microsoft.com/office/drawing/2014/main" id="{34726BEC-86A4-46B3-EA9D-AED5E976C2DD}"/>
                </a:ext>
              </a:extLst>
            </p:cNvPr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3437;p57">
              <a:extLst>
                <a:ext uri="{FF2B5EF4-FFF2-40B4-BE49-F238E27FC236}">
                  <a16:creationId xmlns:a16="http://schemas.microsoft.com/office/drawing/2014/main" id="{A3DBB0D1-ABC3-75B1-F223-D8D00B7D1936}"/>
                </a:ext>
              </a:extLst>
            </p:cNvPr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3438;p57">
              <a:extLst>
                <a:ext uri="{FF2B5EF4-FFF2-40B4-BE49-F238E27FC236}">
                  <a16:creationId xmlns:a16="http://schemas.microsoft.com/office/drawing/2014/main" id="{3E94AA5B-F773-58E2-69D5-DD44787ACBB0}"/>
                </a:ext>
              </a:extLst>
            </p:cNvPr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3439;p57">
              <a:extLst>
                <a:ext uri="{FF2B5EF4-FFF2-40B4-BE49-F238E27FC236}">
                  <a16:creationId xmlns:a16="http://schemas.microsoft.com/office/drawing/2014/main" id="{18BDA91E-1457-6114-1755-B4AA3404D321}"/>
                </a:ext>
              </a:extLst>
            </p:cNvPr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3440;p57">
              <a:extLst>
                <a:ext uri="{FF2B5EF4-FFF2-40B4-BE49-F238E27FC236}">
                  <a16:creationId xmlns:a16="http://schemas.microsoft.com/office/drawing/2014/main" id="{C66D8753-6275-BF1A-895E-1962B7B45C70}"/>
                </a:ext>
              </a:extLst>
            </p:cNvPr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3441;p57">
              <a:extLst>
                <a:ext uri="{FF2B5EF4-FFF2-40B4-BE49-F238E27FC236}">
                  <a16:creationId xmlns:a16="http://schemas.microsoft.com/office/drawing/2014/main" id="{C07DAD7A-4D9A-F517-01C7-6E0AF8EAC9E1}"/>
                </a:ext>
              </a:extLst>
            </p:cNvPr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3442;p57">
              <a:extLst>
                <a:ext uri="{FF2B5EF4-FFF2-40B4-BE49-F238E27FC236}">
                  <a16:creationId xmlns:a16="http://schemas.microsoft.com/office/drawing/2014/main" id="{D87C32EF-7159-0BCC-F364-915F98378242}"/>
                </a:ext>
              </a:extLst>
            </p:cNvPr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3443;p57">
              <a:extLst>
                <a:ext uri="{FF2B5EF4-FFF2-40B4-BE49-F238E27FC236}">
                  <a16:creationId xmlns:a16="http://schemas.microsoft.com/office/drawing/2014/main" id="{C0495A29-2A75-1D03-5AC0-6728D76A452A}"/>
                </a:ext>
              </a:extLst>
            </p:cNvPr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3444;p57">
              <a:extLst>
                <a:ext uri="{FF2B5EF4-FFF2-40B4-BE49-F238E27FC236}">
                  <a16:creationId xmlns:a16="http://schemas.microsoft.com/office/drawing/2014/main" id="{63AD7ACA-E884-E887-9583-1758F7D2EBA5}"/>
                </a:ext>
              </a:extLst>
            </p:cNvPr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3445;p57">
              <a:extLst>
                <a:ext uri="{FF2B5EF4-FFF2-40B4-BE49-F238E27FC236}">
                  <a16:creationId xmlns:a16="http://schemas.microsoft.com/office/drawing/2014/main" id="{26D21E0C-B110-F1AA-C84E-5964E410B67D}"/>
                </a:ext>
              </a:extLst>
            </p:cNvPr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3446;p57">
              <a:extLst>
                <a:ext uri="{FF2B5EF4-FFF2-40B4-BE49-F238E27FC236}">
                  <a16:creationId xmlns:a16="http://schemas.microsoft.com/office/drawing/2014/main" id="{E6447ACD-EA9B-FD79-AE80-4CB50DE58ADB}"/>
                </a:ext>
              </a:extLst>
            </p:cNvPr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3447;p57">
              <a:extLst>
                <a:ext uri="{FF2B5EF4-FFF2-40B4-BE49-F238E27FC236}">
                  <a16:creationId xmlns:a16="http://schemas.microsoft.com/office/drawing/2014/main" id="{60276E81-28B0-C9BB-1C43-3752CBA4B2C2}"/>
                </a:ext>
              </a:extLst>
            </p:cNvPr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3448;p57">
              <a:extLst>
                <a:ext uri="{FF2B5EF4-FFF2-40B4-BE49-F238E27FC236}">
                  <a16:creationId xmlns:a16="http://schemas.microsoft.com/office/drawing/2014/main" id="{BB7E8554-C0A3-CDF7-95A2-E8DB12412324}"/>
                </a:ext>
              </a:extLst>
            </p:cNvPr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3449;p57">
              <a:extLst>
                <a:ext uri="{FF2B5EF4-FFF2-40B4-BE49-F238E27FC236}">
                  <a16:creationId xmlns:a16="http://schemas.microsoft.com/office/drawing/2014/main" id="{8200F352-065A-1F37-44DA-3A2DE5B7AF9F}"/>
                </a:ext>
              </a:extLst>
            </p:cNvPr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3450;p57">
              <a:extLst>
                <a:ext uri="{FF2B5EF4-FFF2-40B4-BE49-F238E27FC236}">
                  <a16:creationId xmlns:a16="http://schemas.microsoft.com/office/drawing/2014/main" id="{8E73338E-F82E-2C35-69D0-7CFBD60735AD}"/>
                </a:ext>
              </a:extLst>
            </p:cNvPr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3451;p57">
              <a:extLst>
                <a:ext uri="{FF2B5EF4-FFF2-40B4-BE49-F238E27FC236}">
                  <a16:creationId xmlns:a16="http://schemas.microsoft.com/office/drawing/2014/main" id="{B268D890-AFC3-C64F-3B14-A77997A9919D}"/>
                </a:ext>
              </a:extLst>
            </p:cNvPr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3452;p57">
              <a:extLst>
                <a:ext uri="{FF2B5EF4-FFF2-40B4-BE49-F238E27FC236}">
                  <a16:creationId xmlns:a16="http://schemas.microsoft.com/office/drawing/2014/main" id="{78B58229-DA59-A292-F1FD-39389F855C2E}"/>
                </a:ext>
              </a:extLst>
            </p:cNvPr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43327" y="407613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9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166" name="Google Shape;2166;p39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Crime Pattern Analysis </a:t>
            </a:r>
            <a:endParaRPr lang="en-PK"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To </a:t>
            </a:r>
            <a:r>
              <a:rPr lang="en-GB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analyze</a:t>
            </a:r>
            <a:r>
              <a:rPr lang="en-GB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historical crime data, identify patterns, and predict high-risk areas to aid law enforcement in optimizing resource allocation and enhancing public safety.</a:t>
            </a:r>
          </a:p>
        </p:txBody>
      </p:sp>
      <p:grpSp>
        <p:nvGrpSpPr>
          <p:cNvPr id="2" name="Google Shape;3815;p64">
            <a:extLst>
              <a:ext uri="{FF2B5EF4-FFF2-40B4-BE49-F238E27FC236}">
                <a16:creationId xmlns:a16="http://schemas.microsoft.com/office/drawing/2014/main" id="{8F5998C5-7545-4039-5EDA-98B9DE40D6F9}"/>
              </a:ext>
            </a:extLst>
          </p:cNvPr>
          <p:cNvGrpSpPr/>
          <p:nvPr/>
        </p:nvGrpSpPr>
        <p:grpSpPr>
          <a:xfrm>
            <a:off x="6382447" y="436630"/>
            <a:ext cx="1729343" cy="1578106"/>
            <a:chOff x="1171725" y="542675"/>
            <a:chExt cx="5016950" cy="4578200"/>
          </a:xfrm>
        </p:grpSpPr>
        <p:sp>
          <p:nvSpPr>
            <p:cNvPr id="3" name="Google Shape;3816;p64">
              <a:extLst>
                <a:ext uri="{FF2B5EF4-FFF2-40B4-BE49-F238E27FC236}">
                  <a16:creationId xmlns:a16="http://schemas.microsoft.com/office/drawing/2014/main" id="{FEB36897-8019-7061-3264-9AD97D083607}"/>
                </a:ext>
              </a:extLst>
            </p:cNvPr>
            <p:cNvSpPr/>
            <p:nvPr/>
          </p:nvSpPr>
          <p:spPr>
            <a:xfrm>
              <a:off x="1171725" y="542775"/>
              <a:ext cx="5016950" cy="4577925"/>
            </a:xfrm>
            <a:custGeom>
              <a:avLst/>
              <a:gdLst/>
              <a:ahLst/>
              <a:cxnLst/>
              <a:rect l="l" t="t" r="r" b="b"/>
              <a:pathLst>
                <a:path w="200678" h="183117" extrusionOk="0">
                  <a:moveTo>
                    <a:pt x="147944" y="1"/>
                  </a:moveTo>
                  <a:cubicBezTo>
                    <a:pt x="128902" y="1"/>
                    <a:pt x="116374" y="16962"/>
                    <a:pt x="88848" y="22980"/>
                  </a:cubicBezTo>
                  <a:cubicBezTo>
                    <a:pt x="56060" y="30148"/>
                    <a:pt x="46096" y="27030"/>
                    <a:pt x="23048" y="51171"/>
                  </a:cubicBezTo>
                  <a:cubicBezTo>
                    <a:pt x="1" y="75311"/>
                    <a:pt x="5304" y="121085"/>
                    <a:pt x="34491" y="150176"/>
                  </a:cubicBezTo>
                  <a:cubicBezTo>
                    <a:pt x="63711" y="179299"/>
                    <a:pt x="92448" y="182578"/>
                    <a:pt x="92448" y="182578"/>
                  </a:cubicBezTo>
                  <a:cubicBezTo>
                    <a:pt x="92448" y="182578"/>
                    <a:pt x="95800" y="183116"/>
                    <a:pt x="101224" y="183116"/>
                  </a:cubicBezTo>
                  <a:cubicBezTo>
                    <a:pt x="113079" y="183116"/>
                    <a:pt x="134832" y="180544"/>
                    <a:pt x="153136" y="164159"/>
                  </a:cubicBezTo>
                  <a:cubicBezTo>
                    <a:pt x="179816" y="140243"/>
                    <a:pt x="187145" y="101381"/>
                    <a:pt x="193928" y="70104"/>
                  </a:cubicBezTo>
                  <a:cubicBezTo>
                    <a:pt x="200678" y="38795"/>
                    <a:pt x="186309" y="10958"/>
                    <a:pt x="159726" y="2054"/>
                  </a:cubicBezTo>
                  <a:cubicBezTo>
                    <a:pt x="155461" y="620"/>
                    <a:pt x="151583" y="1"/>
                    <a:pt x="147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817;p64">
              <a:extLst>
                <a:ext uri="{FF2B5EF4-FFF2-40B4-BE49-F238E27FC236}">
                  <a16:creationId xmlns:a16="http://schemas.microsoft.com/office/drawing/2014/main" id="{545E5B26-4AA4-F3AD-FCD8-6FF27B69B987}"/>
                </a:ext>
              </a:extLst>
            </p:cNvPr>
            <p:cNvSpPr/>
            <p:nvPr/>
          </p:nvSpPr>
          <p:spPr>
            <a:xfrm>
              <a:off x="1388700" y="542675"/>
              <a:ext cx="4672200" cy="4578200"/>
            </a:xfrm>
            <a:custGeom>
              <a:avLst/>
              <a:gdLst/>
              <a:ahLst/>
              <a:cxnLst/>
              <a:rect l="l" t="t" r="r" b="b"/>
              <a:pathLst>
                <a:path w="186888" h="183128" extrusionOk="0">
                  <a:moveTo>
                    <a:pt x="139282" y="1"/>
                  </a:moveTo>
                  <a:cubicBezTo>
                    <a:pt x="120220" y="1"/>
                    <a:pt x="107716" y="16973"/>
                    <a:pt x="80169" y="22984"/>
                  </a:cubicBezTo>
                  <a:cubicBezTo>
                    <a:pt x="47381" y="30152"/>
                    <a:pt x="37417" y="27034"/>
                    <a:pt x="14369" y="51175"/>
                  </a:cubicBezTo>
                  <a:cubicBezTo>
                    <a:pt x="4661" y="61332"/>
                    <a:pt x="0" y="75283"/>
                    <a:pt x="0" y="90230"/>
                  </a:cubicBezTo>
                  <a:cubicBezTo>
                    <a:pt x="0" y="110835"/>
                    <a:pt x="8904" y="133304"/>
                    <a:pt x="25812" y="150180"/>
                  </a:cubicBezTo>
                  <a:cubicBezTo>
                    <a:pt x="55032" y="179303"/>
                    <a:pt x="83769" y="182582"/>
                    <a:pt x="83769" y="182582"/>
                  </a:cubicBezTo>
                  <a:cubicBezTo>
                    <a:pt x="83769" y="182582"/>
                    <a:pt x="87112" y="183128"/>
                    <a:pt x="92544" y="183128"/>
                  </a:cubicBezTo>
                  <a:cubicBezTo>
                    <a:pt x="104373" y="183128"/>
                    <a:pt x="126135" y="180556"/>
                    <a:pt x="144457" y="164163"/>
                  </a:cubicBezTo>
                  <a:cubicBezTo>
                    <a:pt x="171137" y="140247"/>
                    <a:pt x="178466" y="101385"/>
                    <a:pt x="185249" y="70108"/>
                  </a:cubicBezTo>
                  <a:cubicBezTo>
                    <a:pt x="186374" y="64901"/>
                    <a:pt x="186888" y="59790"/>
                    <a:pt x="186888" y="54871"/>
                  </a:cubicBezTo>
                  <a:cubicBezTo>
                    <a:pt x="186888" y="30088"/>
                    <a:pt x="173194" y="9483"/>
                    <a:pt x="151047" y="2058"/>
                  </a:cubicBezTo>
                  <a:cubicBezTo>
                    <a:pt x="146772" y="612"/>
                    <a:pt x="142914" y="1"/>
                    <a:pt x="139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818;p64">
              <a:extLst>
                <a:ext uri="{FF2B5EF4-FFF2-40B4-BE49-F238E27FC236}">
                  <a16:creationId xmlns:a16="http://schemas.microsoft.com/office/drawing/2014/main" id="{38E970E4-BA86-65BD-F4E4-CE156FFB2CAC}"/>
                </a:ext>
              </a:extLst>
            </p:cNvPr>
            <p:cNvSpPr/>
            <p:nvPr/>
          </p:nvSpPr>
          <p:spPr>
            <a:xfrm>
              <a:off x="1698100" y="4799425"/>
              <a:ext cx="3900725" cy="255575"/>
            </a:xfrm>
            <a:custGeom>
              <a:avLst/>
              <a:gdLst/>
              <a:ahLst/>
              <a:cxnLst/>
              <a:rect l="l" t="t" r="r" b="b"/>
              <a:pathLst>
                <a:path w="156029" h="10223" extrusionOk="0">
                  <a:moveTo>
                    <a:pt x="78014" y="0"/>
                  </a:moveTo>
                  <a:cubicBezTo>
                    <a:pt x="34941" y="0"/>
                    <a:pt x="0" y="2282"/>
                    <a:pt x="0" y="5111"/>
                  </a:cubicBezTo>
                  <a:cubicBezTo>
                    <a:pt x="0" y="7908"/>
                    <a:pt x="34941" y="10222"/>
                    <a:pt x="78014" y="10222"/>
                  </a:cubicBezTo>
                  <a:cubicBezTo>
                    <a:pt x="121088" y="10222"/>
                    <a:pt x="156029" y="7908"/>
                    <a:pt x="156029" y="5111"/>
                  </a:cubicBezTo>
                  <a:cubicBezTo>
                    <a:pt x="156029" y="2282"/>
                    <a:pt x="121088" y="0"/>
                    <a:pt x="78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819;p64">
              <a:extLst>
                <a:ext uri="{FF2B5EF4-FFF2-40B4-BE49-F238E27FC236}">
                  <a16:creationId xmlns:a16="http://schemas.microsoft.com/office/drawing/2014/main" id="{353CC395-2557-E898-4C10-C8D9B797AD80}"/>
                </a:ext>
              </a:extLst>
            </p:cNvPr>
            <p:cNvSpPr/>
            <p:nvPr/>
          </p:nvSpPr>
          <p:spPr>
            <a:xfrm>
              <a:off x="2634300" y="1148600"/>
              <a:ext cx="3007925" cy="1915850"/>
            </a:xfrm>
            <a:custGeom>
              <a:avLst/>
              <a:gdLst/>
              <a:ahLst/>
              <a:cxnLst/>
              <a:rect l="l" t="t" r="r" b="b"/>
              <a:pathLst>
                <a:path w="120317" h="76634" extrusionOk="0">
                  <a:moveTo>
                    <a:pt x="1190" y="1"/>
                  </a:moveTo>
                  <a:cubicBezTo>
                    <a:pt x="1061" y="1"/>
                    <a:pt x="965" y="97"/>
                    <a:pt x="965" y="226"/>
                  </a:cubicBezTo>
                  <a:cubicBezTo>
                    <a:pt x="965" y="322"/>
                    <a:pt x="1061" y="419"/>
                    <a:pt x="1190" y="419"/>
                  </a:cubicBezTo>
                  <a:lnTo>
                    <a:pt x="2475" y="419"/>
                  </a:lnTo>
                  <a:cubicBezTo>
                    <a:pt x="2572" y="419"/>
                    <a:pt x="2668" y="322"/>
                    <a:pt x="2668" y="226"/>
                  </a:cubicBezTo>
                  <a:cubicBezTo>
                    <a:pt x="2668" y="97"/>
                    <a:pt x="2572" y="1"/>
                    <a:pt x="2475" y="1"/>
                  </a:cubicBezTo>
                  <a:close/>
                  <a:moveTo>
                    <a:pt x="3729" y="1"/>
                  </a:moveTo>
                  <a:cubicBezTo>
                    <a:pt x="3633" y="1"/>
                    <a:pt x="3536" y="97"/>
                    <a:pt x="3536" y="226"/>
                  </a:cubicBezTo>
                  <a:cubicBezTo>
                    <a:pt x="3536" y="322"/>
                    <a:pt x="3633" y="419"/>
                    <a:pt x="3729" y="419"/>
                  </a:cubicBezTo>
                  <a:lnTo>
                    <a:pt x="5015" y="419"/>
                  </a:lnTo>
                  <a:cubicBezTo>
                    <a:pt x="5143" y="419"/>
                    <a:pt x="5240" y="322"/>
                    <a:pt x="5240" y="226"/>
                  </a:cubicBezTo>
                  <a:cubicBezTo>
                    <a:pt x="5240" y="97"/>
                    <a:pt x="5143" y="1"/>
                    <a:pt x="5015" y="1"/>
                  </a:cubicBezTo>
                  <a:close/>
                  <a:moveTo>
                    <a:pt x="6301" y="1"/>
                  </a:moveTo>
                  <a:cubicBezTo>
                    <a:pt x="6172" y="1"/>
                    <a:pt x="6076" y="97"/>
                    <a:pt x="6076" y="226"/>
                  </a:cubicBezTo>
                  <a:cubicBezTo>
                    <a:pt x="6076" y="322"/>
                    <a:pt x="6172" y="419"/>
                    <a:pt x="6301" y="419"/>
                  </a:cubicBezTo>
                  <a:lnTo>
                    <a:pt x="7554" y="419"/>
                  </a:lnTo>
                  <a:cubicBezTo>
                    <a:pt x="7683" y="419"/>
                    <a:pt x="7779" y="322"/>
                    <a:pt x="7779" y="226"/>
                  </a:cubicBezTo>
                  <a:cubicBezTo>
                    <a:pt x="7779" y="97"/>
                    <a:pt x="7683" y="1"/>
                    <a:pt x="7554" y="1"/>
                  </a:cubicBezTo>
                  <a:close/>
                  <a:moveTo>
                    <a:pt x="8840" y="1"/>
                  </a:moveTo>
                  <a:cubicBezTo>
                    <a:pt x="8711" y="1"/>
                    <a:pt x="8615" y="97"/>
                    <a:pt x="8615" y="226"/>
                  </a:cubicBezTo>
                  <a:cubicBezTo>
                    <a:pt x="8615" y="322"/>
                    <a:pt x="8711" y="419"/>
                    <a:pt x="8840" y="419"/>
                  </a:cubicBezTo>
                  <a:lnTo>
                    <a:pt x="10126" y="419"/>
                  </a:lnTo>
                  <a:cubicBezTo>
                    <a:pt x="10222" y="419"/>
                    <a:pt x="10319" y="322"/>
                    <a:pt x="10319" y="226"/>
                  </a:cubicBezTo>
                  <a:cubicBezTo>
                    <a:pt x="10319" y="97"/>
                    <a:pt x="10222" y="1"/>
                    <a:pt x="10126" y="1"/>
                  </a:cubicBezTo>
                  <a:close/>
                  <a:moveTo>
                    <a:pt x="11379" y="1"/>
                  </a:moveTo>
                  <a:cubicBezTo>
                    <a:pt x="11283" y="1"/>
                    <a:pt x="11187" y="97"/>
                    <a:pt x="11187" y="226"/>
                  </a:cubicBezTo>
                  <a:cubicBezTo>
                    <a:pt x="11187" y="322"/>
                    <a:pt x="11283" y="419"/>
                    <a:pt x="11379" y="419"/>
                  </a:cubicBezTo>
                  <a:lnTo>
                    <a:pt x="12665" y="419"/>
                  </a:lnTo>
                  <a:cubicBezTo>
                    <a:pt x="12794" y="419"/>
                    <a:pt x="12890" y="322"/>
                    <a:pt x="12890" y="226"/>
                  </a:cubicBezTo>
                  <a:cubicBezTo>
                    <a:pt x="12890" y="97"/>
                    <a:pt x="12794" y="1"/>
                    <a:pt x="12665" y="1"/>
                  </a:cubicBezTo>
                  <a:close/>
                  <a:moveTo>
                    <a:pt x="13951" y="1"/>
                  </a:moveTo>
                  <a:cubicBezTo>
                    <a:pt x="13822" y="1"/>
                    <a:pt x="13726" y="97"/>
                    <a:pt x="13726" y="226"/>
                  </a:cubicBezTo>
                  <a:cubicBezTo>
                    <a:pt x="13726" y="322"/>
                    <a:pt x="13822" y="419"/>
                    <a:pt x="13951" y="419"/>
                  </a:cubicBezTo>
                  <a:lnTo>
                    <a:pt x="15205" y="419"/>
                  </a:lnTo>
                  <a:cubicBezTo>
                    <a:pt x="15333" y="419"/>
                    <a:pt x="15430" y="322"/>
                    <a:pt x="15430" y="226"/>
                  </a:cubicBezTo>
                  <a:cubicBezTo>
                    <a:pt x="15430" y="97"/>
                    <a:pt x="15333" y="1"/>
                    <a:pt x="15205" y="1"/>
                  </a:cubicBezTo>
                  <a:close/>
                  <a:moveTo>
                    <a:pt x="16490" y="1"/>
                  </a:moveTo>
                  <a:cubicBezTo>
                    <a:pt x="16362" y="1"/>
                    <a:pt x="16265" y="97"/>
                    <a:pt x="16265" y="226"/>
                  </a:cubicBezTo>
                  <a:cubicBezTo>
                    <a:pt x="16265" y="322"/>
                    <a:pt x="16362" y="419"/>
                    <a:pt x="16490" y="419"/>
                  </a:cubicBezTo>
                  <a:lnTo>
                    <a:pt x="17776" y="419"/>
                  </a:lnTo>
                  <a:cubicBezTo>
                    <a:pt x="17873" y="419"/>
                    <a:pt x="17969" y="322"/>
                    <a:pt x="17969" y="226"/>
                  </a:cubicBezTo>
                  <a:cubicBezTo>
                    <a:pt x="17969" y="97"/>
                    <a:pt x="17873" y="1"/>
                    <a:pt x="17776" y="1"/>
                  </a:cubicBezTo>
                  <a:close/>
                  <a:moveTo>
                    <a:pt x="19030" y="1"/>
                  </a:moveTo>
                  <a:cubicBezTo>
                    <a:pt x="18933" y="1"/>
                    <a:pt x="18837" y="97"/>
                    <a:pt x="18837" y="226"/>
                  </a:cubicBezTo>
                  <a:cubicBezTo>
                    <a:pt x="18837" y="322"/>
                    <a:pt x="18933" y="419"/>
                    <a:pt x="19030" y="419"/>
                  </a:cubicBezTo>
                  <a:lnTo>
                    <a:pt x="20316" y="419"/>
                  </a:lnTo>
                  <a:cubicBezTo>
                    <a:pt x="20444" y="419"/>
                    <a:pt x="20541" y="322"/>
                    <a:pt x="20541" y="226"/>
                  </a:cubicBezTo>
                  <a:cubicBezTo>
                    <a:pt x="20541" y="97"/>
                    <a:pt x="20444" y="1"/>
                    <a:pt x="20316" y="1"/>
                  </a:cubicBezTo>
                  <a:close/>
                  <a:moveTo>
                    <a:pt x="21601" y="1"/>
                  </a:moveTo>
                  <a:cubicBezTo>
                    <a:pt x="21473" y="1"/>
                    <a:pt x="21376" y="97"/>
                    <a:pt x="21376" y="226"/>
                  </a:cubicBezTo>
                  <a:cubicBezTo>
                    <a:pt x="21376" y="322"/>
                    <a:pt x="21473" y="419"/>
                    <a:pt x="21601" y="419"/>
                  </a:cubicBezTo>
                  <a:lnTo>
                    <a:pt x="22855" y="419"/>
                  </a:lnTo>
                  <a:cubicBezTo>
                    <a:pt x="22984" y="419"/>
                    <a:pt x="23080" y="322"/>
                    <a:pt x="23080" y="226"/>
                  </a:cubicBezTo>
                  <a:cubicBezTo>
                    <a:pt x="23080" y="97"/>
                    <a:pt x="22984" y="1"/>
                    <a:pt x="22855" y="1"/>
                  </a:cubicBezTo>
                  <a:close/>
                  <a:moveTo>
                    <a:pt x="24141" y="1"/>
                  </a:moveTo>
                  <a:cubicBezTo>
                    <a:pt x="24012" y="1"/>
                    <a:pt x="23916" y="97"/>
                    <a:pt x="23916" y="226"/>
                  </a:cubicBezTo>
                  <a:cubicBezTo>
                    <a:pt x="23916" y="322"/>
                    <a:pt x="24012" y="419"/>
                    <a:pt x="24141" y="419"/>
                  </a:cubicBezTo>
                  <a:lnTo>
                    <a:pt x="25426" y="419"/>
                  </a:lnTo>
                  <a:cubicBezTo>
                    <a:pt x="25523" y="419"/>
                    <a:pt x="25619" y="322"/>
                    <a:pt x="25619" y="226"/>
                  </a:cubicBezTo>
                  <a:cubicBezTo>
                    <a:pt x="25619" y="97"/>
                    <a:pt x="25523" y="1"/>
                    <a:pt x="25426" y="1"/>
                  </a:cubicBezTo>
                  <a:close/>
                  <a:moveTo>
                    <a:pt x="26680" y="1"/>
                  </a:moveTo>
                  <a:cubicBezTo>
                    <a:pt x="26584" y="1"/>
                    <a:pt x="26487" y="97"/>
                    <a:pt x="26487" y="226"/>
                  </a:cubicBezTo>
                  <a:cubicBezTo>
                    <a:pt x="26487" y="322"/>
                    <a:pt x="26584" y="419"/>
                    <a:pt x="26680" y="419"/>
                  </a:cubicBezTo>
                  <a:lnTo>
                    <a:pt x="27966" y="419"/>
                  </a:lnTo>
                  <a:cubicBezTo>
                    <a:pt x="28094" y="419"/>
                    <a:pt x="28191" y="322"/>
                    <a:pt x="28191" y="226"/>
                  </a:cubicBezTo>
                  <a:cubicBezTo>
                    <a:pt x="28191" y="97"/>
                    <a:pt x="28094" y="1"/>
                    <a:pt x="27966" y="1"/>
                  </a:cubicBezTo>
                  <a:close/>
                  <a:moveTo>
                    <a:pt x="29252" y="1"/>
                  </a:moveTo>
                  <a:cubicBezTo>
                    <a:pt x="29123" y="1"/>
                    <a:pt x="29027" y="97"/>
                    <a:pt x="29027" y="226"/>
                  </a:cubicBezTo>
                  <a:cubicBezTo>
                    <a:pt x="29027" y="322"/>
                    <a:pt x="29123" y="419"/>
                    <a:pt x="29252" y="419"/>
                  </a:cubicBezTo>
                  <a:lnTo>
                    <a:pt x="30505" y="419"/>
                  </a:lnTo>
                  <a:cubicBezTo>
                    <a:pt x="30634" y="419"/>
                    <a:pt x="30730" y="322"/>
                    <a:pt x="30730" y="226"/>
                  </a:cubicBezTo>
                  <a:cubicBezTo>
                    <a:pt x="30730" y="97"/>
                    <a:pt x="30634" y="1"/>
                    <a:pt x="30505" y="1"/>
                  </a:cubicBezTo>
                  <a:close/>
                  <a:moveTo>
                    <a:pt x="31791" y="1"/>
                  </a:moveTo>
                  <a:cubicBezTo>
                    <a:pt x="31662" y="1"/>
                    <a:pt x="31598" y="97"/>
                    <a:pt x="31598" y="226"/>
                  </a:cubicBezTo>
                  <a:cubicBezTo>
                    <a:pt x="31598" y="322"/>
                    <a:pt x="31662" y="419"/>
                    <a:pt x="31791" y="419"/>
                  </a:cubicBezTo>
                  <a:lnTo>
                    <a:pt x="33077" y="419"/>
                  </a:lnTo>
                  <a:cubicBezTo>
                    <a:pt x="33173" y="419"/>
                    <a:pt x="33270" y="322"/>
                    <a:pt x="33270" y="226"/>
                  </a:cubicBezTo>
                  <a:cubicBezTo>
                    <a:pt x="33270" y="97"/>
                    <a:pt x="33173" y="1"/>
                    <a:pt x="33077" y="1"/>
                  </a:cubicBezTo>
                  <a:close/>
                  <a:moveTo>
                    <a:pt x="34330" y="1"/>
                  </a:moveTo>
                  <a:cubicBezTo>
                    <a:pt x="34234" y="1"/>
                    <a:pt x="34138" y="97"/>
                    <a:pt x="34138" y="226"/>
                  </a:cubicBezTo>
                  <a:cubicBezTo>
                    <a:pt x="34138" y="322"/>
                    <a:pt x="34234" y="419"/>
                    <a:pt x="34330" y="419"/>
                  </a:cubicBezTo>
                  <a:lnTo>
                    <a:pt x="35616" y="419"/>
                  </a:lnTo>
                  <a:cubicBezTo>
                    <a:pt x="35745" y="419"/>
                    <a:pt x="35841" y="322"/>
                    <a:pt x="35841" y="226"/>
                  </a:cubicBezTo>
                  <a:cubicBezTo>
                    <a:pt x="35841" y="97"/>
                    <a:pt x="35745" y="1"/>
                    <a:pt x="35616" y="1"/>
                  </a:cubicBezTo>
                  <a:close/>
                  <a:moveTo>
                    <a:pt x="36902" y="1"/>
                  </a:moveTo>
                  <a:cubicBezTo>
                    <a:pt x="36773" y="1"/>
                    <a:pt x="36677" y="97"/>
                    <a:pt x="36677" y="226"/>
                  </a:cubicBezTo>
                  <a:cubicBezTo>
                    <a:pt x="36677" y="322"/>
                    <a:pt x="36773" y="419"/>
                    <a:pt x="36902" y="419"/>
                  </a:cubicBezTo>
                  <a:lnTo>
                    <a:pt x="38188" y="419"/>
                  </a:lnTo>
                  <a:cubicBezTo>
                    <a:pt x="38284" y="419"/>
                    <a:pt x="38381" y="322"/>
                    <a:pt x="38381" y="226"/>
                  </a:cubicBezTo>
                  <a:cubicBezTo>
                    <a:pt x="38381" y="97"/>
                    <a:pt x="38284" y="1"/>
                    <a:pt x="38188" y="1"/>
                  </a:cubicBezTo>
                  <a:close/>
                  <a:moveTo>
                    <a:pt x="39441" y="1"/>
                  </a:moveTo>
                  <a:cubicBezTo>
                    <a:pt x="39345" y="1"/>
                    <a:pt x="39249" y="97"/>
                    <a:pt x="39249" y="226"/>
                  </a:cubicBezTo>
                  <a:cubicBezTo>
                    <a:pt x="39249" y="322"/>
                    <a:pt x="39345" y="419"/>
                    <a:pt x="39441" y="419"/>
                  </a:cubicBezTo>
                  <a:lnTo>
                    <a:pt x="40727" y="419"/>
                  </a:lnTo>
                  <a:cubicBezTo>
                    <a:pt x="40856" y="419"/>
                    <a:pt x="40920" y="322"/>
                    <a:pt x="40920" y="226"/>
                  </a:cubicBezTo>
                  <a:cubicBezTo>
                    <a:pt x="40920" y="97"/>
                    <a:pt x="40856" y="1"/>
                    <a:pt x="40727" y="1"/>
                  </a:cubicBezTo>
                  <a:close/>
                  <a:moveTo>
                    <a:pt x="42013" y="1"/>
                  </a:moveTo>
                  <a:cubicBezTo>
                    <a:pt x="41884" y="1"/>
                    <a:pt x="41788" y="97"/>
                    <a:pt x="41788" y="226"/>
                  </a:cubicBezTo>
                  <a:cubicBezTo>
                    <a:pt x="41788" y="322"/>
                    <a:pt x="41884" y="419"/>
                    <a:pt x="42013" y="419"/>
                  </a:cubicBezTo>
                  <a:lnTo>
                    <a:pt x="43267" y="419"/>
                  </a:lnTo>
                  <a:cubicBezTo>
                    <a:pt x="43395" y="419"/>
                    <a:pt x="43492" y="322"/>
                    <a:pt x="43492" y="226"/>
                  </a:cubicBezTo>
                  <a:cubicBezTo>
                    <a:pt x="43492" y="97"/>
                    <a:pt x="43395" y="1"/>
                    <a:pt x="43267" y="1"/>
                  </a:cubicBezTo>
                  <a:close/>
                  <a:moveTo>
                    <a:pt x="44552" y="1"/>
                  </a:moveTo>
                  <a:cubicBezTo>
                    <a:pt x="44424" y="1"/>
                    <a:pt x="44327" y="97"/>
                    <a:pt x="44327" y="226"/>
                  </a:cubicBezTo>
                  <a:cubicBezTo>
                    <a:pt x="44327" y="322"/>
                    <a:pt x="44424" y="419"/>
                    <a:pt x="44552" y="419"/>
                  </a:cubicBezTo>
                  <a:lnTo>
                    <a:pt x="45838" y="419"/>
                  </a:lnTo>
                  <a:cubicBezTo>
                    <a:pt x="45935" y="419"/>
                    <a:pt x="46031" y="322"/>
                    <a:pt x="46031" y="226"/>
                  </a:cubicBezTo>
                  <a:cubicBezTo>
                    <a:pt x="46031" y="97"/>
                    <a:pt x="45935" y="1"/>
                    <a:pt x="45838" y="1"/>
                  </a:cubicBezTo>
                  <a:close/>
                  <a:moveTo>
                    <a:pt x="47092" y="1"/>
                  </a:moveTo>
                  <a:cubicBezTo>
                    <a:pt x="46995" y="1"/>
                    <a:pt x="46899" y="97"/>
                    <a:pt x="46899" y="226"/>
                  </a:cubicBezTo>
                  <a:cubicBezTo>
                    <a:pt x="46899" y="322"/>
                    <a:pt x="46995" y="419"/>
                    <a:pt x="47092" y="419"/>
                  </a:cubicBezTo>
                  <a:lnTo>
                    <a:pt x="48378" y="419"/>
                  </a:lnTo>
                  <a:cubicBezTo>
                    <a:pt x="48506" y="419"/>
                    <a:pt x="48603" y="322"/>
                    <a:pt x="48603" y="226"/>
                  </a:cubicBezTo>
                  <a:cubicBezTo>
                    <a:pt x="48603" y="97"/>
                    <a:pt x="48506" y="1"/>
                    <a:pt x="48378" y="1"/>
                  </a:cubicBezTo>
                  <a:close/>
                  <a:moveTo>
                    <a:pt x="49663" y="1"/>
                  </a:moveTo>
                  <a:cubicBezTo>
                    <a:pt x="49535" y="1"/>
                    <a:pt x="49438" y="97"/>
                    <a:pt x="49438" y="226"/>
                  </a:cubicBezTo>
                  <a:cubicBezTo>
                    <a:pt x="49438" y="322"/>
                    <a:pt x="49535" y="419"/>
                    <a:pt x="49663" y="419"/>
                  </a:cubicBezTo>
                  <a:lnTo>
                    <a:pt x="50917" y="419"/>
                  </a:lnTo>
                  <a:cubicBezTo>
                    <a:pt x="51046" y="419"/>
                    <a:pt x="51142" y="322"/>
                    <a:pt x="51142" y="226"/>
                  </a:cubicBezTo>
                  <a:cubicBezTo>
                    <a:pt x="51142" y="97"/>
                    <a:pt x="51046" y="1"/>
                    <a:pt x="50917" y="1"/>
                  </a:cubicBezTo>
                  <a:close/>
                  <a:moveTo>
                    <a:pt x="52203" y="1"/>
                  </a:moveTo>
                  <a:cubicBezTo>
                    <a:pt x="52074" y="1"/>
                    <a:pt x="51978" y="97"/>
                    <a:pt x="51978" y="226"/>
                  </a:cubicBezTo>
                  <a:cubicBezTo>
                    <a:pt x="51978" y="322"/>
                    <a:pt x="52074" y="419"/>
                    <a:pt x="52203" y="419"/>
                  </a:cubicBezTo>
                  <a:lnTo>
                    <a:pt x="53489" y="419"/>
                  </a:lnTo>
                  <a:cubicBezTo>
                    <a:pt x="53585" y="419"/>
                    <a:pt x="53681" y="322"/>
                    <a:pt x="53681" y="226"/>
                  </a:cubicBezTo>
                  <a:cubicBezTo>
                    <a:pt x="53681" y="97"/>
                    <a:pt x="53585" y="1"/>
                    <a:pt x="53489" y="1"/>
                  </a:cubicBezTo>
                  <a:close/>
                  <a:moveTo>
                    <a:pt x="54742" y="1"/>
                  </a:moveTo>
                  <a:cubicBezTo>
                    <a:pt x="54646" y="1"/>
                    <a:pt x="54549" y="97"/>
                    <a:pt x="54549" y="226"/>
                  </a:cubicBezTo>
                  <a:cubicBezTo>
                    <a:pt x="54549" y="322"/>
                    <a:pt x="54646" y="419"/>
                    <a:pt x="54742" y="419"/>
                  </a:cubicBezTo>
                  <a:lnTo>
                    <a:pt x="56028" y="419"/>
                  </a:lnTo>
                  <a:cubicBezTo>
                    <a:pt x="56157" y="419"/>
                    <a:pt x="56253" y="322"/>
                    <a:pt x="56253" y="226"/>
                  </a:cubicBezTo>
                  <a:cubicBezTo>
                    <a:pt x="56253" y="97"/>
                    <a:pt x="56157" y="1"/>
                    <a:pt x="56028" y="1"/>
                  </a:cubicBezTo>
                  <a:close/>
                  <a:moveTo>
                    <a:pt x="57314" y="1"/>
                  </a:moveTo>
                  <a:cubicBezTo>
                    <a:pt x="57185" y="1"/>
                    <a:pt x="57089" y="97"/>
                    <a:pt x="57089" y="226"/>
                  </a:cubicBezTo>
                  <a:cubicBezTo>
                    <a:pt x="57089" y="322"/>
                    <a:pt x="57185" y="419"/>
                    <a:pt x="57314" y="419"/>
                  </a:cubicBezTo>
                  <a:lnTo>
                    <a:pt x="58567" y="419"/>
                  </a:lnTo>
                  <a:cubicBezTo>
                    <a:pt x="58696" y="419"/>
                    <a:pt x="58792" y="322"/>
                    <a:pt x="58792" y="226"/>
                  </a:cubicBezTo>
                  <a:cubicBezTo>
                    <a:pt x="58792" y="97"/>
                    <a:pt x="58696" y="1"/>
                    <a:pt x="58567" y="1"/>
                  </a:cubicBezTo>
                  <a:close/>
                  <a:moveTo>
                    <a:pt x="59853" y="1"/>
                  </a:moveTo>
                  <a:cubicBezTo>
                    <a:pt x="59725" y="1"/>
                    <a:pt x="59628" y="97"/>
                    <a:pt x="59628" y="226"/>
                  </a:cubicBezTo>
                  <a:cubicBezTo>
                    <a:pt x="59628" y="322"/>
                    <a:pt x="59725" y="419"/>
                    <a:pt x="59853" y="419"/>
                  </a:cubicBezTo>
                  <a:lnTo>
                    <a:pt x="61139" y="419"/>
                  </a:lnTo>
                  <a:cubicBezTo>
                    <a:pt x="61235" y="419"/>
                    <a:pt x="61332" y="322"/>
                    <a:pt x="61332" y="226"/>
                  </a:cubicBezTo>
                  <a:cubicBezTo>
                    <a:pt x="61332" y="97"/>
                    <a:pt x="61235" y="1"/>
                    <a:pt x="61139" y="1"/>
                  </a:cubicBezTo>
                  <a:close/>
                  <a:moveTo>
                    <a:pt x="62393" y="1"/>
                  </a:moveTo>
                  <a:cubicBezTo>
                    <a:pt x="62296" y="1"/>
                    <a:pt x="62200" y="97"/>
                    <a:pt x="62200" y="226"/>
                  </a:cubicBezTo>
                  <a:cubicBezTo>
                    <a:pt x="62200" y="322"/>
                    <a:pt x="62296" y="419"/>
                    <a:pt x="62393" y="419"/>
                  </a:cubicBezTo>
                  <a:lnTo>
                    <a:pt x="63678" y="419"/>
                  </a:lnTo>
                  <a:cubicBezTo>
                    <a:pt x="63807" y="419"/>
                    <a:pt x="63903" y="322"/>
                    <a:pt x="63903" y="226"/>
                  </a:cubicBezTo>
                  <a:cubicBezTo>
                    <a:pt x="63903" y="97"/>
                    <a:pt x="63807" y="1"/>
                    <a:pt x="63678" y="1"/>
                  </a:cubicBezTo>
                  <a:close/>
                  <a:moveTo>
                    <a:pt x="64964" y="1"/>
                  </a:moveTo>
                  <a:cubicBezTo>
                    <a:pt x="64835" y="1"/>
                    <a:pt x="64739" y="97"/>
                    <a:pt x="64739" y="226"/>
                  </a:cubicBezTo>
                  <a:cubicBezTo>
                    <a:pt x="64739" y="322"/>
                    <a:pt x="64835" y="419"/>
                    <a:pt x="64964" y="419"/>
                  </a:cubicBezTo>
                  <a:lnTo>
                    <a:pt x="66218" y="419"/>
                  </a:lnTo>
                  <a:cubicBezTo>
                    <a:pt x="66346" y="419"/>
                    <a:pt x="66443" y="322"/>
                    <a:pt x="66443" y="226"/>
                  </a:cubicBezTo>
                  <a:cubicBezTo>
                    <a:pt x="66443" y="97"/>
                    <a:pt x="66346" y="1"/>
                    <a:pt x="66218" y="1"/>
                  </a:cubicBezTo>
                  <a:close/>
                  <a:moveTo>
                    <a:pt x="67503" y="1"/>
                  </a:moveTo>
                  <a:cubicBezTo>
                    <a:pt x="67375" y="1"/>
                    <a:pt x="67278" y="97"/>
                    <a:pt x="67278" y="226"/>
                  </a:cubicBezTo>
                  <a:cubicBezTo>
                    <a:pt x="67278" y="322"/>
                    <a:pt x="67375" y="419"/>
                    <a:pt x="67503" y="419"/>
                  </a:cubicBezTo>
                  <a:lnTo>
                    <a:pt x="68789" y="419"/>
                  </a:lnTo>
                  <a:cubicBezTo>
                    <a:pt x="68886" y="419"/>
                    <a:pt x="68982" y="322"/>
                    <a:pt x="68982" y="226"/>
                  </a:cubicBezTo>
                  <a:cubicBezTo>
                    <a:pt x="68982" y="97"/>
                    <a:pt x="68886" y="1"/>
                    <a:pt x="68789" y="1"/>
                  </a:cubicBezTo>
                  <a:close/>
                  <a:moveTo>
                    <a:pt x="70043" y="1"/>
                  </a:moveTo>
                  <a:cubicBezTo>
                    <a:pt x="69946" y="1"/>
                    <a:pt x="69850" y="97"/>
                    <a:pt x="69850" y="226"/>
                  </a:cubicBezTo>
                  <a:cubicBezTo>
                    <a:pt x="69850" y="322"/>
                    <a:pt x="69946" y="419"/>
                    <a:pt x="70043" y="419"/>
                  </a:cubicBezTo>
                  <a:lnTo>
                    <a:pt x="71329" y="419"/>
                  </a:lnTo>
                  <a:cubicBezTo>
                    <a:pt x="71457" y="419"/>
                    <a:pt x="71554" y="322"/>
                    <a:pt x="71554" y="226"/>
                  </a:cubicBezTo>
                  <a:cubicBezTo>
                    <a:pt x="71554" y="97"/>
                    <a:pt x="71457" y="1"/>
                    <a:pt x="71329" y="1"/>
                  </a:cubicBezTo>
                  <a:close/>
                  <a:moveTo>
                    <a:pt x="72614" y="1"/>
                  </a:moveTo>
                  <a:cubicBezTo>
                    <a:pt x="72486" y="1"/>
                    <a:pt x="72389" y="97"/>
                    <a:pt x="72389" y="226"/>
                  </a:cubicBezTo>
                  <a:cubicBezTo>
                    <a:pt x="72389" y="322"/>
                    <a:pt x="72486" y="419"/>
                    <a:pt x="72614" y="419"/>
                  </a:cubicBezTo>
                  <a:lnTo>
                    <a:pt x="73868" y="419"/>
                  </a:lnTo>
                  <a:cubicBezTo>
                    <a:pt x="73997" y="419"/>
                    <a:pt x="74093" y="322"/>
                    <a:pt x="74093" y="226"/>
                  </a:cubicBezTo>
                  <a:cubicBezTo>
                    <a:pt x="74093" y="97"/>
                    <a:pt x="73997" y="1"/>
                    <a:pt x="73868" y="1"/>
                  </a:cubicBezTo>
                  <a:close/>
                  <a:moveTo>
                    <a:pt x="75154" y="1"/>
                  </a:moveTo>
                  <a:cubicBezTo>
                    <a:pt x="75025" y="1"/>
                    <a:pt x="74961" y="97"/>
                    <a:pt x="74961" y="226"/>
                  </a:cubicBezTo>
                  <a:cubicBezTo>
                    <a:pt x="74961" y="322"/>
                    <a:pt x="75025" y="419"/>
                    <a:pt x="75154" y="419"/>
                  </a:cubicBezTo>
                  <a:lnTo>
                    <a:pt x="76440" y="419"/>
                  </a:lnTo>
                  <a:cubicBezTo>
                    <a:pt x="76536" y="419"/>
                    <a:pt x="76632" y="322"/>
                    <a:pt x="76632" y="226"/>
                  </a:cubicBezTo>
                  <a:cubicBezTo>
                    <a:pt x="76632" y="97"/>
                    <a:pt x="76536" y="1"/>
                    <a:pt x="76440" y="1"/>
                  </a:cubicBezTo>
                  <a:close/>
                  <a:moveTo>
                    <a:pt x="77693" y="1"/>
                  </a:moveTo>
                  <a:cubicBezTo>
                    <a:pt x="77597" y="1"/>
                    <a:pt x="77500" y="97"/>
                    <a:pt x="77500" y="226"/>
                  </a:cubicBezTo>
                  <a:cubicBezTo>
                    <a:pt x="77500" y="322"/>
                    <a:pt x="77597" y="419"/>
                    <a:pt x="77693" y="419"/>
                  </a:cubicBezTo>
                  <a:lnTo>
                    <a:pt x="78979" y="419"/>
                  </a:lnTo>
                  <a:cubicBezTo>
                    <a:pt x="79108" y="419"/>
                    <a:pt x="79204" y="322"/>
                    <a:pt x="79204" y="226"/>
                  </a:cubicBezTo>
                  <a:cubicBezTo>
                    <a:pt x="79204" y="97"/>
                    <a:pt x="79108" y="1"/>
                    <a:pt x="78979" y="1"/>
                  </a:cubicBezTo>
                  <a:close/>
                  <a:moveTo>
                    <a:pt x="80265" y="1"/>
                  </a:moveTo>
                  <a:cubicBezTo>
                    <a:pt x="80136" y="1"/>
                    <a:pt x="80040" y="97"/>
                    <a:pt x="80040" y="226"/>
                  </a:cubicBezTo>
                  <a:cubicBezTo>
                    <a:pt x="80040" y="322"/>
                    <a:pt x="80136" y="419"/>
                    <a:pt x="80265" y="419"/>
                  </a:cubicBezTo>
                  <a:lnTo>
                    <a:pt x="81518" y="419"/>
                  </a:lnTo>
                  <a:cubicBezTo>
                    <a:pt x="81647" y="419"/>
                    <a:pt x="81743" y="322"/>
                    <a:pt x="81743" y="226"/>
                  </a:cubicBezTo>
                  <a:cubicBezTo>
                    <a:pt x="81743" y="97"/>
                    <a:pt x="81647" y="1"/>
                    <a:pt x="81518" y="1"/>
                  </a:cubicBezTo>
                  <a:close/>
                  <a:moveTo>
                    <a:pt x="82804" y="1"/>
                  </a:moveTo>
                  <a:cubicBezTo>
                    <a:pt x="82708" y="1"/>
                    <a:pt x="82611" y="97"/>
                    <a:pt x="82611" y="226"/>
                  </a:cubicBezTo>
                  <a:cubicBezTo>
                    <a:pt x="82611" y="322"/>
                    <a:pt x="82708" y="419"/>
                    <a:pt x="82804" y="419"/>
                  </a:cubicBezTo>
                  <a:lnTo>
                    <a:pt x="84090" y="419"/>
                  </a:lnTo>
                  <a:cubicBezTo>
                    <a:pt x="84186" y="419"/>
                    <a:pt x="84283" y="322"/>
                    <a:pt x="84283" y="226"/>
                  </a:cubicBezTo>
                  <a:cubicBezTo>
                    <a:pt x="84283" y="97"/>
                    <a:pt x="84186" y="1"/>
                    <a:pt x="84090" y="1"/>
                  </a:cubicBezTo>
                  <a:close/>
                  <a:moveTo>
                    <a:pt x="85376" y="1"/>
                  </a:moveTo>
                  <a:cubicBezTo>
                    <a:pt x="85247" y="1"/>
                    <a:pt x="85151" y="97"/>
                    <a:pt x="85151" y="226"/>
                  </a:cubicBezTo>
                  <a:cubicBezTo>
                    <a:pt x="85151" y="322"/>
                    <a:pt x="85247" y="419"/>
                    <a:pt x="85376" y="419"/>
                  </a:cubicBezTo>
                  <a:lnTo>
                    <a:pt x="86629" y="419"/>
                  </a:lnTo>
                  <a:cubicBezTo>
                    <a:pt x="86758" y="419"/>
                    <a:pt x="86854" y="322"/>
                    <a:pt x="86854" y="226"/>
                  </a:cubicBezTo>
                  <a:cubicBezTo>
                    <a:pt x="86854" y="97"/>
                    <a:pt x="86758" y="1"/>
                    <a:pt x="86629" y="1"/>
                  </a:cubicBezTo>
                  <a:close/>
                  <a:moveTo>
                    <a:pt x="87915" y="1"/>
                  </a:moveTo>
                  <a:cubicBezTo>
                    <a:pt x="87787" y="1"/>
                    <a:pt x="87690" y="97"/>
                    <a:pt x="87690" y="226"/>
                  </a:cubicBezTo>
                  <a:cubicBezTo>
                    <a:pt x="87690" y="259"/>
                    <a:pt x="87702" y="293"/>
                    <a:pt x="87722" y="322"/>
                  </a:cubicBezTo>
                  <a:lnTo>
                    <a:pt x="87722" y="322"/>
                  </a:lnTo>
                  <a:lnTo>
                    <a:pt x="87722" y="1479"/>
                  </a:lnTo>
                  <a:cubicBezTo>
                    <a:pt x="87722" y="1608"/>
                    <a:pt x="87819" y="1704"/>
                    <a:pt x="87915" y="1704"/>
                  </a:cubicBezTo>
                  <a:cubicBezTo>
                    <a:pt x="88044" y="1704"/>
                    <a:pt x="88140" y="1608"/>
                    <a:pt x="88140" y="1479"/>
                  </a:cubicBezTo>
                  <a:lnTo>
                    <a:pt x="88140" y="226"/>
                  </a:lnTo>
                  <a:cubicBezTo>
                    <a:pt x="88140" y="161"/>
                    <a:pt x="88108" y="97"/>
                    <a:pt x="88076" y="65"/>
                  </a:cubicBezTo>
                  <a:cubicBezTo>
                    <a:pt x="88044" y="33"/>
                    <a:pt x="87979" y="1"/>
                    <a:pt x="87915" y="1"/>
                  </a:cubicBezTo>
                  <a:close/>
                  <a:moveTo>
                    <a:pt x="193" y="290"/>
                  </a:moveTo>
                  <a:cubicBezTo>
                    <a:pt x="97" y="290"/>
                    <a:pt x="0" y="386"/>
                    <a:pt x="0" y="515"/>
                  </a:cubicBezTo>
                  <a:lnTo>
                    <a:pt x="0" y="1769"/>
                  </a:lnTo>
                  <a:cubicBezTo>
                    <a:pt x="0" y="1897"/>
                    <a:pt x="97" y="1994"/>
                    <a:pt x="193" y="1994"/>
                  </a:cubicBezTo>
                  <a:cubicBezTo>
                    <a:pt x="322" y="1994"/>
                    <a:pt x="418" y="1897"/>
                    <a:pt x="418" y="1769"/>
                  </a:cubicBezTo>
                  <a:lnTo>
                    <a:pt x="418" y="515"/>
                  </a:lnTo>
                  <a:cubicBezTo>
                    <a:pt x="418" y="386"/>
                    <a:pt x="322" y="290"/>
                    <a:pt x="193" y="290"/>
                  </a:cubicBezTo>
                  <a:close/>
                  <a:moveTo>
                    <a:pt x="87915" y="2540"/>
                  </a:moveTo>
                  <a:cubicBezTo>
                    <a:pt x="87819" y="2540"/>
                    <a:pt x="87722" y="2637"/>
                    <a:pt x="87722" y="2765"/>
                  </a:cubicBezTo>
                  <a:lnTo>
                    <a:pt x="87722" y="4019"/>
                  </a:lnTo>
                  <a:cubicBezTo>
                    <a:pt x="87722" y="4147"/>
                    <a:pt x="87819" y="4244"/>
                    <a:pt x="87915" y="4244"/>
                  </a:cubicBezTo>
                  <a:cubicBezTo>
                    <a:pt x="88044" y="4244"/>
                    <a:pt x="88140" y="4147"/>
                    <a:pt x="88140" y="4019"/>
                  </a:cubicBezTo>
                  <a:lnTo>
                    <a:pt x="88140" y="2765"/>
                  </a:lnTo>
                  <a:cubicBezTo>
                    <a:pt x="88140" y="2637"/>
                    <a:pt x="88044" y="2540"/>
                    <a:pt x="87915" y="2540"/>
                  </a:cubicBezTo>
                  <a:close/>
                  <a:moveTo>
                    <a:pt x="193" y="2829"/>
                  </a:moveTo>
                  <a:cubicBezTo>
                    <a:pt x="97" y="2829"/>
                    <a:pt x="0" y="2926"/>
                    <a:pt x="0" y="3054"/>
                  </a:cubicBezTo>
                  <a:lnTo>
                    <a:pt x="0" y="4340"/>
                  </a:lnTo>
                  <a:cubicBezTo>
                    <a:pt x="0" y="4437"/>
                    <a:pt x="97" y="4533"/>
                    <a:pt x="193" y="4533"/>
                  </a:cubicBezTo>
                  <a:cubicBezTo>
                    <a:pt x="322" y="4533"/>
                    <a:pt x="418" y="4437"/>
                    <a:pt x="418" y="4340"/>
                  </a:cubicBezTo>
                  <a:lnTo>
                    <a:pt x="418" y="3054"/>
                  </a:lnTo>
                  <a:cubicBezTo>
                    <a:pt x="418" y="2926"/>
                    <a:pt x="322" y="2829"/>
                    <a:pt x="193" y="2829"/>
                  </a:cubicBezTo>
                  <a:close/>
                  <a:moveTo>
                    <a:pt x="87915" y="5080"/>
                  </a:moveTo>
                  <a:cubicBezTo>
                    <a:pt x="87819" y="5080"/>
                    <a:pt x="87722" y="5176"/>
                    <a:pt x="87722" y="5305"/>
                  </a:cubicBezTo>
                  <a:lnTo>
                    <a:pt x="87722" y="6590"/>
                  </a:lnTo>
                  <a:cubicBezTo>
                    <a:pt x="87722" y="6687"/>
                    <a:pt x="87819" y="6783"/>
                    <a:pt x="87915" y="6783"/>
                  </a:cubicBezTo>
                  <a:cubicBezTo>
                    <a:pt x="88044" y="6783"/>
                    <a:pt x="88140" y="6687"/>
                    <a:pt x="88140" y="6590"/>
                  </a:cubicBezTo>
                  <a:lnTo>
                    <a:pt x="88140" y="5305"/>
                  </a:lnTo>
                  <a:cubicBezTo>
                    <a:pt x="88140" y="5176"/>
                    <a:pt x="88044" y="5080"/>
                    <a:pt x="87915" y="5080"/>
                  </a:cubicBezTo>
                  <a:close/>
                  <a:moveTo>
                    <a:pt x="193" y="5401"/>
                  </a:moveTo>
                  <a:cubicBezTo>
                    <a:pt x="97" y="5401"/>
                    <a:pt x="0" y="5497"/>
                    <a:pt x="0" y="5594"/>
                  </a:cubicBezTo>
                  <a:lnTo>
                    <a:pt x="0" y="6880"/>
                  </a:lnTo>
                  <a:cubicBezTo>
                    <a:pt x="0" y="7008"/>
                    <a:pt x="97" y="7105"/>
                    <a:pt x="193" y="7105"/>
                  </a:cubicBezTo>
                  <a:cubicBezTo>
                    <a:pt x="322" y="7105"/>
                    <a:pt x="418" y="7008"/>
                    <a:pt x="418" y="6880"/>
                  </a:cubicBezTo>
                  <a:lnTo>
                    <a:pt x="418" y="5594"/>
                  </a:lnTo>
                  <a:cubicBezTo>
                    <a:pt x="418" y="5497"/>
                    <a:pt x="322" y="5401"/>
                    <a:pt x="193" y="5401"/>
                  </a:cubicBezTo>
                  <a:close/>
                  <a:moveTo>
                    <a:pt x="87915" y="7651"/>
                  </a:moveTo>
                  <a:cubicBezTo>
                    <a:pt x="87819" y="7651"/>
                    <a:pt x="87722" y="7748"/>
                    <a:pt x="87722" y="7844"/>
                  </a:cubicBezTo>
                  <a:lnTo>
                    <a:pt x="87722" y="9130"/>
                  </a:lnTo>
                  <a:cubicBezTo>
                    <a:pt x="87722" y="9258"/>
                    <a:pt x="87819" y="9355"/>
                    <a:pt x="87915" y="9355"/>
                  </a:cubicBezTo>
                  <a:cubicBezTo>
                    <a:pt x="88044" y="9355"/>
                    <a:pt x="88140" y="9258"/>
                    <a:pt x="88140" y="9130"/>
                  </a:cubicBezTo>
                  <a:lnTo>
                    <a:pt x="88140" y="7844"/>
                  </a:lnTo>
                  <a:cubicBezTo>
                    <a:pt x="88140" y="7748"/>
                    <a:pt x="88044" y="7651"/>
                    <a:pt x="87915" y="7651"/>
                  </a:cubicBezTo>
                  <a:close/>
                  <a:moveTo>
                    <a:pt x="193" y="7940"/>
                  </a:moveTo>
                  <a:cubicBezTo>
                    <a:pt x="97" y="7940"/>
                    <a:pt x="0" y="8037"/>
                    <a:pt x="0" y="8165"/>
                  </a:cubicBezTo>
                  <a:lnTo>
                    <a:pt x="0" y="9419"/>
                  </a:lnTo>
                  <a:cubicBezTo>
                    <a:pt x="0" y="9548"/>
                    <a:pt x="97" y="9644"/>
                    <a:pt x="193" y="9644"/>
                  </a:cubicBezTo>
                  <a:cubicBezTo>
                    <a:pt x="322" y="9644"/>
                    <a:pt x="418" y="9548"/>
                    <a:pt x="418" y="9419"/>
                  </a:cubicBezTo>
                  <a:lnTo>
                    <a:pt x="418" y="8165"/>
                  </a:lnTo>
                  <a:cubicBezTo>
                    <a:pt x="418" y="8037"/>
                    <a:pt x="322" y="7940"/>
                    <a:pt x="193" y="7940"/>
                  </a:cubicBezTo>
                  <a:close/>
                  <a:moveTo>
                    <a:pt x="87915" y="10191"/>
                  </a:moveTo>
                  <a:cubicBezTo>
                    <a:pt x="87819" y="10191"/>
                    <a:pt x="87722" y="10287"/>
                    <a:pt x="87722" y="10416"/>
                  </a:cubicBezTo>
                  <a:lnTo>
                    <a:pt x="87722" y="11669"/>
                  </a:lnTo>
                  <a:cubicBezTo>
                    <a:pt x="87722" y="11798"/>
                    <a:pt x="87819" y="11894"/>
                    <a:pt x="87915" y="11894"/>
                  </a:cubicBezTo>
                  <a:cubicBezTo>
                    <a:pt x="88044" y="11894"/>
                    <a:pt x="88140" y="11798"/>
                    <a:pt x="88140" y="11669"/>
                  </a:cubicBezTo>
                  <a:lnTo>
                    <a:pt x="88140" y="10416"/>
                  </a:lnTo>
                  <a:cubicBezTo>
                    <a:pt x="88140" y="10287"/>
                    <a:pt x="88044" y="10191"/>
                    <a:pt x="87915" y="10191"/>
                  </a:cubicBezTo>
                  <a:close/>
                  <a:moveTo>
                    <a:pt x="193" y="10480"/>
                  </a:moveTo>
                  <a:cubicBezTo>
                    <a:pt x="97" y="10480"/>
                    <a:pt x="0" y="10576"/>
                    <a:pt x="0" y="10705"/>
                  </a:cubicBezTo>
                  <a:lnTo>
                    <a:pt x="0" y="11991"/>
                  </a:lnTo>
                  <a:cubicBezTo>
                    <a:pt x="0" y="12087"/>
                    <a:pt x="97" y="12183"/>
                    <a:pt x="193" y="12183"/>
                  </a:cubicBezTo>
                  <a:cubicBezTo>
                    <a:pt x="322" y="12183"/>
                    <a:pt x="418" y="12087"/>
                    <a:pt x="418" y="11991"/>
                  </a:cubicBezTo>
                  <a:lnTo>
                    <a:pt x="418" y="10705"/>
                  </a:lnTo>
                  <a:cubicBezTo>
                    <a:pt x="418" y="10576"/>
                    <a:pt x="322" y="10480"/>
                    <a:pt x="193" y="10480"/>
                  </a:cubicBezTo>
                  <a:close/>
                  <a:moveTo>
                    <a:pt x="87915" y="12730"/>
                  </a:moveTo>
                  <a:cubicBezTo>
                    <a:pt x="87819" y="12730"/>
                    <a:pt x="87722" y="12826"/>
                    <a:pt x="87722" y="12955"/>
                  </a:cubicBezTo>
                  <a:lnTo>
                    <a:pt x="87722" y="14241"/>
                  </a:lnTo>
                  <a:cubicBezTo>
                    <a:pt x="87722" y="14337"/>
                    <a:pt x="87819" y="14434"/>
                    <a:pt x="87915" y="14434"/>
                  </a:cubicBezTo>
                  <a:cubicBezTo>
                    <a:pt x="88044" y="14434"/>
                    <a:pt x="88140" y="14337"/>
                    <a:pt x="88140" y="14241"/>
                  </a:cubicBezTo>
                  <a:lnTo>
                    <a:pt x="88140" y="12955"/>
                  </a:lnTo>
                  <a:cubicBezTo>
                    <a:pt x="88140" y="12826"/>
                    <a:pt x="88044" y="12730"/>
                    <a:pt x="87915" y="12730"/>
                  </a:cubicBezTo>
                  <a:close/>
                  <a:moveTo>
                    <a:pt x="193" y="13051"/>
                  </a:moveTo>
                  <a:cubicBezTo>
                    <a:pt x="97" y="13051"/>
                    <a:pt x="0" y="13148"/>
                    <a:pt x="0" y="13244"/>
                  </a:cubicBezTo>
                  <a:lnTo>
                    <a:pt x="0" y="14530"/>
                  </a:lnTo>
                  <a:cubicBezTo>
                    <a:pt x="0" y="14659"/>
                    <a:pt x="97" y="14755"/>
                    <a:pt x="193" y="14755"/>
                  </a:cubicBezTo>
                  <a:cubicBezTo>
                    <a:pt x="322" y="14755"/>
                    <a:pt x="418" y="14659"/>
                    <a:pt x="418" y="14530"/>
                  </a:cubicBezTo>
                  <a:lnTo>
                    <a:pt x="418" y="13244"/>
                  </a:lnTo>
                  <a:cubicBezTo>
                    <a:pt x="418" y="13148"/>
                    <a:pt x="322" y="13051"/>
                    <a:pt x="193" y="13051"/>
                  </a:cubicBezTo>
                  <a:close/>
                  <a:moveTo>
                    <a:pt x="87915" y="15302"/>
                  </a:moveTo>
                  <a:cubicBezTo>
                    <a:pt x="87819" y="15302"/>
                    <a:pt x="87722" y="15398"/>
                    <a:pt x="87722" y="15494"/>
                  </a:cubicBezTo>
                  <a:lnTo>
                    <a:pt x="87722" y="16780"/>
                  </a:lnTo>
                  <a:cubicBezTo>
                    <a:pt x="87722" y="16909"/>
                    <a:pt x="87819" y="17005"/>
                    <a:pt x="87915" y="17005"/>
                  </a:cubicBezTo>
                  <a:cubicBezTo>
                    <a:pt x="88044" y="17005"/>
                    <a:pt x="88140" y="16909"/>
                    <a:pt x="88140" y="16780"/>
                  </a:cubicBezTo>
                  <a:lnTo>
                    <a:pt x="88140" y="15494"/>
                  </a:lnTo>
                  <a:cubicBezTo>
                    <a:pt x="88140" y="15398"/>
                    <a:pt x="88044" y="15302"/>
                    <a:pt x="87915" y="15302"/>
                  </a:cubicBezTo>
                  <a:close/>
                  <a:moveTo>
                    <a:pt x="193" y="15591"/>
                  </a:moveTo>
                  <a:cubicBezTo>
                    <a:pt x="97" y="15591"/>
                    <a:pt x="0" y="15687"/>
                    <a:pt x="0" y="15816"/>
                  </a:cubicBezTo>
                  <a:lnTo>
                    <a:pt x="0" y="17069"/>
                  </a:lnTo>
                  <a:cubicBezTo>
                    <a:pt x="0" y="17198"/>
                    <a:pt x="97" y="17294"/>
                    <a:pt x="193" y="17294"/>
                  </a:cubicBezTo>
                  <a:cubicBezTo>
                    <a:pt x="322" y="17294"/>
                    <a:pt x="418" y="17198"/>
                    <a:pt x="418" y="17069"/>
                  </a:cubicBezTo>
                  <a:lnTo>
                    <a:pt x="418" y="15816"/>
                  </a:lnTo>
                  <a:cubicBezTo>
                    <a:pt x="418" y="15687"/>
                    <a:pt x="322" y="15591"/>
                    <a:pt x="193" y="15591"/>
                  </a:cubicBezTo>
                  <a:close/>
                  <a:moveTo>
                    <a:pt x="87915" y="17841"/>
                  </a:moveTo>
                  <a:cubicBezTo>
                    <a:pt x="87819" y="17841"/>
                    <a:pt x="87722" y="17937"/>
                    <a:pt x="87722" y="18066"/>
                  </a:cubicBezTo>
                  <a:lnTo>
                    <a:pt x="87722" y="19320"/>
                  </a:lnTo>
                  <a:cubicBezTo>
                    <a:pt x="87722" y="19448"/>
                    <a:pt x="87819" y="19545"/>
                    <a:pt x="87915" y="19545"/>
                  </a:cubicBezTo>
                  <a:cubicBezTo>
                    <a:pt x="88044" y="19545"/>
                    <a:pt x="88140" y="19448"/>
                    <a:pt x="88140" y="19320"/>
                  </a:cubicBezTo>
                  <a:lnTo>
                    <a:pt x="88140" y="18066"/>
                  </a:lnTo>
                  <a:cubicBezTo>
                    <a:pt x="88140" y="17937"/>
                    <a:pt x="88044" y="17841"/>
                    <a:pt x="87915" y="17841"/>
                  </a:cubicBezTo>
                  <a:close/>
                  <a:moveTo>
                    <a:pt x="193" y="18130"/>
                  </a:moveTo>
                  <a:cubicBezTo>
                    <a:pt x="97" y="18130"/>
                    <a:pt x="0" y="18227"/>
                    <a:pt x="0" y="18355"/>
                  </a:cubicBezTo>
                  <a:lnTo>
                    <a:pt x="0" y="19641"/>
                  </a:lnTo>
                  <a:cubicBezTo>
                    <a:pt x="0" y="19737"/>
                    <a:pt x="97" y="19834"/>
                    <a:pt x="193" y="19834"/>
                  </a:cubicBezTo>
                  <a:cubicBezTo>
                    <a:pt x="322" y="19834"/>
                    <a:pt x="418" y="19737"/>
                    <a:pt x="418" y="19641"/>
                  </a:cubicBezTo>
                  <a:lnTo>
                    <a:pt x="418" y="18355"/>
                  </a:lnTo>
                  <a:cubicBezTo>
                    <a:pt x="418" y="18227"/>
                    <a:pt x="322" y="18130"/>
                    <a:pt x="193" y="18130"/>
                  </a:cubicBezTo>
                  <a:close/>
                  <a:moveTo>
                    <a:pt x="87915" y="20380"/>
                  </a:moveTo>
                  <a:cubicBezTo>
                    <a:pt x="87819" y="20380"/>
                    <a:pt x="87722" y="20477"/>
                    <a:pt x="87722" y="20605"/>
                  </a:cubicBezTo>
                  <a:lnTo>
                    <a:pt x="87722" y="21891"/>
                  </a:lnTo>
                  <a:cubicBezTo>
                    <a:pt x="87722" y="21988"/>
                    <a:pt x="87819" y="22084"/>
                    <a:pt x="87915" y="22084"/>
                  </a:cubicBezTo>
                  <a:cubicBezTo>
                    <a:pt x="88044" y="22084"/>
                    <a:pt x="88140" y="21988"/>
                    <a:pt x="88140" y="21891"/>
                  </a:cubicBezTo>
                  <a:lnTo>
                    <a:pt x="88140" y="20605"/>
                  </a:lnTo>
                  <a:cubicBezTo>
                    <a:pt x="88140" y="20477"/>
                    <a:pt x="88044" y="20380"/>
                    <a:pt x="87915" y="20380"/>
                  </a:cubicBezTo>
                  <a:close/>
                  <a:moveTo>
                    <a:pt x="193" y="20702"/>
                  </a:moveTo>
                  <a:cubicBezTo>
                    <a:pt x="97" y="20702"/>
                    <a:pt x="0" y="20798"/>
                    <a:pt x="0" y="20895"/>
                  </a:cubicBezTo>
                  <a:lnTo>
                    <a:pt x="0" y="22180"/>
                  </a:lnTo>
                  <a:cubicBezTo>
                    <a:pt x="0" y="22309"/>
                    <a:pt x="97" y="22405"/>
                    <a:pt x="193" y="22405"/>
                  </a:cubicBezTo>
                  <a:cubicBezTo>
                    <a:pt x="322" y="22405"/>
                    <a:pt x="418" y="22309"/>
                    <a:pt x="418" y="22180"/>
                  </a:cubicBezTo>
                  <a:lnTo>
                    <a:pt x="418" y="20895"/>
                  </a:lnTo>
                  <a:cubicBezTo>
                    <a:pt x="418" y="20798"/>
                    <a:pt x="322" y="20702"/>
                    <a:pt x="193" y="20702"/>
                  </a:cubicBezTo>
                  <a:close/>
                  <a:moveTo>
                    <a:pt x="87915" y="22952"/>
                  </a:moveTo>
                  <a:cubicBezTo>
                    <a:pt x="87819" y="22952"/>
                    <a:pt x="87722" y="23048"/>
                    <a:pt x="87722" y="23145"/>
                  </a:cubicBezTo>
                  <a:lnTo>
                    <a:pt x="87722" y="24431"/>
                  </a:lnTo>
                  <a:cubicBezTo>
                    <a:pt x="87722" y="24559"/>
                    <a:pt x="87819" y="24656"/>
                    <a:pt x="87915" y="24656"/>
                  </a:cubicBezTo>
                  <a:cubicBezTo>
                    <a:pt x="88044" y="24656"/>
                    <a:pt x="88140" y="24559"/>
                    <a:pt x="88140" y="24431"/>
                  </a:cubicBezTo>
                  <a:lnTo>
                    <a:pt x="88140" y="23145"/>
                  </a:lnTo>
                  <a:cubicBezTo>
                    <a:pt x="88140" y="23048"/>
                    <a:pt x="88044" y="22952"/>
                    <a:pt x="87915" y="22952"/>
                  </a:cubicBezTo>
                  <a:close/>
                  <a:moveTo>
                    <a:pt x="193" y="23241"/>
                  </a:moveTo>
                  <a:cubicBezTo>
                    <a:pt x="97" y="23241"/>
                    <a:pt x="0" y="23338"/>
                    <a:pt x="0" y="23466"/>
                  </a:cubicBezTo>
                  <a:lnTo>
                    <a:pt x="0" y="24720"/>
                  </a:lnTo>
                  <a:cubicBezTo>
                    <a:pt x="0" y="24848"/>
                    <a:pt x="97" y="24945"/>
                    <a:pt x="193" y="24945"/>
                  </a:cubicBezTo>
                  <a:cubicBezTo>
                    <a:pt x="322" y="24945"/>
                    <a:pt x="418" y="24848"/>
                    <a:pt x="418" y="24720"/>
                  </a:cubicBezTo>
                  <a:lnTo>
                    <a:pt x="418" y="23466"/>
                  </a:lnTo>
                  <a:cubicBezTo>
                    <a:pt x="418" y="23338"/>
                    <a:pt x="322" y="23241"/>
                    <a:pt x="193" y="23241"/>
                  </a:cubicBezTo>
                  <a:close/>
                  <a:moveTo>
                    <a:pt x="87915" y="25491"/>
                  </a:moveTo>
                  <a:cubicBezTo>
                    <a:pt x="87819" y="25491"/>
                    <a:pt x="87722" y="25588"/>
                    <a:pt x="87722" y="25716"/>
                  </a:cubicBezTo>
                  <a:lnTo>
                    <a:pt x="87722" y="26970"/>
                  </a:lnTo>
                  <a:cubicBezTo>
                    <a:pt x="87722" y="27099"/>
                    <a:pt x="87819" y="27195"/>
                    <a:pt x="87915" y="27195"/>
                  </a:cubicBezTo>
                  <a:cubicBezTo>
                    <a:pt x="88044" y="27195"/>
                    <a:pt x="88140" y="27099"/>
                    <a:pt x="88140" y="26970"/>
                  </a:cubicBezTo>
                  <a:lnTo>
                    <a:pt x="88140" y="25716"/>
                  </a:lnTo>
                  <a:cubicBezTo>
                    <a:pt x="88140" y="25588"/>
                    <a:pt x="88044" y="25491"/>
                    <a:pt x="87915" y="25491"/>
                  </a:cubicBezTo>
                  <a:close/>
                  <a:moveTo>
                    <a:pt x="193" y="25813"/>
                  </a:moveTo>
                  <a:cubicBezTo>
                    <a:pt x="97" y="25813"/>
                    <a:pt x="0" y="25909"/>
                    <a:pt x="0" y="26006"/>
                  </a:cubicBezTo>
                  <a:lnTo>
                    <a:pt x="0" y="27291"/>
                  </a:lnTo>
                  <a:cubicBezTo>
                    <a:pt x="0" y="27388"/>
                    <a:pt x="97" y="27484"/>
                    <a:pt x="193" y="27484"/>
                  </a:cubicBezTo>
                  <a:cubicBezTo>
                    <a:pt x="322" y="27484"/>
                    <a:pt x="418" y="27388"/>
                    <a:pt x="418" y="27291"/>
                  </a:cubicBezTo>
                  <a:lnTo>
                    <a:pt x="418" y="26006"/>
                  </a:lnTo>
                  <a:cubicBezTo>
                    <a:pt x="418" y="25909"/>
                    <a:pt x="322" y="25813"/>
                    <a:pt x="193" y="25813"/>
                  </a:cubicBezTo>
                  <a:close/>
                  <a:moveTo>
                    <a:pt x="87915" y="28063"/>
                  </a:moveTo>
                  <a:cubicBezTo>
                    <a:pt x="87819" y="28063"/>
                    <a:pt x="87722" y="28127"/>
                    <a:pt x="87722" y="28256"/>
                  </a:cubicBezTo>
                  <a:lnTo>
                    <a:pt x="87722" y="29542"/>
                  </a:lnTo>
                  <a:cubicBezTo>
                    <a:pt x="87722" y="29638"/>
                    <a:pt x="87819" y="29734"/>
                    <a:pt x="87915" y="29734"/>
                  </a:cubicBezTo>
                  <a:cubicBezTo>
                    <a:pt x="88044" y="29734"/>
                    <a:pt x="88140" y="29638"/>
                    <a:pt x="88140" y="29542"/>
                  </a:cubicBezTo>
                  <a:lnTo>
                    <a:pt x="88140" y="28256"/>
                  </a:lnTo>
                  <a:cubicBezTo>
                    <a:pt x="88140" y="28127"/>
                    <a:pt x="88044" y="28063"/>
                    <a:pt x="87915" y="28063"/>
                  </a:cubicBezTo>
                  <a:close/>
                  <a:moveTo>
                    <a:pt x="193" y="28352"/>
                  </a:moveTo>
                  <a:cubicBezTo>
                    <a:pt x="97" y="28352"/>
                    <a:pt x="0" y="28449"/>
                    <a:pt x="0" y="28577"/>
                  </a:cubicBezTo>
                  <a:lnTo>
                    <a:pt x="0" y="29831"/>
                  </a:lnTo>
                  <a:cubicBezTo>
                    <a:pt x="0" y="29959"/>
                    <a:pt x="97" y="30056"/>
                    <a:pt x="193" y="30056"/>
                  </a:cubicBezTo>
                  <a:cubicBezTo>
                    <a:pt x="322" y="30056"/>
                    <a:pt x="418" y="29959"/>
                    <a:pt x="418" y="29831"/>
                  </a:cubicBezTo>
                  <a:lnTo>
                    <a:pt x="418" y="28577"/>
                  </a:lnTo>
                  <a:cubicBezTo>
                    <a:pt x="418" y="28449"/>
                    <a:pt x="322" y="28352"/>
                    <a:pt x="193" y="28352"/>
                  </a:cubicBezTo>
                  <a:close/>
                  <a:moveTo>
                    <a:pt x="87915" y="30602"/>
                  </a:moveTo>
                  <a:cubicBezTo>
                    <a:pt x="87819" y="30602"/>
                    <a:pt x="87722" y="30699"/>
                    <a:pt x="87722" y="30795"/>
                  </a:cubicBezTo>
                  <a:lnTo>
                    <a:pt x="87722" y="32081"/>
                  </a:lnTo>
                  <a:cubicBezTo>
                    <a:pt x="87722" y="32210"/>
                    <a:pt x="87819" y="32306"/>
                    <a:pt x="87915" y="32306"/>
                  </a:cubicBezTo>
                  <a:cubicBezTo>
                    <a:pt x="88044" y="32306"/>
                    <a:pt x="88140" y="32210"/>
                    <a:pt x="88140" y="32081"/>
                  </a:cubicBezTo>
                  <a:lnTo>
                    <a:pt x="88140" y="30795"/>
                  </a:lnTo>
                  <a:cubicBezTo>
                    <a:pt x="88140" y="30699"/>
                    <a:pt x="88044" y="30602"/>
                    <a:pt x="87915" y="30602"/>
                  </a:cubicBezTo>
                  <a:close/>
                  <a:moveTo>
                    <a:pt x="193" y="30892"/>
                  </a:moveTo>
                  <a:cubicBezTo>
                    <a:pt x="97" y="30892"/>
                    <a:pt x="0" y="30988"/>
                    <a:pt x="0" y="31117"/>
                  </a:cubicBezTo>
                  <a:lnTo>
                    <a:pt x="0" y="32402"/>
                  </a:lnTo>
                  <a:cubicBezTo>
                    <a:pt x="0" y="32499"/>
                    <a:pt x="97" y="32595"/>
                    <a:pt x="193" y="32595"/>
                  </a:cubicBezTo>
                  <a:cubicBezTo>
                    <a:pt x="322" y="32595"/>
                    <a:pt x="418" y="32499"/>
                    <a:pt x="418" y="32402"/>
                  </a:cubicBezTo>
                  <a:lnTo>
                    <a:pt x="418" y="31117"/>
                  </a:lnTo>
                  <a:cubicBezTo>
                    <a:pt x="418" y="30988"/>
                    <a:pt x="322" y="30892"/>
                    <a:pt x="193" y="30892"/>
                  </a:cubicBezTo>
                  <a:close/>
                  <a:moveTo>
                    <a:pt x="87915" y="33142"/>
                  </a:moveTo>
                  <a:cubicBezTo>
                    <a:pt x="87819" y="33142"/>
                    <a:pt x="87722" y="33238"/>
                    <a:pt x="87722" y="33367"/>
                  </a:cubicBezTo>
                  <a:lnTo>
                    <a:pt x="87722" y="33592"/>
                  </a:lnTo>
                  <a:cubicBezTo>
                    <a:pt x="87722" y="33656"/>
                    <a:pt x="87722" y="33720"/>
                    <a:pt x="87787" y="33752"/>
                  </a:cubicBezTo>
                  <a:cubicBezTo>
                    <a:pt x="87819" y="33785"/>
                    <a:pt x="87883" y="33817"/>
                    <a:pt x="87915" y="33817"/>
                  </a:cubicBezTo>
                  <a:lnTo>
                    <a:pt x="88944" y="33817"/>
                  </a:lnTo>
                  <a:cubicBezTo>
                    <a:pt x="89072" y="33817"/>
                    <a:pt x="89169" y="33720"/>
                    <a:pt x="89169" y="33592"/>
                  </a:cubicBezTo>
                  <a:cubicBezTo>
                    <a:pt x="89169" y="33495"/>
                    <a:pt x="89072" y="33399"/>
                    <a:pt x="88944" y="33399"/>
                  </a:cubicBezTo>
                  <a:lnTo>
                    <a:pt x="88140" y="33399"/>
                  </a:lnTo>
                  <a:lnTo>
                    <a:pt x="88140" y="33367"/>
                  </a:lnTo>
                  <a:cubicBezTo>
                    <a:pt x="88140" y="33238"/>
                    <a:pt x="88044" y="33142"/>
                    <a:pt x="87915" y="33142"/>
                  </a:cubicBezTo>
                  <a:close/>
                  <a:moveTo>
                    <a:pt x="90230" y="33399"/>
                  </a:moveTo>
                  <a:cubicBezTo>
                    <a:pt x="90101" y="33399"/>
                    <a:pt x="90005" y="33495"/>
                    <a:pt x="90005" y="33592"/>
                  </a:cubicBezTo>
                  <a:cubicBezTo>
                    <a:pt x="90005" y="33720"/>
                    <a:pt x="90101" y="33817"/>
                    <a:pt x="90230" y="33817"/>
                  </a:cubicBezTo>
                  <a:lnTo>
                    <a:pt x="91515" y="33817"/>
                  </a:lnTo>
                  <a:cubicBezTo>
                    <a:pt x="91612" y="33817"/>
                    <a:pt x="91708" y="33720"/>
                    <a:pt x="91708" y="33592"/>
                  </a:cubicBezTo>
                  <a:cubicBezTo>
                    <a:pt x="91708" y="33495"/>
                    <a:pt x="91612" y="33399"/>
                    <a:pt x="91515" y="33399"/>
                  </a:cubicBezTo>
                  <a:close/>
                  <a:moveTo>
                    <a:pt x="92769" y="33399"/>
                  </a:moveTo>
                  <a:cubicBezTo>
                    <a:pt x="92673" y="33399"/>
                    <a:pt x="92576" y="33495"/>
                    <a:pt x="92576" y="33592"/>
                  </a:cubicBezTo>
                  <a:cubicBezTo>
                    <a:pt x="92576" y="33720"/>
                    <a:pt x="92673" y="33817"/>
                    <a:pt x="92769" y="33817"/>
                  </a:cubicBezTo>
                  <a:lnTo>
                    <a:pt x="94055" y="33817"/>
                  </a:lnTo>
                  <a:cubicBezTo>
                    <a:pt x="94183" y="33817"/>
                    <a:pt x="94280" y="33720"/>
                    <a:pt x="94280" y="33592"/>
                  </a:cubicBezTo>
                  <a:cubicBezTo>
                    <a:pt x="94280" y="33495"/>
                    <a:pt x="94183" y="33399"/>
                    <a:pt x="94055" y="33399"/>
                  </a:cubicBezTo>
                  <a:close/>
                  <a:moveTo>
                    <a:pt x="95341" y="33399"/>
                  </a:moveTo>
                  <a:cubicBezTo>
                    <a:pt x="95212" y="33399"/>
                    <a:pt x="95115" y="33495"/>
                    <a:pt x="95115" y="33592"/>
                  </a:cubicBezTo>
                  <a:cubicBezTo>
                    <a:pt x="95115" y="33720"/>
                    <a:pt x="95212" y="33817"/>
                    <a:pt x="95341" y="33817"/>
                  </a:cubicBezTo>
                  <a:lnTo>
                    <a:pt x="96594" y="33817"/>
                  </a:lnTo>
                  <a:cubicBezTo>
                    <a:pt x="96723" y="33817"/>
                    <a:pt x="96819" y="33720"/>
                    <a:pt x="96819" y="33592"/>
                  </a:cubicBezTo>
                  <a:cubicBezTo>
                    <a:pt x="96819" y="33495"/>
                    <a:pt x="96723" y="33399"/>
                    <a:pt x="96594" y="33399"/>
                  </a:cubicBezTo>
                  <a:close/>
                  <a:moveTo>
                    <a:pt x="97880" y="33399"/>
                  </a:moveTo>
                  <a:cubicBezTo>
                    <a:pt x="97751" y="33399"/>
                    <a:pt x="97655" y="33495"/>
                    <a:pt x="97655" y="33592"/>
                  </a:cubicBezTo>
                  <a:cubicBezTo>
                    <a:pt x="97655" y="33720"/>
                    <a:pt x="97751" y="33817"/>
                    <a:pt x="97880" y="33817"/>
                  </a:cubicBezTo>
                  <a:lnTo>
                    <a:pt x="99166" y="33817"/>
                  </a:lnTo>
                  <a:cubicBezTo>
                    <a:pt x="99262" y="33817"/>
                    <a:pt x="99359" y="33720"/>
                    <a:pt x="99359" y="33592"/>
                  </a:cubicBezTo>
                  <a:cubicBezTo>
                    <a:pt x="99359" y="33495"/>
                    <a:pt x="99262" y="33399"/>
                    <a:pt x="99166" y="33399"/>
                  </a:cubicBezTo>
                  <a:close/>
                  <a:moveTo>
                    <a:pt x="100419" y="33399"/>
                  </a:moveTo>
                  <a:cubicBezTo>
                    <a:pt x="100323" y="33399"/>
                    <a:pt x="100226" y="33495"/>
                    <a:pt x="100226" y="33592"/>
                  </a:cubicBezTo>
                  <a:cubicBezTo>
                    <a:pt x="100226" y="33720"/>
                    <a:pt x="100323" y="33817"/>
                    <a:pt x="100419" y="33817"/>
                  </a:cubicBezTo>
                  <a:lnTo>
                    <a:pt x="101705" y="33817"/>
                  </a:lnTo>
                  <a:cubicBezTo>
                    <a:pt x="101834" y="33817"/>
                    <a:pt x="101930" y="33720"/>
                    <a:pt x="101930" y="33592"/>
                  </a:cubicBezTo>
                  <a:cubicBezTo>
                    <a:pt x="101930" y="33495"/>
                    <a:pt x="101834" y="33399"/>
                    <a:pt x="101705" y="33399"/>
                  </a:cubicBezTo>
                  <a:close/>
                  <a:moveTo>
                    <a:pt x="102991" y="33399"/>
                  </a:moveTo>
                  <a:cubicBezTo>
                    <a:pt x="102862" y="33399"/>
                    <a:pt x="102766" y="33495"/>
                    <a:pt x="102766" y="33592"/>
                  </a:cubicBezTo>
                  <a:cubicBezTo>
                    <a:pt x="102766" y="33720"/>
                    <a:pt x="102862" y="33817"/>
                    <a:pt x="102991" y="33817"/>
                  </a:cubicBezTo>
                  <a:lnTo>
                    <a:pt x="104245" y="33817"/>
                  </a:lnTo>
                  <a:cubicBezTo>
                    <a:pt x="104373" y="33817"/>
                    <a:pt x="104470" y="33720"/>
                    <a:pt x="104470" y="33592"/>
                  </a:cubicBezTo>
                  <a:cubicBezTo>
                    <a:pt x="104470" y="33495"/>
                    <a:pt x="104373" y="33399"/>
                    <a:pt x="104245" y="33399"/>
                  </a:cubicBezTo>
                  <a:close/>
                  <a:moveTo>
                    <a:pt x="105530" y="33399"/>
                  </a:moveTo>
                  <a:cubicBezTo>
                    <a:pt x="105434" y="33399"/>
                    <a:pt x="105337" y="33495"/>
                    <a:pt x="105337" y="33592"/>
                  </a:cubicBezTo>
                  <a:cubicBezTo>
                    <a:pt x="105337" y="33720"/>
                    <a:pt x="105434" y="33817"/>
                    <a:pt x="105530" y="33817"/>
                  </a:cubicBezTo>
                  <a:lnTo>
                    <a:pt x="106816" y="33817"/>
                  </a:lnTo>
                  <a:cubicBezTo>
                    <a:pt x="106912" y="33817"/>
                    <a:pt x="107009" y="33720"/>
                    <a:pt x="107009" y="33592"/>
                  </a:cubicBezTo>
                  <a:cubicBezTo>
                    <a:pt x="107009" y="33495"/>
                    <a:pt x="106912" y="33399"/>
                    <a:pt x="106816" y="33399"/>
                  </a:cubicBezTo>
                  <a:close/>
                  <a:moveTo>
                    <a:pt x="108102" y="33399"/>
                  </a:moveTo>
                  <a:cubicBezTo>
                    <a:pt x="107973" y="33399"/>
                    <a:pt x="107877" y="33495"/>
                    <a:pt x="107877" y="33592"/>
                  </a:cubicBezTo>
                  <a:cubicBezTo>
                    <a:pt x="107877" y="33720"/>
                    <a:pt x="107973" y="33817"/>
                    <a:pt x="108102" y="33817"/>
                  </a:cubicBezTo>
                  <a:lnTo>
                    <a:pt x="109355" y="33817"/>
                  </a:lnTo>
                  <a:cubicBezTo>
                    <a:pt x="109484" y="33817"/>
                    <a:pt x="109580" y="33720"/>
                    <a:pt x="109580" y="33592"/>
                  </a:cubicBezTo>
                  <a:cubicBezTo>
                    <a:pt x="109580" y="33495"/>
                    <a:pt x="109484" y="33399"/>
                    <a:pt x="109355" y="33399"/>
                  </a:cubicBezTo>
                  <a:close/>
                  <a:moveTo>
                    <a:pt x="110641" y="33399"/>
                  </a:moveTo>
                  <a:cubicBezTo>
                    <a:pt x="110513" y="33399"/>
                    <a:pt x="110416" y="33495"/>
                    <a:pt x="110416" y="33592"/>
                  </a:cubicBezTo>
                  <a:cubicBezTo>
                    <a:pt x="110416" y="33720"/>
                    <a:pt x="110513" y="33817"/>
                    <a:pt x="110641" y="33817"/>
                  </a:cubicBezTo>
                  <a:lnTo>
                    <a:pt x="111927" y="33817"/>
                  </a:lnTo>
                  <a:cubicBezTo>
                    <a:pt x="112023" y="33817"/>
                    <a:pt x="112120" y="33720"/>
                    <a:pt x="112120" y="33592"/>
                  </a:cubicBezTo>
                  <a:cubicBezTo>
                    <a:pt x="112120" y="33495"/>
                    <a:pt x="112023" y="33399"/>
                    <a:pt x="111927" y="33399"/>
                  </a:cubicBezTo>
                  <a:close/>
                  <a:moveTo>
                    <a:pt x="113181" y="33399"/>
                  </a:moveTo>
                  <a:cubicBezTo>
                    <a:pt x="113084" y="33399"/>
                    <a:pt x="112988" y="33495"/>
                    <a:pt x="112988" y="33592"/>
                  </a:cubicBezTo>
                  <a:cubicBezTo>
                    <a:pt x="112988" y="33720"/>
                    <a:pt x="113084" y="33817"/>
                    <a:pt x="113181" y="33817"/>
                  </a:cubicBezTo>
                  <a:lnTo>
                    <a:pt x="114466" y="33817"/>
                  </a:lnTo>
                  <a:cubicBezTo>
                    <a:pt x="114595" y="33817"/>
                    <a:pt x="114691" y="33720"/>
                    <a:pt x="114691" y="33592"/>
                  </a:cubicBezTo>
                  <a:cubicBezTo>
                    <a:pt x="114691" y="33495"/>
                    <a:pt x="114595" y="33399"/>
                    <a:pt x="114466" y="33399"/>
                  </a:cubicBezTo>
                  <a:close/>
                  <a:moveTo>
                    <a:pt x="115752" y="33399"/>
                  </a:moveTo>
                  <a:cubicBezTo>
                    <a:pt x="115624" y="33399"/>
                    <a:pt x="115527" y="33495"/>
                    <a:pt x="115527" y="33592"/>
                  </a:cubicBezTo>
                  <a:cubicBezTo>
                    <a:pt x="115527" y="33720"/>
                    <a:pt x="115624" y="33817"/>
                    <a:pt x="115752" y="33817"/>
                  </a:cubicBezTo>
                  <a:lnTo>
                    <a:pt x="117006" y="33817"/>
                  </a:lnTo>
                  <a:cubicBezTo>
                    <a:pt x="117134" y="33817"/>
                    <a:pt x="117231" y="33720"/>
                    <a:pt x="117231" y="33592"/>
                  </a:cubicBezTo>
                  <a:cubicBezTo>
                    <a:pt x="117231" y="33495"/>
                    <a:pt x="117134" y="33399"/>
                    <a:pt x="117006" y="33399"/>
                  </a:cubicBezTo>
                  <a:close/>
                  <a:moveTo>
                    <a:pt x="118292" y="33399"/>
                  </a:moveTo>
                  <a:cubicBezTo>
                    <a:pt x="118163" y="33399"/>
                    <a:pt x="118067" y="33495"/>
                    <a:pt x="118067" y="33592"/>
                  </a:cubicBezTo>
                  <a:cubicBezTo>
                    <a:pt x="118067" y="33720"/>
                    <a:pt x="118163" y="33817"/>
                    <a:pt x="118292" y="33817"/>
                  </a:cubicBezTo>
                  <a:lnTo>
                    <a:pt x="119577" y="33817"/>
                  </a:lnTo>
                  <a:cubicBezTo>
                    <a:pt x="119674" y="33817"/>
                    <a:pt x="119770" y="33720"/>
                    <a:pt x="119770" y="33592"/>
                  </a:cubicBezTo>
                  <a:cubicBezTo>
                    <a:pt x="119770" y="33495"/>
                    <a:pt x="119674" y="33399"/>
                    <a:pt x="119577" y="33399"/>
                  </a:cubicBezTo>
                  <a:close/>
                  <a:moveTo>
                    <a:pt x="193" y="33463"/>
                  </a:moveTo>
                  <a:cubicBezTo>
                    <a:pt x="97" y="33463"/>
                    <a:pt x="0" y="33560"/>
                    <a:pt x="0" y="33656"/>
                  </a:cubicBezTo>
                  <a:lnTo>
                    <a:pt x="0" y="34942"/>
                  </a:lnTo>
                  <a:cubicBezTo>
                    <a:pt x="0" y="35070"/>
                    <a:pt x="97" y="35167"/>
                    <a:pt x="193" y="35167"/>
                  </a:cubicBezTo>
                  <a:cubicBezTo>
                    <a:pt x="322" y="35167"/>
                    <a:pt x="418" y="35070"/>
                    <a:pt x="418" y="34942"/>
                  </a:cubicBezTo>
                  <a:lnTo>
                    <a:pt x="418" y="33656"/>
                  </a:lnTo>
                  <a:cubicBezTo>
                    <a:pt x="418" y="33560"/>
                    <a:pt x="322" y="33463"/>
                    <a:pt x="193" y="33463"/>
                  </a:cubicBezTo>
                  <a:close/>
                  <a:moveTo>
                    <a:pt x="120092" y="34138"/>
                  </a:moveTo>
                  <a:cubicBezTo>
                    <a:pt x="119995" y="34138"/>
                    <a:pt x="119899" y="34235"/>
                    <a:pt x="119899" y="34331"/>
                  </a:cubicBezTo>
                  <a:lnTo>
                    <a:pt x="119899" y="35617"/>
                  </a:lnTo>
                  <a:cubicBezTo>
                    <a:pt x="119899" y="35745"/>
                    <a:pt x="119995" y="35842"/>
                    <a:pt x="120092" y="35842"/>
                  </a:cubicBezTo>
                  <a:cubicBezTo>
                    <a:pt x="120220" y="35842"/>
                    <a:pt x="120317" y="35745"/>
                    <a:pt x="120317" y="35617"/>
                  </a:cubicBezTo>
                  <a:lnTo>
                    <a:pt x="120317" y="34331"/>
                  </a:lnTo>
                  <a:cubicBezTo>
                    <a:pt x="120317" y="34235"/>
                    <a:pt x="120220" y="34138"/>
                    <a:pt x="120092" y="34138"/>
                  </a:cubicBezTo>
                  <a:close/>
                  <a:moveTo>
                    <a:pt x="193" y="36003"/>
                  </a:moveTo>
                  <a:cubicBezTo>
                    <a:pt x="97" y="36003"/>
                    <a:pt x="0" y="36099"/>
                    <a:pt x="0" y="36228"/>
                  </a:cubicBezTo>
                  <a:lnTo>
                    <a:pt x="0" y="37481"/>
                  </a:lnTo>
                  <a:cubicBezTo>
                    <a:pt x="0" y="37610"/>
                    <a:pt x="97" y="37706"/>
                    <a:pt x="193" y="37706"/>
                  </a:cubicBezTo>
                  <a:cubicBezTo>
                    <a:pt x="322" y="37706"/>
                    <a:pt x="418" y="37610"/>
                    <a:pt x="418" y="37481"/>
                  </a:cubicBezTo>
                  <a:lnTo>
                    <a:pt x="418" y="36228"/>
                  </a:lnTo>
                  <a:cubicBezTo>
                    <a:pt x="418" y="36099"/>
                    <a:pt x="322" y="36003"/>
                    <a:pt x="193" y="36003"/>
                  </a:cubicBezTo>
                  <a:close/>
                  <a:moveTo>
                    <a:pt x="120092" y="36678"/>
                  </a:moveTo>
                  <a:cubicBezTo>
                    <a:pt x="119995" y="36678"/>
                    <a:pt x="119899" y="36774"/>
                    <a:pt x="119899" y="36903"/>
                  </a:cubicBezTo>
                  <a:lnTo>
                    <a:pt x="119899" y="38156"/>
                  </a:lnTo>
                  <a:cubicBezTo>
                    <a:pt x="119899" y="38285"/>
                    <a:pt x="119995" y="38381"/>
                    <a:pt x="120092" y="38381"/>
                  </a:cubicBezTo>
                  <a:cubicBezTo>
                    <a:pt x="120220" y="38381"/>
                    <a:pt x="120317" y="38285"/>
                    <a:pt x="120317" y="38156"/>
                  </a:cubicBezTo>
                  <a:lnTo>
                    <a:pt x="120317" y="36903"/>
                  </a:lnTo>
                  <a:cubicBezTo>
                    <a:pt x="120317" y="36774"/>
                    <a:pt x="120220" y="36678"/>
                    <a:pt x="120092" y="36678"/>
                  </a:cubicBezTo>
                  <a:close/>
                  <a:moveTo>
                    <a:pt x="193" y="38542"/>
                  </a:moveTo>
                  <a:cubicBezTo>
                    <a:pt x="97" y="38542"/>
                    <a:pt x="0" y="38638"/>
                    <a:pt x="0" y="38767"/>
                  </a:cubicBezTo>
                  <a:lnTo>
                    <a:pt x="0" y="40053"/>
                  </a:lnTo>
                  <a:cubicBezTo>
                    <a:pt x="0" y="40149"/>
                    <a:pt x="97" y="40246"/>
                    <a:pt x="193" y="40246"/>
                  </a:cubicBezTo>
                  <a:cubicBezTo>
                    <a:pt x="322" y="40246"/>
                    <a:pt x="418" y="40149"/>
                    <a:pt x="418" y="40053"/>
                  </a:cubicBezTo>
                  <a:lnTo>
                    <a:pt x="418" y="38767"/>
                  </a:lnTo>
                  <a:cubicBezTo>
                    <a:pt x="418" y="38638"/>
                    <a:pt x="322" y="38542"/>
                    <a:pt x="193" y="38542"/>
                  </a:cubicBezTo>
                  <a:close/>
                  <a:moveTo>
                    <a:pt x="120092" y="39249"/>
                  </a:moveTo>
                  <a:cubicBezTo>
                    <a:pt x="119995" y="39249"/>
                    <a:pt x="119899" y="39313"/>
                    <a:pt x="119899" y="39442"/>
                  </a:cubicBezTo>
                  <a:lnTo>
                    <a:pt x="119899" y="40728"/>
                  </a:lnTo>
                  <a:cubicBezTo>
                    <a:pt x="119899" y="40824"/>
                    <a:pt x="119995" y="40921"/>
                    <a:pt x="120092" y="40921"/>
                  </a:cubicBezTo>
                  <a:cubicBezTo>
                    <a:pt x="120220" y="40921"/>
                    <a:pt x="120317" y="40824"/>
                    <a:pt x="120317" y="40728"/>
                  </a:cubicBezTo>
                  <a:lnTo>
                    <a:pt x="120317" y="39442"/>
                  </a:lnTo>
                  <a:cubicBezTo>
                    <a:pt x="120317" y="39313"/>
                    <a:pt x="120220" y="39249"/>
                    <a:pt x="120092" y="39249"/>
                  </a:cubicBezTo>
                  <a:close/>
                  <a:moveTo>
                    <a:pt x="193" y="41114"/>
                  </a:moveTo>
                  <a:cubicBezTo>
                    <a:pt x="97" y="41114"/>
                    <a:pt x="0" y="41210"/>
                    <a:pt x="0" y="41306"/>
                  </a:cubicBezTo>
                  <a:lnTo>
                    <a:pt x="0" y="42592"/>
                  </a:lnTo>
                  <a:cubicBezTo>
                    <a:pt x="0" y="42721"/>
                    <a:pt x="97" y="42817"/>
                    <a:pt x="193" y="42817"/>
                  </a:cubicBezTo>
                  <a:cubicBezTo>
                    <a:pt x="322" y="42817"/>
                    <a:pt x="418" y="42721"/>
                    <a:pt x="418" y="42592"/>
                  </a:cubicBezTo>
                  <a:lnTo>
                    <a:pt x="418" y="41306"/>
                  </a:lnTo>
                  <a:cubicBezTo>
                    <a:pt x="418" y="41210"/>
                    <a:pt x="322" y="41114"/>
                    <a:pt x="193" y="41114"/>
                  </a:cubicBezTo>
                  <a:close/>
                  <a:moveTo>
                    <a:pt x="120092" y="41789"/>
                  </a:moveTo>
                  <a:cubicBezTo>
                    <a:pt x="119995" y="41789"/>
                    <a:pt x="119899" y="41885"/>
                    <a:pt x="119899" y="41981"/>
                  </a:cubicBezTo>
                  <a:lnTo>
                    <a:pt x="119899" y="43267"/>
                  </a:lnTo>
                  <a:cubicBezTo>
                    <a:pt x="119899" y="43396"/>
                    <a:pt x="119995" y="43492"/>
                    <a:pt x="120092" y="43492"/>
                  </a:cubicBezTo>
                  <a:cubicBezTo>
                    <a:pt x="120220" y="43492"/>
                    <a:pt x="120317" y="43396"/>
                    <a:pt x="120317" y="43267"/>
                  </a:cubicBezTo>
                  <a:lnTo>
                    <a:pt x="120317" y="41981"/>
                  </a:lnTo>
                  <a:cubicBezTo>
                    <a:pt x="120317" y="41885"/>
                    <a:pt x="120220" y="41789"/>
                    <a:pt x="120092" y="41789"/>
                  </a:cubicBezTo>
                  <a:close/>
                  <a:moveTo>
                    <a:pt x="193" y="43653"/>
                  </a:moveTo>
                  <a:cubicBezTo>
                    <a:pt x="97" y="43653"/>
                    <a:pt x="0" y="43749"/>
                    <a:pt x="0" y="43878"/>
                  </a:cubicBezTo>
                  <a:lnTo>
                    <a:pt x="0" y="45132"/>
                  </a:lnTo>
                  <a:cubicBezTo>
                    <a:pt x="0" y="45260"/>
                    <a:pt x="97" y="45357"/>
                    <a:pt x="193" y="45357"/>
                  </a:cubicBezTo>
                  <a:cubicBezTo>
                    <a:pt x="322" y="45357"/>
                    <a:pt x="418" y="45260"/>
                    <a:pt x="418" y="45132"/>
                  </a:cubicBezTo>
                  <a:lnTo>
                    <a:pt x="418" y="43878"/>
                  </a:lnTo>
                  <a:cubicBezTo>
                    <a:pt x="418" y="43749"/>
                    <a:pt x="322" y="43653"/>
                    <a:pt x="193" y="43653"/>
                  </a:cubicBezTo>
                  <a:close/>
                  <a:moveTo>
                    <a:pt x="120092" y="44328"/>
                  </a:moveTo>
                  <a:cubicBezTo>
                    <a:pt x="119995" y="44328"/>
                    <a:pt x="119899" y="44424"/>
                    <a:pt x="119899" y="44553"/>
                  </a:cubicBezTo>
                  <a:lnTo>
                    <a:pt x="119899" y="45839"/>
                  </a:lnTo>
                  <a:cubicBezTo>
                    <a:pt x="119899" y="45935"/>
                    <a:pt x="119995" y="46032"/>
                    <a:pt x="120092" y="46032"/>
                  </a:cubicBezTo>
                  <a:cubicBezTo>
                    <a:pt x="120220" y="46032"/>
                    <a:pt x="120317" y="45935"/>
                    <a:pt x="120317" y="45839"/>
                  </a:cubicBezTo>
                  <a:lnTo>
                    <a:pt x="120317" y="44553"/>
                  </a:lnTo>
                  <a:cubicBezTo>
                    <a:pt x="120317" y="44424"/>
                    <a:pt x="120220" y="44328"/>
                    <a:pt x="120092" y="44328"/>
                  </a:cubicBezTo>
                  <a:close/>
                  <a:moveTo>
                    <a:pt x="120092" y="46900"/>
                  </a:moveTo>
                  <a:cubicBezTo>
                    <a:pt x="119995" y="46900"/>
                    <a:pt x="119899" y="46996"/>
                    <a:pt x="119899" y="47092"/>
                  </a:cubicBezTo>
                  <a:lnTo>
                    <a:pt x="119899" y="48378"/>
                  </a:lnTo>
                  <a:cubicBezTo>
                    <a:pt x="119899" y="48507"/>
                    <a:pt x="119995" y="48571"/>
                    <a:pt x="120092" y="48571"/>
                  </a:cubicBezTo>
                  <a:cubicBezTo>
                    <a:pt x="120220" y="48571"/>
                    <a:pt x="120317" y="48507"/>
                    <a:pt x="120317" y="48378"/>
                  </a:cubicBezTo>
                  <a:lnTo>
                    <a:pt x="120317" y="47092"/>
                  </a:lnTo>
                  <a:cubicBezTo>
                    <a:pt x="120317" y="46996"/>
                    <a:pt x="120220" y="46900"/>
                    <a:pt x="120092" y="46900"/>
                  </a:cubicBezTo>
                  <a:close/>
                  <a:moveTo>
                    <a:pt x="120092" y="49439"/>
                  </a:moveTo>
                  <a:cubicBezTo>
                    <a:pt x="119995" y="49439"/>
                    <a:pt x="119899" y="49535"/>
                    <a:pt x="119899" y="49664"/>
                  </a:cubicBezTo>
                  <a:lnTo>
                    <a:pt x="119899" y="50918"/>
                  </a:lnTo>
                  <a:cubicBezTo>
                    <a:pt x="119899" y="51046"/>
                    <a:pt x="119995" y="51143"/>
                    <a:pt x="120092" y="51143"/>
                  </a:cubicBezTo>
                  <a:cubicBezTo>
                    <a:pt x="120220" y="51143"/>
                    <a:pt x="120317" y="51046"/>
                    <a:pt x="120317" y="50918"/>
                  </a:cubicBezTo>
                  <a:lnTo>
                    <a:pt x="120317" y="49664"/>
                  </a:lnTo>
                  <a:cubicBezTo>
                    <a:pt x="120317" y="49535"/>
                    <a:pt x="120220" y="49439"/>
                    <a:pt x="120092" y="49439"/>
                  </a:cubicBezTo>
                  <a:close/>
                  <a:moveTo>
                    <a:pt x="120092" y="51978"/>
                  </a:moveTo>
                  <a:cubicBezTo>
                    <a:pt x="119995" y="51978"/>
                    <a:pt x="119899" y="52075"/>
                    <a:pt x="119899" y="52203"/>
                  </a:cubicBezTo>
                  <a:lnTo>
                    <a:pt x="119899" y="53489"/>
                  </a:lnTo>
                  <a:cubicBezTo>
                    <a:pt x="119899" y="53586"/>
                    <a:pt x="119995" y="53682"/>
                    <a:pt x="120092" y="53682"/>
                  </a:cubicBezTo>
                  <a:cubicBezTo>
                    <a:pt x="120220" y="53682"/>
                    <a:pt x="120317" y="53586"/>
                    <a:pt x="120317" y="53489"/>
                  </a:cubicBezTo>
                  <a:lnTo>
                    <a:pt x="120317" y="52203"/>
                  </a:lnTo>
                  <a:cubicBezTo>
                    <a:pt x="120317" y="52075"/>
                    <a:pt x="120220" y="51978"/>
                    <a:pt x="120092" y="51978"/>
                  </a:cubicBezTo>
                  <a:close/>
                  <a:moveTo>
                    <a:pt x="120092" y="54550"/>
                  </a:moveTo>
                  <a:cubicBezTo>
                    <a:pt x="119995" y="54550"/>
                    <a:pt x="119899" y="54646"/>
                    <a:pt x="119899" y="54743"/>
                  </a:cubicBezTo>
                  <a:lnTo>
                    <a:pt x="119899" y="56029"/>
                  </a:lnTo>
                  <a:cubicBezTo>
                    <a:pt x="119899" y="56157"/>
                    <a:pt x="119995" y="56254"/>
                    <a:pt x="120092" y="56254"/>
                  </a:cubicBezTo>
                  <a:cubicBezTo>
                    <a:pt x="120220" y="56254"/>
                    <a:pt x="120317" y="56157"/>
                    <a:pt x="120317" y="56029"/>
                  </a:cubicBezTo>
                  <a:lnTo>
                    <a:pt x="120317" y="54743"/>
                  </a:lnTo>
                  <a:cubicBezTo>
                    <a:pt x="120317" y="54646"/>
                    <a:pt x="120220" y="54550"/>
                    <a:pt x="120092" y="54550"/>
                  </a:cubicBezTo>
                  <a:close/>
                  <a:moveTo>
                    <a:pt x="120092" y="57089"/>
                  </a:moveTo>
                  <a:cubicBezTo>
                    <a:pt x="119995" y="57089"/>
                    <a:pt x="119899" y="57186"/>
                    <a:pt x="119899" y="57314"/>
                  </a:cubicBezTo>
                  <a:lnTo>
                    <a:pt x="119899" y="58568"/>
                  </a:lnTo>
                  <a:cubicBezTo>
                    <a:pt x="119899" y="58697"/>
                    <a:pt x="119995" y="58793"/>
                    <a:pt x="120092" y="58793"/>
                  </a:cubicBezTo>
                  <a:cubicBezTo>
                    <a:pt x="120220" y="58793"/>
                    <a:pt x="120317" y="58697"/>
                    <a:pt x="120317" y="58568"/>
                  </a:cubicBezTo>
                  <a:lnTo>
                    <a:pt x="120317" y="57314"/>
                  </a:lnTo>
                  <a:cubicBezTo>
                    <a:pt x="120317" y="57186"/>
                    <a:pt x="120220" y="57089"/>
                    <a:pt x="120092" y="57089"/>
                  </a:cubicBezTo>
                  <a:close/>
                  <a:moveTo>
                    <a:pt x="120092" y="59629"/>
                  </a:moveTo>
                  <a:cubicBezTo>
                    <a:pt x="119995" y="59629"/>
                    <a:pt x="119899" y="59725"/>
                    <a:pt x="119899" y="59854"/>
                  </a:cubicBezTo>
                  <a:lnTo>
                    <a:pt x="119899" y="61140"/>
                  </a:lnTo>
                  <a:cubicBezTo>
                    <a:pt x="119899" y="61236"/>
                    <a:pt x="119995" y="61332"/>
                    <a:pt x="120092" y="61332"/>
                  </a:cubicBezTo>
                  <a:cubicBezTo>
                    <a:pt x="120220" y="61332"/>
                    <a:pt x="120317" y="61236"/>
                    <a:pt x="120317" y="61140"/>
                  </a:cubicBezTo>
                  <a:lnTo>
                    <a:pt x="120317" y="59854"/>
                  </a:lnTo>
                  <a:cubicBezTo>
                    <a:pt x="120317" y="59725"/>
                    <a:pt x="120220" y="59629"/>
                    <a:pt x="120092" y="59629"/>
                  </a:cubicBezTo>
                  <a:close/>
                  <a:moveTo>
                    <a:pt x="120092" y="62200"/>
                  </a:moveTo>
                  <a:cubicBezTo>
                    <a:pt x="119995" y="62200"/>
                    <a:pt x="119899" y="62297"/>
                    <a:pt x="119899" y="62393"/>
                  </a:cubicBezTo>
                  <a:lnTo>
                    <a:pt x="119899" y="63679"/>
                  </a:lnTo>
                  <a:cubicBezTo>
                    <a:pt x="119899" y="63808"/>
                    <a:pt x="119995" y="63904"/>
                    <a:pt x="120092" y="63904"/>
                  </a:cubicBezTo>
                  <a:cubicBezTo>
                    <a:pt x="120220" y="63904"/>
                    <a:pt x="120317" y="63808"/>
                    <a:pt x="120317" y="63679"/>
                  </a:cubicBezTo>
                  <a:lnTo>
                    <a:pt x="120317" y="62393"/>
                  </a:lnTo>
                  <a:cubicBezTo>
                    <a:pt x="120317" y="62297"/>
                    <a:pt x="120220" y="62200"/>
                    <a:pt x="120092" y="62200"/>
                  </a:cubicBezTo>
                  <a:close/>
                  <a:moveTo>
                    <a:pt x="120092" y="64740"/>
                  </a:moveTo>
                  <a:cubicBezTo>
                    <a:pt x="119995" y="64740"/>
                    <a:pt x="119899" y="64836"/>
                    <a:pt x="119899" y="64965"/>
                  </a:cubicBezTo>
                  <a:lnTo>
                    <a:pt x="119899" y="66218"/>
                  </a:lnTo>
                  <a:cubicBezTo>
                    <a:pt x="119899" y="66347"/>
                    <a:pt x="119995" y="66443"/>
                    <a:pt x="120092" y="66443"/>
                  </a:cubicBezTo>
                  <a:cubicBezTo>
                    <a:pt x="120220" y="66443"/>
                    <a:pt x="120317" y="66347"/>
                    <a:pt x="120317" y="66218"/>
                  </a:cubicBezTo>
                  <a:lnTo>
                    <a:pt x="120317" y="64965"/>
                  </a:lnTo>
                  <a:cubicBezTo>
                    <a:pt x="120317" y="64836"/>
                    <a:pt x="120220" y="64740"/>
                    <a:pt x="120092" y="64740"/>
                  </a:cubicBezTo>
                  <a:close/>
                  <a:moveTo>
                    <a:pt x="120092" y="67279"/>
                  </a:moveTo>
                  <a:cubicBezTo>
                    <a:pt x="119995" y="67279"/>
                    <a:pt x="119899" y="67376"/>
                    <a:pt x="119899" y="67504"/>
                  </a:cubicBezTo>
                  <a:lnTo>
                    <a:pt x="119899" y="68790"/>
                  </a:lnTo>
                  <a:cubicBezTo>
                    <a:pt x="119899" y="68886"/>
                    <a:pt x="119995" y="68983"/>
                    <a:pt x="120092" y="68983"/>
                  </a:cubicBezTo>
                  <a:cubicBezTo>
                    <a:pt x="120220" y="68983"/>
                    <a:pt x="120317" y="68886"/>
                    <a:pt x="120317" y="68790"/>
                  </a:cubicBezTo>
                  <a:lnTo>
                    <a:pt x="120317" y="67504"/>
                  </a:lnTo>
                  <a:cubicBezTo>
                    <a:pt x="120317" y="67376"/>
                    <a:pt x="120220" y="67279"/>
                    <a:pt x="120092" y="67279"/>
                  </a:cubicBezTo>
                  <a:close/>
                  <a:moveTo>
                    <a:pt x="120092" y="69851"/>
                  </a:moveTo>
                  <a:cubicBezTo>
                    <a:pt x="119995" y="69851"/>
                    <a:pt x="119899" y="69947"/>
                    <a:pt x="119899" y="70044"/>
                  </a:cubicBezTo>
                  <a:lnTo>
                    <a:pt x="119899" y="71329"/>
                  </a:lnTo>
                  <a:cubicBezTo>
                    <a:pt x="119899" y="71458"/>
                    <a:pt x="119995" y="71554"/>
                    <a:pt x="120092" y="71554"/>
                  </a:cubicBezTo>
                  <a:cubicBezTo>
                    <a:pt x="120220" y="71554"/>
                    <a:pt x="120317" y="71458"/>
                    <a:pt x="120317" y="71329"/>
                  </a:cubicBezTo>
                  <a:lnTo>
                    <a:pt x="120317" y="70044"/>
                  </a:lnTo>
                  <a:cubicBezTo>
                    <a:pt x="120317" y="69947"/>
                    <a:pt x="120220" y="69851"/>
                    <a:pt x="120092" y="69851"/>
                  </a:cubicBezTo>
                  <a:close/>
                  <a:moveTo>
                    <a:pt x="120092" y="72390"/>
                  </a:moveTo>
                  <a:cubicBezTo>
                    <a:pt x="119995" y="72390"/>
                    <a:pt x="119899" y="72487"/>
                    <a:pt x="119899" y="72615"/>
                  </a:cubicBezTo>
                  <a:lnTo>
                    <a:pt x="119899" y="73869"/>
                  </a:lnTo>
                  <a:cubicBezTo>
                    <a:pt x="119899" y="73997"/>
                    <a:pt x="119995" y="74094"/>
                    <a:pt x="120092" y="74094"/>
                  </a:cubicBezTo>
                  <a:cubicBezTo>
                    <a:pt x="120220" y="74094"/>
                    <a:pt x="120317" y="73997"/>
                    <a:pt x="120317" y="73869"/>
                  </a:cubicBezTo>
                  <a:lnTo>
                    <a:pt x="120317" y="72615"/>
                  </a:lnTo>
                  <a:cubicBezTo>
                    <a:pt x="120317" y="72487"/>
                    <a:pt x="120220" y="72390"/>
                    <a:pt x="120092" y="72390"/>
                  </a:cubicBezTo>
                  <a:close/>
                  <a:moveTo>
                    <a:pt x="120092" y="74930"/>
                  </a:moveTo>
                  <a:cubicBezTo>
                    <a:pt x="119995" y="74930"/>
                    <a:pt x="119899" y="75026"/>
                    <a:pt x="119899" y="75155"/>
                  </a:cubicBezTo>
                  <a:lnTo>
                    <a:pt x="119899" y="76408"/>
                  </a:lnTo>
                  <a:cubicBezTo>
                    <a:pt x="119899" y="76537"/>
                    <a:pt x="119995" y="76633"/>
                    <a:pt x="120092" y="76633"/>
                  </a:cubicBezTo>
                  <a:cubicBezTo>
                    <a:pt x="120220" y="76633"/>
                    <a:pt x="120317" y="76537"/>
                    <a:pt x="120317" y="76408"/>
                  </a:cubicBezTo>
                  <a:lnTo>
                    <a:pt x="120317" y="75155"/>
                  </a:lnTo>
                  <a:cubicBezTo>
                    <a:pt x="120317" y="75026"/>
                    <a:pt x="120220" y="74930"/>
                    <a:pt x="120092" y="74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20;p64">
              <a:extLst>
                <a:ext uri="{FF2B5EF4-FFF2-40B4-BE49-F238E27FC236}">
                  <a16:creationId xmlns:a16="http://schemas.microsoft.com/office/drawing/2014/main" id="{9A4A9522-6FB5-E6F9-4113-63B40C59B592}"/>
                </a:ext>
              </a:extLst>
            </p:cNvPr>
            <p:cNvSpPr/>
            <p:nvPr/>
          </p:nvSpPr>
          <p:spPr>
            <a:xfrm>
              <a:off x="4008475" y="962975"/>
              <a:ext cx="286100" cy="383350"/>
            </a:xfrm>
            <a:custGeom>
              <a:avLst/>
              <a:gdLst/>
              <a:ahLst/>
              <a:cxnLst/>
              <a:rect l="l" t="t" r="r" b="b"/>
              <a:pathLst>
                <a:path w="11444" h="15334" extrusionOk="0">
                  <a:moveTo>
                    <a:pt x="0" y="0"/>
                  </a:moveTo>
                  <a:lnTo>
                    <a:pt x="7683" y="15333"/>
                  </a:lnTo>
                  <a:lnTo>
                    <a:pt x="114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21;p64">
              <a:extLst>
                <a:ext uri="{FF2B5EF4-FFF2-40B4-BE49-F238E27FC236}">
                  <a16:creationId xmlns:a16="http://schemas.microsoft.com/office/drawing/2014/main" id="{E5F25D7F-5986-9477-730C-89151E298D15}"/>
                </a:ext>
              </a:extLst>
            </p:cNvPr>
            <p:cNvSpPr/>
            <p:nvPr/>
          </p:nvSpPr>
          <p:spPr>
            <a:xfrm>
              <a:off x="4002850" y="957350"/>
              <a:ext cx="297350" cy="394000"/>
            </a:xfrm>
            <a:custGeom>
              <a:avLst/>
              <a:gdLst/>
              <a:ahLst/>
              <a:cxnLst/>
              <a:rect l="l" t="t" r="r" b="b"/>
              <a:pathLst>
                <a:path w="11894" h="15760" extrusionOk="0">
                  <a:moveTo>
                    <a:pt x="11379" y="450"/>
                  </a:moveTo>
                  <a:lnTo>
                    <a:pt x="7815" y="14954"/>
                  </a:lnTo>
                  <a:lnTo>
                    <a:pt x="579" y="450"/>
                  </a:lnTo>
                  <a:close/>
                  <a:moveTo>
                    <a:pt x="225" y="0"/>
                  </a:moveTo>
                  <a:cubicBezTo>
                    <a:pt x="161" y="0"/>
                    <a:pt x="97" y="32"/>
                    <a:pt x="64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7715" y="15655"/>
                  </a:lnTo>
                  <a:cubicBezTo>
                    <a:pt x="7741" y="15707"/>
                    <a:pt x="7810" y="15760"/>
                    <a:pt x="7870" y="15760"/>
                  </a:cubicBezTo>
                  <a:cubicBezTo>
                    <a:pt x="7883" y="15760"/>
                    <a:pt x="7896" y="15757"/>
                    <a:pt x="7908" y="15751"/>
                  </a:cubicBezTo>
                  <a:cubicBezTo>
                    <a:pt x="8004" y="15751"/>
                    <a:pt x="8068" y="15687"/>
                    <a:pt x="8101" y="15590"/>
                  </a:cubicBezTo>
                  <a:lnTo>
                    <a:pt x="11861" y="257"/>
                  </a:lnTo>
                  <a:cubicBezTo>
                    <a:pt x="11894" y="225"/>
                    <a:pt x="11861" y="129"/>
                    <a:pt x="11829" y="97"/>
                  </a:cubicBezTo>
                  <a:cubicBezTo>
                    <a:pt x="11797" y="32"/>
                    <a:pt x="11733" y="0"/>
                    <a:pt x="1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22;p64">
              <a:extLst>
                <a:ext uri="{FF2B5EF4-FFF2-40B4-BE49-F238E27FC236}">
                  <a16:creationId xmlns:a16="http://schemas.microsoft.com/office/drawing/2014/main" id="{0CF3B3E0-78E3-E171-BF73-055EE9C3C52A}"/>
                </a:ext>
              </a:extLst>
            </p:cNvPr>
            <p:cNvSpPr/>
            <p:nvPr/>
          </p:nvSpPr>
          <p:spPr>
            <a:xfrm>
              <a:off x="4039000" y="977425"/>
              <a:ext cx="182450" cy="368900"/>
            </a:xfrm>
            <a:custGeom>
              <a:avLst/>
              <a:gdLst/>
              <a:ahLst/>
              <a:cxnLst/>
              <a:rect l="l" t="t" r="r" b="b"/>
              <a:pathLst>
                <a:path w="7298" h="14756" extrusionOk="0">
                  <a:moveTo>
                    <a:pt x="1" y="1"/>
                  </a:moveTo>
                  <a:lnTo>
                    <a:pt x="6462" y="14755"/>
                  </a:lnTo>
                  <a:lnTo>
                    <a:pt x="7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23;p64">
              <a:extLst>
                <a:ext uri="{FF2B5EF4-FFF2-40B4-BE49-F238E27FC236}">
                  <a16:creationId xmlns:a16="http://schemas.microsoft.com/office/drawing/2014/main" id="{3DD1D84B-8053-935E-42B6-F2A54DC305D9}"/>
                </a:ext>
              </a:extLst>
            </p:cNvPr>
            <p:cNvSpPr/>
            <p:nvPr/>
          </p:nvSpPr>
          <p:spPr>
            <a:xfrm>
              <a:off x="4033375" y="971800"/>
              <a:ext cx="192900" cy="379550"/>
            </a:xfrm>
            <a:custGeom>
              <a:avLst/>
              <a:gdLst/>
              <a:ahLst/>
              <a:cxnLst/>
              <a:rect l="l" t="t" r="r" b="b"/>
              <a:pathLst>
                <a:path w="7716" h="15182" extrusionOk="0">
                  <a:moveTo>
                    <a:pt x="7297" y="451"/>
                  </a:moveTo>
                  <a:lnTo>
                    <a:pt x="6513" y="14049"/>
                  </a:lnTo>
                  <a:lnTo>
                    <a:pt x="547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65"/>
                    <a:pt x="65" y="97"/>
                  </a:cubicBezTo>
                  <a:cubicBezTo>
                    <a:pt x="33" y="162"/>
                    <a:pt x="1" y="258"/>
                    <a:pt x="33" y="322"/>
                  </a:cubicBezTo>
                  <a:lnTo>
                    <a:pt x="6494" y="15045"/>
                  </a:lnTo>
                  <a:cubicBezTo>
                    <a:pt x="6520" y="15124"/>
                    <a:pt x="6590" y="15181"/>
                    <a:pt x="6668" y="15181"/>
                  </a:cubicBezTo>
                  <a:cubicBezTo>
                    <a:pt x="6685" y="15181"/>
                    <a:pt x="6702" y="15179"/>
                    <a:pt x="6719" y="15173"/>
                  </a:cubicBezTo>
                  <a:cubicBezTo>
                    <a:pt x="6815" y="15173"/>
                    <a:pt x="6880" y="15077"/>
                    <a:pt x="6880" y="14980"/>
                  </a:cubicBezTo>
                  <a:lnTo>
                    <a:pt x="7715" y="226"/>
                  </a:lnTo>
                  <a:cubicBezTo>
                    <a:pt x="7715" y="194"/>
                    <a:pt x="7715" y="130"/>
                    <a:pt x="7651" y="65"/>
                  </a:cubicBezTo>
                  <a:cubicBezTo>
                    <a:pt x="7619" y="33"/>
                    <a:pt x="7555" y="1"/>
                    <a:pt x="7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24;p64">
              <a:extLst>
                <a:ext uri="{FF2B5EF4-FFF2-40B4-BE49-F238E27FC236}">
                  <a16:creationId xmlns:a16="http://schemas.microsoft.com/office/drawing/2014/main" id="{3E901008-5DA7-51BC-FEE4-A02DE72E7990}"/>
                </a:ext>
              </a:extLst>
            </p:cNvPr>
            <p:cNvSpPr/>
            <p:nvPr/>
          </p:nvSpPr>
          <p:spPr>
            <a:xfrm>
              <a:off x="3998825" y="948500"/>
              <a:ext cx="201725" cy="397825"/>
            </a:xfrm>
            <a:custGeom>
              <a:avLst/>
              <a:gdLst/>
              <a:ahLst/>
              <a:cxnLst/>
              <a:rect l="l" t="t" r="r" b="b"/>
              <a:pathLst>
                <a:path w="8069" h="15913" extrusionOk="0">
                  <a:moveTo>
                    <a:pt x="0" y="1"/>
                  </a:moveTo>
                  <a:lnTo>
                    <a:pt x="8069" y="15912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25;p64">
              <a:extLst>
                <a:ext uri="{FF2B5EF4-FFF2-40B4-BE49-F238E27FC236}">
                  <a16:creationId xmlns:a16="http://schemas.microsoft.com/office/drawing/2014/main" id="{1C5AB042-CE5B-5C9C-B1E3-8CA840752C0F}"/>
                </a:ext>
              </a:extLst>
            </p:cNvPr>
            <p:cNvSpPr/>
            <p:nvPr/>
          </p:nvSpPr>
          <p:spPr>
            <a:xfrm>
              <a:off x="3993200" y="943675"/>
              <a:ext cx="212175" cy="407675"/>
            </a:xfrm>
            <a:custGeom>
              <a:avLst/>
              <a:gdLst/>
              <a:ahLst/>
              <a:cxnLst/>
              <a:rect l="l" t="t" r="r" b="b"/>
              <a:pathLst>
                <a:path w="8487" h="16307" extrusionOk="0">
                  <a:moveTo>
                    <a:pt x="7297" y="419"/>
                  </a:moveTo>
                  <a:lnTo>
                    <a:pt x="8022" y="15152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33" y="97"/>
                  </a:cubicBezTo>
                  <a:cubicBezTo>
                    <a:pt x="0" y="162"/>
                    <a:pt x="0" y="226"/>
                    <a:pt x="33" y="290"/>
                  </a:cubicBezTo>
                  <a:lnTo>
                    <a:pt x="8101" y="16202"/>
                  </a:lnTo>
                  <a:cubicBezTo>
                    <a:pt x="8127" y="16254"/>
                    <a:pt x="8196" y="16307"/>
                    <a:pt x="8273" y="16307"/>
                  </a:cubicBezTo>
                  <a:cubicBezTo>
                    <a:pt x="8290" y="16307"/>
                    <a:pt x="8308" y="16304"/>
                    <a:pt x="8326" y="16298"/>
                  </a:cubicBezTo>
                  <a:cubicBezTo>
                    <a:pt x="8422" y="16266"/>
                    <a:pt x="8487" y="16170"/>
                    <a:pt x="8487" y="16073"/>
                  </a:cubicBezTo>
                  <a:lnTo>
                    <a:pt x="7715" y="194"/>
                  </a:lnTo>
                  <a:cubicBezTo>
                    <a:pt x="7715" y="65"/>
                    <a:pt x="7619" y="1"/>
                    <a:pt x="7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26;p64">
              <a:extLst>
                <a:ext uri="{FF2B5EF4-FFF2-40B4-BE49-F238E27FC236}">
                  <a16:creationId xmlns:a16="http://schemas.microsoft.com/office/drawing/2014/main" id="{88BD2AA2-67CB-CFE7-D68F-F0C033584B03}"/>
                </a:ext>
              </a:extLst>
            </p:cNvPr>
            <p:cNvSpPr/>
            <p:nvPr/>
          </p:nvSpPr>
          <p:spPr>
            <a:xfrm>
              <a:off x="3567275" y="876975"/>
              <a:ext cx="633275" cy="469350"/>
            </a:xfrm>
            <a:custGeom>
              <a:avLst/>
              <a:gdLst/>
              <a:ahLst/>
              <a:cxnLst/>
              <a:rect l="l" t="t" r="r" b="b"/>
              <a:pathLst>
                <a:path w="25331" h="18774" extrusionOk="0">
                  <a:moveTo>
                    <a:pt x="1" y="1"/>
                  </a:moveTo>
                  <a:lnTo>
                    <a:pt x="4630" y="18773"/>
                  </a:lnTo>
                  <a:lnTo>
                    <a:pt x="25331" y="18773"/>
                  </a:lnTo>
                  <a:lnTo>
                    <a:pt x="22052" y="2155"/>
                  </a:lnTo>
                  <a:lnTo>
                    <a:pt x="11734" y="2155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27;p64">
              <a:extLst>
                <a:ext uri="{FF2B5EF4-FFF2-40B4-BE49-F238E27FC236}">
                  <a16:creationId xmlns:a16="http://schemas.microsoft.com/office/drawing/2014/main" id="{F51F76F4-E023-3032-01D9-5BF1A942EFD9}"/>
                </a:ext>
              </a:extLst>
            </p:cNvPr>
            <p:cNvSpPr/>
            <p:nvPr/>
          </p:nvSpPr>
          <p:spPr>
            <a:xfrm>
              <a:off x="3561650" y="872175"/>
              <a:ext cx="643725" cy="478975"/>
            </a:xfrm>
            <a:custGeom>
              <a:avLst/>
              <a:gdLst/>
              <a:ahLst/>
              <a:cxnLst/>
              <a:rect l="l" t="t" r="r" b="b"/>
              <a:pathLst>
                <a:path w="25749" h="19159" extrusionOk="0">
                  <a:moveTo>
                    <a:pt x="9998" y="418"/>
                  </a:moveTo>
                  <a:lnTo>
                    <a:pt x="11798" y="2475"/>
                  </a:lnTo>
                  <a:cubicBezTo>
                    <a:pt x="11830" y="2507"/>
                    <a:pt x="11894" y="2539"/>
                    <a:pt x="11959" y="2539"/>
                  </a:cubicBezTo>
                  <a:lnTo>
                    <a:pt x="22084" y="2539"/>
                  </a:lnTo>
                  <a:lnTo>
                    <a:pt x="25299" y="18740"/>
                  </a:lnTo>
                  <a:lnTo>
                    <a:pt x="5015" y="18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33" y="64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4630" y="18997"/>
                  </a:lnTo>
                  <a:cubicBezTo>
                    <a:pt x="4662" y="19094"/>
                    <a:pt x="4758" y="19158"/>
                    <a:pt x="4855" y="19158"/>
                  </a:cubicBezTo>
                  <a:lnTo>
                    <a:pt x="25556" y="19158"/>
                  </a:lnTo>
                  <a:cubicBezTo>
                    <a:pt x="25620" y="19158"/>
                    <a:pt x="25652" y="19126"/>
                    <a:pt x="25716" y="19094"/>
                  </a:cubicBezTo>
                  <a:cubicBezTo>
                    <a:pt x="25749" y="19030"/>
                    <a:pt x="25749" y="18965"/>
                    <a:pt x="25749" y="18901"/>
                  </a:cubicBezTo>
                  <a:lnTo>
                    <a:pt x="22470" y="2282"/>
                  </a:lnTo>
                  <a:cubicBezTo>
                    <a:pt x="22438" y="2186"/>
                    <a:pt x="22373" y="2122"/>
                    <a:pt x="22277" y="2122"/>
                  </a:cubicBezTo>
                  <a:lnTo>
                    <a:pt x="12063" y="2122"/>
                  </a:lnTo>
                  <a:lnTo>
                    <a:pt x="10255" y="64"/>
                  </a:lnTo>
                  <a:cubicBezTo>
                    <a:pt x="10191" y="32"/>
                    <a:pt x="10159" y="0"/>
                    <a:pt x="1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28;p64">
              <a:extLst>
                <a:ext uri="{FF2B5EF4-FFF2-40B4-BE49-F238E27FC236}">
                  <a16:creationId xmlns:a16="http://schemas.microsoft.com/office/drawing/2014/main" id="{9B99CDA8-EDEC-9D4F-B17A-2DC76038212F}"/>
                </a:ext>
              </a:extLst>
            </p:cNvPr>
            <p:cNvSpPr/>
            <p:nvPr/>
          </p:nvSpPr>
          <p:spPr>
            <a:xfrm>
              <a:off x="4486625" y="1409775"/>
              <a:ext cx="694325" cy="411475"/>
            </a:xfrm>
            <a:custGeom>
              <a:avLst/>
              <a:gdLst/>
              <a:ahLst/>
              <a:cxnLst/>
              <a:rect l="l" t="t" r="r" b="b"/>
              <a:pathLst>
                <a:path w="27773" h="16459" extrusionOk="0">
                  <a:moveTo>
                    <a:pt x="1961" y="1"/>
                  </a:moveTo>
                  <a:cubicBezTo>
                    <a:pt x="868" y="1"/>
                    <a:pt x="0" y="901"/>
                    <a:pt x="0" y="1994"/>
                  </a:cubicBezTo>
                  <a:lnTo>
                    <a:pt x="0" y="14498"/>
                  </a:lnTo>
                  <a:cubicBezTo>
                    <a:pt x="0" y="15591"/>
                    <a:pt x="868" y="16459"/>
                    <a:pt x="1961" y="16459"/>
                  </a:cubicBezTo>
                  <a:lnTo>
                    <a:pt x="25812" y="16459"/>
                  </a:lnTo>
                  <a:cubicBezTo>
                    <a:pt x="26873" y="16459"/>
                    <a:pt x="27773" y="15591"/>
                    <a:pt x="27773" y="14498"/>
                  </a:cubicBezTo>
                  <a:lnTo>
                    <a:pt x="27773" y="1994"/>
                  </a:lnTo>
                  <a:cubicBezTo>
                    <a:pt x="27773" y="901"/>
                    <a:pt x="26873" y="1"/>
                    <a:pt x="25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29;p64">
              <a:extLst>
                <a:ext uri="{FF2B5EF4-FFF2-40B4-BE49-F238E27FC236}">
                  <a16:creationId xmlns:a16="http://schemas.microsoft.com/office/drawing/2014/main" id="{A37D65B9-422C-AA17-4FD7-682FD3564035}"/>
                </a:ext>
              </a:extLst>
            </p:cNvPr>
            <p:cNvSpPr/>
            <p:nvPr/>
          </p:nvSpPr>
          <p:spPr>
            <a:xfrm>
              <a:off x="4481000" y="1404950"/>
              <a:ext cx="704775" cy="421125"/>
            </a:xfrm>
            <a:custGeom>
              <a:avLst/>
              <a:gdLst/>
              <a:ahLst/>
              <a:cxnLst/>
              <a:rect l="l" t="t" r="r" b="b"/>
              <a:pathLst>
                <a:path w="28191" h="16845" extrusionOk="0">
                  <a:moveTo>
                    <a:pt x="26037" y="419"/>
                  </a:moveTo>
                  <a:cubicBezTo>
                    <a:pt x="27001" y="419"/>
                    <a:pt x="27773" y="1190"/>
                    <a:pt x="27773" y="2187"/>
                  </a:cubicBezTo>
                  <a:lnTo>
                    <a:pt x="27773" y="14691"/>
                  </a:lnTo>
                  <a:cubicBezTo>
                    <a:pt x="27773" y="15655"/>
                    <a:pt x="27001" y="16427"/>
                    <a:pt x="26037" y="16427"/>
                  </a:cubicBezTo>
                  <a:lnTo>
                    <a:pt x="2186" y="16427"/>
                  </a:lnTo>
                  <a:cubicBezTo>
                    <a:pt x="1222" y="16427"/>
                    <a:pt x="418" y="15655"/>
                    <a:pt x="418" y="14691"/>
                  </a:cubicBezTo>
                  <a:lnTo>
                    <a:pt x="418" y="2187"/>
                  </a:lnTo>
                  <a:cubicBezTo>
                    <a:pt x="418" y="1190"/>
                    <a:pt x="1222" y="419"/>
                    <a:pt x="2186" y="419"/>
                  </a:cubicBezTo>
                  <a:close/>
                  <a:moveTo>
                    <a:pt x="2186" y="1"/>
                  </a:moveTo>
                  <a:cubicBezTo>
                    <a:pt x="964" y="1"/>
                    <a:pt x="0" y="965"/>
                    <a:pt x="0" y="2187"/>
                  </a:cubicBezTo>
                  <a:lnTo>
                    <a:pt x="0" y="14691"/>
                  </a:lnTo>
                  <a:cubicBezTo>
                    <a:pt x="0" y="15880"/>
                    <a:pt x="964" y="16845"/>
                    <a:pt x="2186" y="16845"/>
                  </a:cubicBezTo>
                  <a:lnTo>
                    <a:pt x="26037" y="16845"/>
                  </a:lnTo>
                  <a:cubicBezTo>
                    <a:pt x="27226" y="16845"/>
                    <a:pt x="28191" y="15880"/>
                    <a:pt x="28191" y="14691"/>
                  </a:cubicBezTo>
                  <a:lnTo>
                    <a:pt x="28191" y="2187"/>
                  </a:lnTo>
                  <a:cubicBezTo>
                    <a:pt x="28191" y="965"/>
                    <a:pt x="27226" y="1"/>
                    <a:pt x="26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30;p64">
              <a:extLst>
                <a:ext uri="{FF2B5EF4-FFF2-40B4-BE49-F238E27FC236}">
                  <a16:creationId xmlns:a16="http://schemas.microsoft.com/office/drawing/2014/main" id="{769745F9-8FDD-0578-6FB2-DE4AD814CBFE}"/>
                </a:ext>
              </a:extLst>
            </p:cNvPr>
            <p:cNvSpPr/>
            <p:nvPr/>
          </p:nvSpPr>
          <p:spPr>
            <a:xfrm>
              <a:off x="4486625" y="1487725"/>
              <a:ext cx="694325" cy="149500"/>
            </a:xfrm>
            <a:custGeom>
              <a:avLst/>
              <a:gdLst/>
              <a:ahLst/>
              <a:cxnLst/>
              <a:rect l="l" t="t" r="r" b="b"/>
              <a:pathLst>
                <a:path w="27773" h="5980" extrusionOk="0">
                  <a:moveTo>
                    <a:pt x="0" y="1"/>
                  </a:moveTo>
                  <a:lnTo>
                    <a:pt x="0" y="5980"/>
                  </a:lnTo>
                  <a:lnTo>
                    <a:pt x="27773" y="5980"/>
                  </a:lnTo>
                  <a:lnTo>
                    <a:pt x="27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31;p64">
              <a:extLst>
                <a:ext uri="{FF2B5EF4-FFF2-40B4-BE49-F238E27FC236}">
                  <a16:creationId xmlns:a16="http://schemas.microsoft.com/office/drawing/2014/main" id="{9914D8A2-84F0-4540-4716-6DC2D33DA8B8}"/>
                </a:ext>
              </a:extLst>
            </p:cNvPr>
            <p:cNvSpPr/>
            <p:nvPr/>
          </p:nvSpPr>
          <p:spPr>
            <a:xfrm>
              <a:off x="4481000" y="1482900"/>
              <a:ext cx="704775" cy="159150"/>
            </a:xfrm>
            <a:custGeom>
              <a:avLst/>
              <a:gdLst/>
              <a:ahLst/>
              <a:cxnLst/>
              <a:rect l="l" t="t" r="r" b="b"/>
              <a:pathLst>
                <a:path w="28191" h="6366" extrusionOk="0">
                  <a:moveTo>
                    <a:pt x="27773" y="419"/>
                  </a:moveTo>
                  <a:lnTo>
                    <a:pt x="27773" y="5948"/>
                  </a:lnTo>
                  <a:lnTo>
                    <a:pt x="418" y="5948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6" y="33"/>
                    <a:pt x="64" y="65"/>
                  </a:cubicBezTo>
                  <a:cubicBezTo>
                    <a:pt x="32" y="97"/>
                    <a:pt x="0" y="162"/>
                    <a:pt x="0" y="194"/>
                  </a:cubicBezTo>
                  <a:lnTo>
                    <a:pt x="0" y="6173"/>
                  </a:lnTo>
                  <a:cubicBezTo>
                    <a:pt x="0" y="6205"/>
                    <a:pt x="32" y="6269"/>
                    <a:pt x="64" y="6301"/>
                  </a:cubicBezTo>
                  <a:cubicBezTo>
                    <a:pt x="96" y="6365"/>
                    <a:pt x="161" y="6365"/>
                    <a:pt x="225" y="6365"/>
                  </a:cubicBezTo>
                  <a:lnTo>
                    <a:pt x="27998" y="6365"/>
                  </a:lnTo>
                  <a:cubicBezTo>
                    <a:pt x="28030" y="6365"/>
                    <a:pt x="28094" y="6365"/>
                    <a:pt x="28126" y="6301"/>
                  </a:cubicBezTo>
                  <a:cubicBezTo>
                    <a:pt x="28191" y="6269"/>
                    <a:pt x="28191" y="6205"/>
                    <a:pt x="28191" y="6173"/>
                  </a:cubicBezTo>
                  <a:lnTo>
                    <a:pt x="28191" y="194"/>
                  </a:lnTo>
                  <a:cubicBezTo>
                    <a:pt x="28191" y="162"/>
                    <a:pt x="28191" y="97"/>
                    <a:pt x="28126" y="65"/>
                  </a:cubicBezTo>
                  <a:cubicBezTo>
                    <a:pt x="28094" y="33"/>
                    <a:pt x="28030" y="1"/>
                    <a:pt x="27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32;p64">
              <a:extLst>
                <a:ext uri="{FF2B5EF4-FFF2-40B4-BE49-F238E27FC236}">
                  <a16:creationId xmlns:a16="http://schemas.microsoft.com/office/drawing/2014/main" id="{5B37FD98-999F-A73B-2335-2A2B04EAC2F9}"/>
                </a:ext>
              </a:extLst>
            </p:cNvPr>
            <p:cNvSpPr/>
            <p:nvPr/>
          </p:nvSpPr>
          <p:spPr>
            <a:xfrm>
              <a:off x="4976025" y="1726400"/>
              <a:ext cx="57875" cy="57900"/>
            </a:xfrm>
            <a:custGeom>
              <a:avLst/>
              <a:gdLst/>
              <a:ahLst/>
              <a:cxnLst/>
              <a:rect l="l" t="t" r="r" b="b"/>
              <a:pathLst>
                <a:path w="2315" h="2316" extrusionOk="0">
                  <a:moveTo>
                    <a:pt x="1157" y="1"/>
                  </a:moveTo>
                  <a:cubicBezTo>
                    <a:pt x="514" y="1"/>
                    <a:pt x="0" y="515"/>
                    <a:pt x="0" y="1158"/>
                  </a:cubicBezTo>
                  <a:cubicBezTo>
                    <a:pt x="0" y="1801"/>
                    <a:pt x="514" y="2315"/>
                    <a:pt x="1157" y="2315"/>
                  </a:cubicBezTo>
                  <a:cubicBezTo>
                    <a:pt x="1800" y="2315"/>
                    <a:pt x="2314" y="1801"/>
                    <a:pt x="2314" y="1158"/>
                  </a:cubicBezTo>
                  <a:cubicBezTo>
                    <a:pt x="2314" y="515"/>
                    <a:pt x="1800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33;p64">
              <a:extLst>
                <a:ext uri="{FF2B5EF4-FFF2-40B4-BE49-F238E27FC236}">
                  <a16:creationId xmlns:a16="http://schemas.microsoft.com/office/drawing/2014/main" id="{FF96E62F-0059-1921-26B4-56515B21FC09}"/>
                </a:ext>
              </a:extLst>
            </p:cNvPr>
            <p:cNvSpPr/>
            <p:nvPr/>
          </p:nvSpPr>
          <p:spPr>
            <a:xfrm>
              <a:off x="4970375" y="1720775"/>
              <a:ext cx="69150" cy="69150"/>
            </a:xfrm>
            <a:custGeom>
              <a:avLst/>
              <a:gdLst/>
              <a:ahLst/>
              <a:cxnLst/>
              <a:rect l="l" t="t" r="r" b="b"/>
              <a:pathLst>
                <a:path w="2766" h="2766" extrusionOk="0">
                  <a:moveTo>
                    <a:pt x="1383" y="451"/>
                  </a:moveTo>
                  <a:cubicBezTo>
                    <a:pt x="1898" y="451"/>
                    <a:pt x="2348" y="869"/>
                    <a:pt x="2348" y="1383"/>
                  </a:cubicBezTo>
                  <a:cubicBezTo>
                    <a:pt x="2348" y="1929"/>
                    <a:pt x="1898" y="2347"/>
                    <a:pt x="1383" y="2347"/>
                  </a:cubicBezTo>
                  <a:cubicBezTo>
                    <a:pt x="869" y="2347"/>
                    <a:pt x="451" y="1929"/>
                    <a:pt x="451" y="1383"/>
                  </a:cubicBezTo>
                  <a:cubicBezTo>
                    <a:pt x="451" y="869"/>
                    <a:pt x="869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44" y="1"/>
                    <a:pt x="1" y="643"/>
                    <a:pt x="1" y="1383"/>
                  </a:cubicBezTo>
                  <a:cubicBezTo>
                    <a:pt x="1" y="2154"/>
                    <a:pt x="644" y="2765"/>
                    <a:pt x="1383" y="2765"/>
                  </a:cubicBezTo>
                  <a:cubicBezTo>
                    <a:pt x="2155" y="2765"/>
                    <a:pt x="2765" y="2154"/>
                    <a:pt x="2765" y="1383"/>
                  </a:cubicBezTo>
                  <a:cubicBezTo>
                    <a:pt x="2765" y="643"/>
                    <a:pt x="2155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34;p64">
              <a:extLst>
                <a:ext uri="{FF2B5EF4-FFF2-40B4-BE49-F238E27FC236}">
                  <a16:creationId xmlns:a16="http://schemas.microsoft.com/office/drawing/2014/main" id="{26714B4B-31D4-DF9D-2D44-24F1D548EB79}"/>
                </a:ext>
              </a:extLst>
            </p:cNvPr>
            <p:cNvSpPr/>
            <p:nvPr/>
          </p:nvSpPr>
          <p:spPr>
            <a:xfrm>
              <a:off x="5056375" y="1726400"/>
              <a:ext cx="58675" cy="57900"/>
            </a:xfrm>
            <a:custGeom>
              <a:avLst/>
              <a:gdLst/>
              <a:ahLst/>
              <a:cxnLst/>
              <a:rect l="l" t="t" r="r" b="b"/>
              <a:pathLst>
                <a:path w="2347" h="2316" extrusionOk="0">
                  <a:moveTo>
                    <a:pt x="1190" y="1"/>
                  </a:moveTo>
                  <a:cubicBezTo>
                    <a:pt x="547" y="1"/>
                    <a:pt x="0" y="515"/>
                    <a:pt x="0" y="1158"/>
                  </a:cubicBezTo>
                  <a:cubicBezTo>
                    <a:pt x="0" y="1801"/>
                    <a:pt x="547" y="2315"/>
                    <a:pt x="1190" y="2315"/>
                  </a:cubicBezTo>
                  <a:cubicBezTo>
                    <a:pt x="1801" y="2315"/>
                    <a:pt x="2347" y="1801"/>
                    <a:pt x="2347" y="1158"/>
                  </a:cubicBezTo>
                  <a:cubicBezTo>
                    <a:pt x="2347" y="515"/>
                    <a:pt x="1801" y="1"/>
                    <a:pt x="1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35;p64">
              <a:extLst>
                <a:ext uri="{FF2B5EF4-FFF2-40B4-BE49-F238E27FC236}">
                  <a16:creationId xmlns:a16="http://schemas.microsoft.com/office/drawing/2014/main" id="{8AB00BB0-33ED-7D51-702C-74658F8FD0A0}"/>
                </a:ext>
              </a:extLst>
            </p:cNvPr>
            <p:cNvSpPr/>
            <p:nvPr/>
          </p:nvSpPr>
          <p:spPr>
            <a:xfrm>
              <a:off x="5051550" y="1720775"/>
              <a:ext cx="68325" cy="69150"/>
            </a:xfrm>
            <a:custGeom>
              <a:avLst/>
              <a:gdLst/>
              <a:ahLst/>
              <a:cxnLst/>
              <a:rect l="l" t="t" r="r" b="b"/>
              <a:pathLst>
                <a:path w="2733" h="2766" extrusionOk="0">
                  <a:moveTo>
                    <a:pt x="1383" y="451"/>
                  </a:moveTo>
                  <a:cubicBezTo>
                    <a:pt x="1897" y="451"/>
                    <a:pt x="2315" y="869"/>
                    <a:pt x="2315" y="1383"/>
                  </a:cubicBezTo>
                  <a:cubicBezTo>
                    <a:pt x="2315" y="1929"/>
                    <a:pt x="1897" y="2347"/>
                    <a:pt x="1383" y="2347"/>
                  </a:cubicBezTo>
                  <a:cubicBezTo>
                    <a:pt x="836" y="2347"/>
                    <a:pt x="418" y="1929"/>
                    <a:pt x="418" y="1383"/>
                  </a:cubicBezTo>
                  <a:cubicBezTo>
                    <a:pt x="418" y="869"/>
                    <a:pt x="836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11" y="1"/>
                    <a:pt x="1" y="643"/>
                    <a:pt x="1" y="1383"/>
                  </a:cubicBezTo>
                  <a:cubicBezTo>
                    <a:pt x="1" y="2154"/>
                    <a:pt x="611" y="2765"/>
                    <a:pt x="1383" y="2765"/>
                  </a:cubicBezTo>
                  <a:cubicBezTo>
                    <a:pt x="2122" y="2765"/>
                    <a:pt x="2733" y="2154"/>
                    <a:pt x="2733" y="1383"/>
                  </a:cubicBezTo>
                  <a:cubicBezTo>
                    <a:pt x="2733" y="643"/>
                    <a:pt x="2122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36;p64">
              <a:extLst>
                <a:ext uri="{FF2B5EF4-FFF2-40B4-BE49-F238E27FC236}">
                  <a16:creationId xmlns:a16="http://schemas.microsoft.com/office/drawing/2014/main" id="{CAE5115F-D85E-5628-2C27-9D0D77A9D51D}"/>
                </a:ext>
              </a:extLst>
            </p:cNvPr>
            <p:cNvSpPr/>
            <p:nvPr/>
          </p:nvSpPr>
          <p:spPr>
            <a:xfrm>
              <a:off x="2203550" y="1434700"/>
              <a:ext cx="830975" cy="432350"/>
            </a:xfrm>
            <a:custGeom>
              <a:avLst/>
              <a:gdLst/>
              <a:ahLst/>
              <a:cxnLst/>
              <a:rect l="l" t="t" r="r" b="b"/>
              <a:pathLst>
                <a:path w="33239" h="17294" extrusionOk="0">
                  <a:moveTo>
                    <a:pt x="1" y="0"/>
                  </a:moveTo>
                  <a:lnTo>
                    <a:pt x="1" y="17294"/>
                  </a:lnTo>
                  <a:lnTo>
                    <a:pt x="33238" y="1729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37;p64">
              <a:extLst>
                <a:ext uri="{FF2B5EF4-FFF2-40B4-BE49-F238E27FC236}">
                  <a16:creationId xmlns:a16="http://schemas.microsoft.com/office/drawing/2014/main" id="{77E44F9B-0ABF-A19D-53AD-4D46D56F5174}"/>
                </a:ext>
              </a:extLst>
            </p:cNvPr>
            <p:cNvSpPr/>
            <p:nvPr/>
          </p:nvSpPr>
          <p:spPr>
            <a:xfrm>
              <a:off x="2198750" y="1429075"/>
              <a:ext cx="841400" cy="443600"/>
            </a:xfrm>
            <a:custGeom>
              <a:avLst/>
              <a:gdLst/>
              <a:ahLst/>
              <a:cxnLst/>
              <a:rect l="l" t="t" r="r" b="b"/>
              <a:pathLst>
                <a:path w="33656" h="17744" extrusionOk="0">
                  <a:moveTo>
                    <a:pt x="33205" y="418"/>
                  </a:moveTo>
                  <a:lnTo>
                    <a:pt x="33205" y="17326"/>
                  </a:lnTo>
                  <a:lnTo>
                    <a:pt x="418" y="17326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17519"/>
                  </a:lnTo>
                  <a:cubicBezTo>
                    <a:pt x="0" y="17583"/>
                    <a:pt x="0" y="17647"/>
                    <a:pt x="64" y="17680"/>
                  </a:cubicBezTo>
                  <a:cubicBezTo>
                    <a:pt x="96" y="17712"/>
                    <a:pt x="161" y="17744"/>
                    <a:pt x="193" y="17744"/>
                  </a:cubicBezTo>
                  <a:lnTo>
                    <a:pt x="33430" y="17744"/>
                  </a:lnTo>
                  <a:cubicBezTo>
                    <a:pt x="33494" y="17744"/>
                    <a:pt x="33527" y="17712"/>
                    <a:pt x="33591" y="17680"/>
                  </a:cubicBezTo>
                  <a:cubicBezTo>
                    <a:pt x="33623" y="17647"/>
                    <a:pt x="33655" y="17583"/>
                    <a:pt x="33655" y="1751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38;p64">
              <a:extLst>
                <a:ext uri="{FF2B5EF4-FFF2-40B4-BE49-F238E27FC236}">
                  <a16:creationId xmlns:a16="http://schemas.microsoft.com/office/drawing/2014/main" id="{0D8AC4BB-77DA-8FED-4467-A45148DFFC0D}"/>
                </a:ext>
              </a:extLst>
            </p:cNvPr>
            <p:cNvSpPr/>
            <p:nvPr/>
          </p:nvSpPr>
          <p:spPr>
            <a:xfrm>
              <a:off x="2203550" y="1434700"/>
              <a:ext cx="830975" cy="76350"/>
            </a:xfrm>
            <a:custGeom>
              <a:avLst/>
              <a:gdLst/>
              <a:ahLst/>
              <a:cxnLst/>
              <a:rect l="l" t="t" r="r" b="b"/>
              <a:pathLst>
                <a:path w="33239" h="3054" extrusionOk="0">
                  <a:moveTo>
                    <a:pt x="1" y="0"/>
                  </a:moveTo>
                  <a:lnTo>
                    <a:pt x="1" y="3054"/>
                  </a:lnTo>
                  <a:lnTo>
                    <a:pt x="33238" y="305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39;p64">
              <a:extLst>
                <a:ext uri="{FF2B5EF4-FFF2-40B4-BE49-F238E27FC236}">
                  <a16:creationId xmlns:a16="http://schemas.microsoft.com/office/drawing/2014/main" id="{46320E9E-D0DD-6FA2-8573-5ABB1F596BA5}"/>
                </a:ext>
              </a:extLst>
            </p:cNvPr>
            <p:cNvSpPr/>
            <p:nvPr/>
          </p:nvSpPr>
          <p:spPr>
            <a:xfrm>
              <a:off x="2198750" y="1429075"/>
              <a:ext cx="841400" cy="87600"/>
            </a:xfrm>
            <a:custGeom>
              <a:avLst/>
              <a:gdLst/>
              <a:ahLst/>
              <a:cxnLst/>
              <a:rect l="l" t="t" r="r" b="b"/>
              <a:pathLst>
                <a:path w="33656" h="3504" extrusionOk="0">
                  <a:moveTo>
                    <a:pt x="33205" y="418"/>
                  </a:moveTo>
                  <a:lnTo>
                    <a:pt x="33205" y="3054"/>
                  </a:lnTo>
                  <a:lnTo>
                    <a:pt x="418" y="3054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3279"/>
                  </a:lnTo>
                  <a:cubicBezTo>
                    <a:pt x="0" y="3343"/>
                    <a:pt x="0" y="3407"/>
                    <a:pt x="64" y="3440"/>
                  </a:cubicBezTo>
                  <a:cubicBezTo>
                    <a:pt x="96" y="3472"/>
                    <a:pt x="161" y="3504"/>
                    <a:pt x="193" y="3504"/>
                  </a:cubicBezTo>
                  <a:lnTo>
                    <a:pt x="33430" y="3504"/>
                  </a:lnTo>
                  <a:cubicBezTo>
                    <a:pt x="33494" y="3504"/>
                    <a:pt x="33527" y="3472"/>
                    <a:pt x="33591" y="3440"/>
                  </a:cubicBezTo>
                  <a:cubicBezTo>
                    <a:pt x="33623" y="3407"/>
                    <a:pt x="33655" y="3343"/>
                    <a:pt x="33655" y="327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40;p64">
              <a:extLst>
                <a:ext uri="{FF2B5EF4-FFF2-40B4-BE49-F238E27FC236}">
                  <a16:creationId xmlns:a16="http://schemas.microsoft.com/office/drawing/2014/main" id="{FCBB8CB7-C8DA-41DD-F769-1D4959ECB3CA}"/>
                </a:ext>
              </a:extLst>
            </p:cNvPr>
            <p:cNvSpPr/>
            <p:nvPr/>
          </p:nvSpPr>
          <p:spPr>
            <a:xfrm>
              <a:off x="2328925" y="1603450"/>
              <a:ext cx="580225" cy="123775"/>
            </a:xfrm>
            <a:custGeom>
              <a:avLst/>
              <a:gdLst/>
              <a:ahLst/>
              <a:cxnLst/>
              <a:rect l="l" t="t" r="r" b="b"/>
              <a:pathLst>
                <a:path w="23209" h="4951" extrusionOk="0">
                  <a:moveTo>
                    <a:pt x="0" y="1"/>
                  </a:moveTo>
                  <a:lnTo>
                    <a:pt x="0" y="4951"/>
                  </a:lnTo>
                  <a:lnTo>
                    <a:pt x="23209" y="4951"/>
                  </a:lnTo>
                  <a:lnTo>
                    <a:pt x="23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41;p64">
              <a:extLst>
                <a:ext uri="{FF2B5EF4-FFF2-40B4-BE49-F238E27FC236}">
                  <a16:creationId xmlns:a16="http://schemas.microsoft.com/office/drawing/2014/main" id="{BD88F7AF-2FF7-E314-83B4-53C9D351D177}"/>
                </a:ext>
              </a:extLst>
            </p:cNvPr>
            <p:cNvSpPr/>
            <p:nvPr/>
          </p:nvSpPr>
          <p:spPr>
            <a:xfrm>
              <a:off x="2323300" y="1597825"/>
              <a:ext cx="591475" cy="135025"/>
            </a:xfrm>
            <a:custGeom>
              <a:avLst/>
              <a:gdLst/>
              <a:ahLst/>
              <a:cxnLst/>
              <a:rect l="l" t="t" r="r" b="b"/>
              <a:pathLst>
                <a:path w="23659" h="5401" extrusionOk="0">
                  <a:moveTo>
                    <a:pt x="23241" y="418"/>
                  </a:moveTo>
                  <a:lnTo>
                    <a:pt x="23241" y="4983"/>
                  </a:lnTo>
                  <a:lnTo>
                    <a:pt x="418" y="4983"/>
                  </a:lnTo>
                  <a:lnTo>
                    <a:pt x="418" y="418"/>
                  </a:lnTo>
                  <a:close/>
                  <a:moveTo>
                    <a:pt x="225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33" y="97"/>
                    <a:pt x="0" y="161"/>
                    <a:pt x="0" y="226"/>
                  </a:cubicBezTo>
                  <a:lnTo>
                    <a:pt x="0" y="5176"/>
                  </a:lnTo>
                  <a:cubicBezTo>
                    <a:pt x="0" y="5240"/>
                    <a:pt x="33" y="5304"/>
                    <a:pt x="65" y="5336"/>
                  </a:cubicBezTo>
                  <a:cubicBezTo>
                    <a:pt x="97" y="5369"/>
                    <a:pt x="161" y="5401"/>
                    <a:pt x="225" y="5401"/>
                  </a:cubicBezTo>
                  <a:lnTo>
                    <a:pt x="23434" y="5401"/>
                  </a:lnTo>
                  <a:cubicBezTo>
                    <a:pt x="23498" y="5401"/>
                    <a:pt x="23562" y="5369"/>
                    <a:pt x="23594" y="5336"/>
                  </a:cubicBezTo>
                  <a:cubicBezTo>
                    <a:pt x="23627" y="5304"/>
                    <a:pt x="23659" y="5240"/>
                    <a:pt x="23659" y="5176"/>
                  </a:cubicBezTo>
                  <a:lnTo>
                    <a:pt x="23659" y="226"/>
                  </a:lnTo>
                  <a:cubicBezTo>
                    <a:pt x="23659" y="161"/>
                    <a:pt x="23627" y="97"/>
                    <a:pt x="23594" y="65"/>
                  </a:cubicBezTo>
                  <a:cubicBezTo>
                    <a:pt x="23562" y="33"/>
                    <a:pt x="23498" y="0"/>
                    <a:pt x="23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42;p64">
              <a:extLst>
                <a:ext uri="{FF2B5EF4-FFF2-40B4-BE49-F238E27FC236}">
                  <a16:creationId xmlns:a16="http://schemas.microsoft.com/office/drawing/2014/main" id="{8FEAA340-CE7F-E042-E89B-A9592590DDFF}"/>
                </a:ext>
              </a:extLst>
            </p:cNvPr>
            <p:cNvSpPr/>
            <p:nvPr/>
          </p:nvSpPr>
          <p:spPr>
            <a:xfrm>
              <a:off x="235705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8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3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33" y="1255"/>
                  </a:lnTo>
                  <a:lnTo>
                    <a:pt x="1190" y="933"/>
                  </a:lnTo>
                  <a:lnTo>
                    <a:pt x="1833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43;p64">
              <a:extLst>
                <a:ext uri="{FF2B5EF4-FFF2-40B4-BE49-F238E27FC236}">
                  <a16:creationId xmlns:a16="http://schemas.microsoft.com/office/drawing/2014/main" id="{AB077199-2968-2608-756C-6A29D3B93867}"/>
                </a:ext>
              </a:extLst>
            </p:cNvPr>
            <p:cNvSpPr/>
            <p:nvPr/>
          </p:nvSpPr>
          <p:spPr>
            <a:xfrm>
              <a:off x="24173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44;p64">
              <a:extLst>
                <a:ext uri="{FF2B5EF4-FFF2-40B4-BE49-F238E27FC236}">
                  <a16:creationId xmlns:a16="http://schemas.microsoft.com/office/drawing/2014/main" id="{1486DEFB-8595-3310-1AE5-F6C1BA2E31E1}"/>
                </a:ext>
              </a:extLst>
            </p:cNvPr>
            <p:cNvSpPr/>
            <p:nvPr/>
          </p:nvSpPr>
          <p:spPr>
            <a:xfrm>
              <a:off x="2476775" y="1644425"/>
              <a:ext cx="45050" cy="46650"/>
            </a:xfrm>
            <a:custGeom>
              <a:avLst/>
              <a:gdLst/>
              <a:ahLst/>
              <a:cxnLst/>
              <a:rect l="l" t="t" r="r" b="b"/>
              <a:pathLst>
                <a:path w="1802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2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2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5;p64">
              <a:extLst>
                <a:ext uri="{FF2B5EF4-FFF2-40B4-BE49-F238E27FC236}">
                  <a16:creationId xmlns:a16="http://schemas.microsoft.com/office/drawing/2014/main" id="{104CE670-855E-B52D-CD06-EF64520D013A}"/>
                </a:ext>
              </a:extLst>
            </p:cNvPr>
            <p:cNvSpPr/>
            <p:nvPr/>
          </p:nvSpPr>
          <p:spPr>
            <a:xfrm>
              <a:off x="253705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12" y="933"/>
                  </a:lnTo>
                  <a:lnTo>
                    <a:pt x="1" y="1222"/>
                  </a:lnTo>
                  <a:lnTo>
                    <a:pt x="194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4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46;p64">
              <a:extLst>
                <a:ext uri="{FF2B5EF4-FFF2-40B4-BE49-F238E27FC236}">
                  <a16:creationId xmlns:a16="http://schemas.microsoft.com/office/drawing/2014/main" id="{1440AEC5-9EC5-E51A-3587-45F9E3780F10}"/>
                </a:ext>
              </a:extLst>
            </p:cNvPr>
            <p:cNvSpPr/>
            <p:nvPr/>
          </p:nvSpPr>
          <p:spPr>
            <a:xfrm>
              <a:off x="25965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47;p64">
              <a:extLst>
                <a:ext uri="{FF2B5EF4-FFF2-40B4-BE49-F238E27FC236}">
                  <a16:creationId xmlns:a16="http://schemas.microsoft.com/office/drawing/2014/main" id="{A7CD2689-7BF2-0D42-175F-D0ED27C0E158}"/>
                </a:ext>
              </a:extLst>
            </p:cNvPr>
            <p:cNvSpPr/>
            <p:nvPr/>
          </p:nvSpPr>
          <p:spPr>
            <a:xfrm>
              <a:off x="265600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7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2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7" y="1865"/>
                  </a:lnTo>
                  <a:lnTo>
                    <a:pt x="1125" y="1865"/>
                  </a:lnTo>
                  <a:lnTo>
                    <a:pt x="1061" y="1158"/>
                  </a:lnTo>
                  <a:lnTo>
                    <a:pt x="1607" y="1608"/>
                  </a:lnTo>
                  <a:lnTo>
                    <a:pt x="1832" y="1255"/>
                  </a:lnTo>
                  <a:lnTo>
                    <a:pt x="1190" y="933"/>
                  </a:lnTo>
                  <a:lnTo>
                    <a:pt x="1832" y="612"/>
                  </a:lnTo>
                  <a:lnTo>
                    <a:pt x="1607" y="258"/>
                  </a:lnTo>
                  <a:lnTo>
                    <a:pt x="1061" y="67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48;p64">
              <a:extLst>
                <a:ext uri="{FF2B5EF4-FFF2-40B4-BE49-F238E27FC236}">
                  <a16:creationId xmlns:a16="http://schemas.microsoft.com/office/drawing/2014/main" id="{33E6AD5D-2A7B-EF62-DDE2-A3F1A60932BF}"/>
                </a:ext>
              </a:extLst>
            </p:cNvPr>
            <p:cNvSpPr/>
            <p:nvPr/>
          </p:nvSpPr>
          <p:spPr>
            <a:xfrm>
              <a:off x="271627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1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1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7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7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49;p64">
              <a:extLst>
                <a:ext uri="{FF2B5EF4-FFF2-40B4-BE49-F238E27FC236}">
                  <a16:creationId xmlns:a16="http://schemas.microsoft.com/office/drawing/2014/main" id="{6FBC83F0-1E35-93F1-0385-84A3BAE82017}"/>
                </a:ext>
              </a:extLst>
            </p:cNvPr>
            <p:cNvSpPr/>
            <p:nvPr/>
          </p:nvSpPr>
          <p:spPr>
            <a:xfrm>
              <a:off x="27757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50;p64">
              <a:extLst>
                <a:ext uri="{FF2B5EF4-FFF2-40B4-BE49-F238E27FC236}">
                  <a16:creationId xmlns:a16="http://schemas.microsoft.com/office/drawing/2014/main" id="{E083CC14-81BF-CFF8-F70F-A4CAA97D65EC}"/>
                </a:ext>
              </a:extLst>
            </p:cNvPr>
            <p:cNvSpPr/>
            <p:nvPr/>
          </p:nvSpPr>
          <p:spPr>
            <a:xfrm>
              <a:off x="283600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676" y="1"/>
                  </a:moveTo>
                  <a:lnTo>
                    <a:pt x="772" y="708"/>
                  </a:lnTo>
                  <a:lnTo>
                    <a:pt x="193" y="290"/>
                  </a:lnTo>
                  <a:lnTo>
                    <a:pt x="1" y="612"/>
                  </a:lnTo>
                  <a:lnTo>
                    <a:pt x="611" y="933"/>
                  </a:lnTo>
                  <a:lnTo>
                    <a:pt x="1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676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51;p64">
              <a:extLst>
                <a:ext uri="{FF2B5EF4-FFF2-40B4-BE49-F238E27FC236}">
                  <a16:creationId xmlns:a16="http://schemas.microsoft.com/office/drawing/2014/main" id="{1CB91F17-4B76-D7D0-C218-20897CF91FC9}"/>
                </a:ext>
              </a:extLst>
            </p:cNvPr>
            <p:cNvSpPr/>
            <p:nvPr/>
          </p:nvSpPr>
          <p:spPr>
            <a:xfrm>
              <a:off x="3166275" y="1069850"/>
              <a:ext cx="190500" cy="167175"/>
            </a:xfrm>
            <a:custGeom>
              <a:avLst/>
              <a:gdLst/>
              <a:ahLst/>
              <a:cxnLst/>
              <a:rect l="l" t="t" r="r" b="b"/>
              <a:pathLst>
                <a:path w="7620" h="6687" extrusionOk="0">
                  <a:moveTo>
                    <a:pt x="1" y="1"/>
                  </a:moveTo>
                  <a:lnTo>
                    <a:pt x="1" y="6687"/>
                  </a:lnTo>
                  <a:lnTo>
                    <a:pt x="7619" y="33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52;p64">
              <a:extLst>
                <a:ext uri="{FF2B5EF4-FFF2-40B4-BE49-F238E27FC236}">
                  <a16:creationId xmlns:a16="http://schemas.microsoft.com/office/drawing/2014/main" id="{98A5D03C-679F-820B-74B1-86C23374FD97}"/>
                </a:ext>
              </a:extLst>
            </p:cNvPr>
            <p:cNvSpPr/>
            <p:nvPr/>
          </p:nvSpPr>
          <p:spPr>
            <a:xfrm>
              <a:off x="5470225" y="24070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608"/>
                    <a:pt x="3055" y="13661"/>
                    <a:pt x="6815" y="13661"/>
                  </a:cubicBezTo>
                  <a:cubicBezTo>
                    <a:pt x="10608" y="13661"/>
                    <a:pt x="13662" y="10608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53;p64">
              <a:extLst>
                <a:ext uri="{FF2B5EF4-FFF2-40B4-BE49-F238E27FC236}">
                  <a16:creationId xmlns:a16="http://schemas.microsoft.com/office/drawing/2014/main" id="{78B4D8A3-1C3A-09F0-3497-60CFEF10AF58}"/>
                </a:ext>
              </a:extLst>
            </p:cNvPr>
            <p:cNvSpPr/>
            <p:nvPr/>
          </p:nvSpPr>
          <p:spPr>
            <a:xfrm>
              <a:off x="5464600" y="2401425"/>
              <a:ext cx="352025" cy="352025"/>
            </a:xfrm>
            <a:custGeom>
              <a:avLst/>
              <a:gdLst/>
              <a:ahLst/>
              <a:cxnLst/>
              <a:rect l="l" t="t" r="r" b="b"/>
              <a:pathLst>
                <a:path w="14081" h="14081" extrusionOk="0">
                  <a:moveTo>
                    <a:pt x="7040" y="451"/>
                  </a:moveTo>
                  <a:cubicBezTo>
                    <a:pt x="8873" y="451"/>
                    <a:pt x="10544" y="1190"/>
                    <a:pt x="11733" y="2380"/>
                  </a:cubicBezTo>
                  <a:cubicBezTo>
                    <a:pt x="12923" y="3569"/>
                    <a:pt x="13662" y="5241"/>
                    <a:pt x="13662" y="7041"/>
                  </a:cubicBezTo>
                  <a:cubicBezTo>
                    <a:pt x="13662" y="8873"/>
                    <a:pt x="12923" y="10544"/>
                    <a:pt x="11733" y="11734"/>
                  </a:cubicBezTo>
                  <a:cubicBezTo>
                    <a:pt x="10544" y="12923"/>
                    <a:pt x="8873" y="13662"/>
                    <a:pt x="7040" y="13662"/>
                  </a:cubicBezTo>
                  <a:cubicBezTo>
                    <a:pt x="5240" y="13662"/>
                    <a:pt x="3569" y="12923"/>
                    <a:pt x="2379" y="11734"/>
                  </a:cubicBezTo>
                  <a:cubicBezTo>
                    <a:pt x="1190" y="10544"/>
                    <a:pt x="451" y="8873"/>
                    <a:pt x="451" y="7041"/>
                  </a:cubicBezTo>
                  <a:cubicBezTo>
                    <a:pt x="451" y="5241"/>
                    <a:pt x="1190" y="3569"/>
                    <a:pt x="2379" y="2380"/>
                  </a:cubicBezTo>
                  <a:cubicBezTo>
                    <a:pt x="3569" y="1190"/>
                    <a:pt x="5240" y="451"/>
                    <a:pt x="7040" y="451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41"/>
                  </a:cubicBezTo>
                  <a:cubicBezTo>
                    <a:pt x="1" y="10930"/>
                    <a:pt x="3183" y="14080"/>
                    <a:pt x="7040" y="14080"/>
                  </a:cubicBezTo>
                  <a:cubicBezTo>
                    <a:pt x="10930" y="14080"/>
                    <a:pt x="14080" y="10930"/>
                    <a:pt x="14080" y="7041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54;p64">
              <a:extLst>
                <a:ext uri="{FF2B5EF4-FFF2-40B4-BE49-F238E27FC236}">
                  <a16:creationId xmlns:a16="http://schemas.microsoft.com/office/drawing/2014/main" id="{8096E206-EAE9-DE59-EABC-19C7562E4328}"/>
                </a:ext>
              </a:extLst>
            </p:cNvPr>
            <p:cNvSpPr/>
            <p:nvPr/>
          </p:nvSpPr>
          <p:spPr>
            <a:xfrm>
              <a:off x="5514425" y="2451250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8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8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55;p64">
              <a:extLst>
                <a:ext uri="{FF2B5EF4-FFF2-40B4-BE49-F238E27FC236}">
                  <a16:creationId xmlns:a16="http://schemas.microsoft.com/office/drawing/2014/main" id="{ECA1E846-4374-6090-EA4F-CE6C942F7D38}"/>
                </a:ext>
              </a:extLst>
            </p:cNvPr>
            <p:cNvSpPr/>
            <p:nvPr/>
          </p:nvSpPr>
          <p:spPr>
            <a:xfrm>
              <a:off x="5508800" y="2445625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9"/>
                  </a:moveTo>
                  <a:cubicBezTo>
                    <a:pt x="6622" y="419"/>
                    <a:pt x="7844" y="965"/>
                    <a:pt x="8712" y="1865"/>
                  </a:cubicBezTo>
                  <a:cubicBezTo>
                    <a:pt x="9612" y="2733"/>
                    <a:pt x="10158" y="3955"/>
                    <a:pt x="10158" y="5273"/>
                  </a:cubicBezTo>
                  <a:cubicBezTo>
                    <a:pt x="10158" y="6623"/>
                    <a:pt x="9612" y="7844"/>
                    <a:pt x="8712" y="8712"/>
                  </a:cubicBezTo>
                  <a:cubicBezTo>
                    <a:pt x="7844" y="9612"/>
                    <a:pt x="6622" y="10159"/>
                    <a:pt x="5272" y="10159"/>
                  </a:cubicBezTo>
                  <a:cubicBezTo>
                    <a:pt x="3954" y="10159"/>
                    <a:pt x="2733" y="9612"/>
                    <a:pt x="1865" y="8712"/>
                  </a:cubicBezTo>
                  <a:cubicBezTo>
                    <a:pt x="965" y="7844"/>
                    <a:pt x="419" y="6623"/>
                    <a:pt x="419" y="5273"/>
                  </a:cubicBezTo>
                  <a:cubicBezTo>
                    <a:pt x="419" y="3955"/>
                    <a:pt x="965" y="2733"/>
                    <a:pt x="1865" y="1865"/>
                  </a:cubicBezTo>
                  <a:cubicBezTo>
                    <a:pt x="2733" y="965"/>
                    <a:pt x="3954" y="419"/>
                    <a:pt x="5272" y="419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80"/>
                    <a:pt x="1" y="5273"/>
                  </a:cubicBezTo>
                  <a:cubicBezTo>
                    <a:pt x="1" y="8198"/>
                    <a:pt x="2379" y="10576"/>
                    <a:pt x="5272" y="10576"/>
                  </a:cubicBezTo>
                  <a:cubicBezTo>
                    <a:pt x="8198" y="10576"/>
                    <a:pt x="10576" y="8198"/>
                    <a:pt x="10576" y="5273"/>
                  </a:cubicBezTo>
                  <a:cubicBezTo>
                    <a:pt x="10576" y="2380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56;p64">
              <a:extLst>
                <a:ext uri="{FF2B5EF4-FFF2-40B4-BE49-F238E27FC236}">
                  <a16:creationId xmlns:a16="http://schemas.microsoft.com/office/drawing/2014/main" id="{046A904B-2D7E-8831-38D5-6755CC8DC915}"/>
                </a:ext>
              </a:extLst>
            </p:cNvPr>
            <p:cNvSpPr/>
            <p:nvPr/>
          </p:nvSpPr>
          <p:spPr>
            <a:xfrm>
              <a:off x="5589175" y="24802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0"/>
                  </a:moveTo>
                  <a:cubicBezTo>
                    <a:pt x="1993" y="0"/>
                    <a:pt x="1897" y="32"/>
                    <a:pt x="1832" y="97"/>
                  </a:cubicBezTo>
                  <a:cubicBezTo>
                    <a:pt x="1768" y="161"/>
                    <a:pt x="1736" y="225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6"/>
                    <a:pt x="892" y="1479"/>
                    <a:pt x="579" y="1672"/>
                  </a:cubicBezTo>
                  <a:cubicBezTo>
                    <a:pt x="193" y="1929"/>
                    <a:pt x="0" y="2282"/>
                    <a:pt x="0" y="2765"/>
                  </a:cubicBezTo>
                  <a:cubicBezTo>
                    <a:pt x="0" y="2957"/>
                    <a:pt x="0" y="3118"/>
                    <a:pt x="64" y="3247"/>
                  </a:cubicBezTo>
                  <a:cubicBezTo>
                    <a:pt x="97" y="3407"/>
                    <a:pt x="161" y="3504"/>
                    <a:pt x="257" y="3600"/>
                  </a:cubicBezTo>
                  <a:cubicBezTo>
                    <a:pt x="322" y="3697"/>
                    <a:pt x="450" y="3793"/>
                    <a:pt x="611" y="3890"/>
                  </a:cubicBezTo>
                  <a:cubicBezTo>
                    <a:pt x="772" y="3954"/>
                    <a:pt x="900" y="4018"/>
                    <a:pt x="1061" y="4083"/>
                  </a:cubicBezTo>
                  <a:cubicBezTo>
                    <a:pt x="1222" y="4147"/>
                    <a:pt x="1415" y="4211"/>
                    <a:pt x="1672" y="4275"/>
                  </a:cubicBezTo>
                  <a:lnTo>
                    <a:pt x="2315" y="4436"/>
                  </a:lnTo>
                  <a:cubicBezTo>
                    <a:pt x="2507" y="4500"/>
                    <a:pt x="2636" y="4565"/>
                    <a:pt x="2732" y="4629"/>
                  </a:cubicBezTo>
                  <a:cubicBezTo>
                    <a:pt x="2861" y="4693"/>
                    <a:pt x="2893" y="4790"/>
                    <a:pt x="2893" y="4886"/>
                  </a:cubicBezTo>
                  <a:cubicBezTo>
                    <a:pt x="2893" y="4983"/>
                    <a:pt x="2861" y="5079"/>
                    <a:pt x="2797" y="5143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lnTo>
                    <a:pt x="1897" y="5336"/>
                  </a:lnTo>
                  <a:cubicBezTo>
                    <a:pt x="1768" y="5336"/>
                    <a:pt x="1607" y="5304"/>
                    <a:pt x="1479" y="5272"/>
                  </a:cubicBezTo>
                  <a:cubicBezTo>
                    <a:pt x="1350" y="5240"/>
                    <a:pt x="1254" y="5208"/>
                    <a:pt x="1190" y="5175"/>
                  </a:cubicBezTo>
                  <a:cubicBezTo>
                    <a:pt x="1093" y="5143"/>
                    <a:pt x="1029" y="5079"/>
                    <a:pt x="932" y="5047"/>
                  </a:cubicBezTo>
                  <a:cubicBezTo>
                    <a:pt x="836" y="4983"/>
                    <a:pt x="772" y="4950"/>
                    <a:pt x="739" y="4950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86"/>
                    <a:pt x="225" y="4918"/>
                    <a:pt x="161" y="4983"/>
                  </a:cubicBezTo>
                  <a:cubicBezTo>
                    <a:pt x="97" y="5047"/>
                    <a:pt x="64" y="5143"/>
                    <a:pt x="32" y="5240"/>
                  </a:cubicBezTo>
                  <a:cubicBezTo>
                    <a:pt x="0" y="5304"/>
                    <a:pt x="0" y="5400"/>
                    <a:pt x="32" y="5497"/>
                  </a:cubicBezTo>
                  <a:cubicBezTo>
                    <a:pt x="64" y="5593"/>
                    <a:pt x="97" y="5690"/>
                    <a:pt x="193" y="5754"/>
                  </a:cubicBezTo>
                  <a:cubicBezTo>
                    <a:pt x="660" y="6075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3"/>
                    <a:pt x="1865" y="7490"/>
                    <a:pt x="1993" y="7554"/>
                  </a:cubicBezTo>
                  <a:cubicBezTo>
                    <a:pt x="2041" y="7570"/>
                    <a:pt x="2098" y="7578"/>
                    <a:pt x="2154" y="7578"/>
                  </a:cubicBezTo>
                  <a:cubicBezTo>
                    <a:pt x="2210" y="7578"/>
                    <a:pt x="2266" y="7570"/>
                    <a:pt x="2315" y="7554"/>
                  </a:cubicBezTo>
                  <a:cubicBezTo>
                    <a:pt x="2443" y="7490"/>
                    <a:pt x="2475" y="7393"/>
                    <a:pt x="2475" y="7233"/>
                  </a:cubicBezTo>
                  <a:lnTo>
                    <a:pt x="2475" y="6315"/>
                  </a:lnTo>
                  <a:lnTo>
                    <a:pt x="2475" y="6315"/>
                  </a:lnTo>
                  <a:cubicBezTo>
                    <a:pt x="2707" y="6294"/>
                    <a:pt x="2919" y="6252"/>
                    <a:pt x="3118" y="6172"/>
                  </a:cubicBezTo>
                  <a:cubicBezTo>
                    <a:pt x="3440" y="6075"/>
                    <a:pt x="3697" y="5883"/>
                    <a:pt x="3890" y="5625"/>
                  </a:cubicBezTo>
                  <a:cubicBezTo>
                    <a:pt x="4083" y="5400"/>
                    <a:pt x="4147" y="5079"/>
                    <a:pt x="4147" y="4725"/>
                  </a:cubicBezTo>
                  <a:cubicBezTo>
                    <a:pt x="4147" y="4500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61"/>
                  </a:cubicBezTo>
                  <a:cubicBezTo>
                    <a:pt x="3568" y="3632"/>
                    <a:pt x="3407" y="3536"/>
                    <a:pt x="3215" y="3472"/>
                  </a:cubicBezTo>
                  <a:cubicBezTo>
                    <a:pt x="3022" y="3407"/>
                    <a:pt x="2797" y="3343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5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507"/>
                    <a:pt x="1511" y="2443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43"/>
                    <a:pt x="3182" y="2572"/>
                  </a:cubicBezTo>
                  <a:cubicBezTo>
                    <a:pt x="3273" y="2594"/>
                    <a:pt x="3364" y="2617"/>
                    <a:pt x="3444" y="2617"/>
                  </a:cubicBezTo>
                  <a:cubicBezTo>
                    <a:pt x="3477" y="2617"/>
                    <a:pt x="3508" y="2613"/>
                    <a:pt x="3536" y="2604"/>
                  </a:cubicBezTo>
                  <a:cubicBezTo>
                    <a:pt x="3632" y="2572"/>
                    <a:pt x="3697" y="2540"/>
                    <a:pt x="3761" y="2443"/>
                  </a:cubicBezTo>
                  <a:cubicBezTo>
                    <a:pt x="3793" y="2379"/>
                    <a:pt x="3825" y="2282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0"/>
                    <a:pt x="3632" y="1736"/>
                    <a:pt x="3536" y="1672"/>
                  </a:cubicBezTo>
                  <a:cubicBezTo>
                    <a:pt x="3375" y="1607"/>
                    <a:pt x="3247" y="1575"/>
                    <a:pt x="3150" y="1543"/>
                  </a:cubicBezTo>
                  <a:cubicBezTo>
                    <a:pt x="3086" y="1511"/>
                    <a:pt x="2925" y="1447"/>
                    <a:pt x="2765" y="1415"/>
                  </a:cubicBezTo>
                  <a:cubicBezTo>
                    <a:pt x="2649" y="1391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54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2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57;p64">
              <a:extLst>
                <a:ext uri="{FF2B5EF4-FFF2-40B4-BE49-F238E27FC236}">
                  <a16:creationId xmlns:a16="http://schemas.microsoft.com/office/drawing/2014/main" id="{1FC0BBC7-77DD-C055-D96F-BDE3A97617E9}"/>
                </a:ext>
              </a:extLst>
            </p:cNvPr>
            <p:cNvSpPr/>
            <p:nvPr/>
          </p:nvSpPr>
          <p:spPr>
            <a:xfrm>
              <a:off x="5470225" y="2280900"/>
              <a:ext cx="341575" cy="340750"/>
            </a:xfrm>
            <a:custGeom>
              <a:avLst/>
              <a:gdLst/>
              <a:ahLst/>
              <a:cxnLst/>
              <a:rect l="l" t="t" r="r" b="b"/>
              <a:pathLst>
                <a:path w="13663" h="13630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576"/>
                    <a:pt x="3055" y="13630"/>
                    <a:pt x="6815" y="13630"/>
                  </a:cubicBezTo>
                  <a:cubicBezTo>
                    <a:pt x="10608" y="13630"/>
                    <a:pt x="13662" y="10576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858;p64">
              <a:extLst>
                <a:ext uri="{FF2B5EF4-FFF2-40B4-BE49-F238E27FC236}">
                  <a16:creationId xmlns:a16="http://schemas.microsoft.com/office/drawing/2014/main" id="{38B782F0-7E4A-9754-A496-99CAEAF48244}"/>
                </a:ext>
              </a:extLst>
            </p:cNvPr>
            <p:cNvSpPr/>
            <p:nvPr/>
          </p:nvSpPr>
          <p:spPr>
            <a:xfrm>
              <a:off x="5464600" y="2275275"/>
              <a:ext cx="352025" cy="352000"/>
            </a:xfrm>
            <a:custGeom>
              <a:avLst/>
              <a:gdLst/>
              <a:ahLst/>
              <a:cxnLst/>
              <a:rect l="l" t="t" r="r" b="b"/>
              <a:pathLst>
                <a:path w="14081" h="14080" extrusionOk="0">
                  <a:moveTo>
                    <a:pt x="7040" y="418"/>
                  </a:moveTo>
                  <a:cubicBezTo>
                    <a:pt x="8873" y="418"/>
                    <a:pt x="10544" y="1158"/>
                    <a:pt x="11733" y="2379"/>
                  </a:cubicBezTo>
                  <a:cubicBezTo>
                    <a:pt x="12923" y="3568"/>
                    <a:pt x="13662" y="5208"/>
                    <a:pt x="13662" y="7040"/>
                  </a:cubicBezTo>
                  <a:cubicBezTo>
                    <a:pt x="13662" y="8872"/>
                    <a:pt x="12923" y="10512"/>
                    <a:pt x="11733" y="11733"/>
                  </a:cubicBezTo>
                  <a:cubicBezTo>
                    <a:pt x="10544" y="12922"/>
                    <a:pt x="8873" y="13662"/>
                    <a:pt x="7040" y="13662"/>
                  </a:cubicBezTo>
                  <a:cubicBezTo>
                    <a:pt x="5240" y="13662"/>
                    <a:pt x="3569" y="12922"/>
                    <a:pt x="2379" y="11733"/>
                  </a:cubicBezTo>
                  <a:cubicBezTo>
                    <a:pt x="1190" y="10512"/>
                    <a:pt x="451" y="8872"/>
                    <a:pt x="451" y="7040"/>
                  </a:cubicBezTo>
                  <a:cubicBezTo>
                    <a:pt x="451" y="5208"/>
                    <a:pt x="1190" y="3568"/>
                    <a:pt x="2379" y="2379"/>
                  </a:cubicBezTo>
                  <a:cubicBezTo>
                    <a:pt x="3569" y="1158"/>
                    <a:pt x="5240" y="418"/>
                    <a:pt x="7040" y="418"/>
                  </a:cubicBezTo>
                  <a:close/>
                  <a:moveTo>
                    <a:pt x="7040" y="0"/>
                  </a:moveTo>
                  <a:cubicBezTo>
                    <a:pt x="3183" y="0"/>
                    <a:pt x="1" y="3150"/>
                    <a:pt x="1" y="7040"/>
                  </a:cubicBezTo>
                  <a:cubicBezTo>
                    <a:pt x="1" y="10929"/>
                    <a:pt x="3183" y="14080"/>
                    <a:pt x="7040" y="14080"/>
                  </a:cubicBezTo>
                  <a:cubicBezTo>
                    <a:pt x="10930" y="14080"/>
                    <a:pt x="14080" y="10929"/>
                    <a:pt x="14080" y="7040"/>
                  </a:cubicBezTo>
                  <a:cubicBezTo>
                    <a:pt x="14080" y="3150"/>
                    <a:pt x="10930" y="0"/>
                    <a:pt x="7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859;p64">
              <a:extLst>
                <a:ext uri="{FF2B5EF4-FFF2-40B4-BE49-F238E27FC236}">
                  <a16:creationId xmlns:a16="http://schemas.microsoft.com/office/drawing/2014/main" id="{42756505-A7C9-7B69-2655-4B85902F3802}"/>
                </a:ext>
              </a:extLst>
            </p:cNvPr>
            <p:cNvSpPr/>
            <p:nvPr/>
          </p:nvSpPr>
          <p:spPr>
            <a:xfrm>
              <a:off x="5514425" y="2324300"/>
              <a:ext cx="253175" cy="253950"/>
            </a:xfrm>
            <a:custGeom>
              <a:avLst/>
              <a:gdLst/>
              <a:ahLst/>
              <a:cxnLst/>
              <a:rect l="l" t="t" r="r" b="b"/>
              <a:pathLst>
                <a:path w="10127" h="10158" extrusionOk="0">
                  <a:moveTo>
                    <a:pt x="5047" y="0"/>
                  </a:moveTo>
                  <a:cubicBezTo>
                    <a:pt x="2251" y="0"/>
                    <a:pt x="1" y="2282"/>
                    <a:pt x="1" y="5079"/>
                  </a:cubicBezTo>
                  <a:cubicBezTo>
                    <a:pt x="1" y="7876"/>
                    <a:pt x="2251" y="10158"/>
                    <a:pt x="5047" y="10158"/>
                  </a:cubicBezTo>
                  <a:cubicBezTo>
                    <a:pt x="7876" y="10158"/>
                    <a:pt x="10126" y="7876"/>
                    <a:pt x="10126" y="5079"/>
                  </a:cubicBezTo>
                  <a:cubicBezTo>
                    <a:pt x="10126" y="2282"/>
                    <a:pt x="7876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860;p64">
              <a:extLst>
                <a:ext uri="{FF2B5EF4-FFF2-40B4-BE49-F238E27FC236}">
                  <a16:creationId xmlns:a16="http://schemas.microsoft.com/office/drawing/2014/main" id="{656FAAF0-6F7B-50D4-E7EF-E94E705EA500}"/>
                </a:ext>
              </a:extLst>
            </p:cNvPr>
            <p:cNvSpPr/>
            <p:nvPr/>
          </p:nvSpPr>
          <p:spPr>
            <a:xfrm>
              <a:off x="5508800" y="2319475"/>
              <a:ext cx="264425" cy="263600"/>
            </a:xfrm>
            <a:custGeom>
              <a:avLst/>
              <a:gdLst/>
              <a:ahLst/>
              <a:cxnLst/>
              <a:rect l="l" t="t" r="r" b="b"/>
              <a:pathLst>
                <a:path w="10577" h="10544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32"/>
                  </a:cubicBezTo>
                  <a:cubicBezTo>
                    <a:pt x="9612" y="2733"/>
                    <a:pt x="10158" y="3922"/>
                    <a:pt x="10158" y="5272"/>
                  </a:cubicBezTo>
                  <a:cubicBezTo>
                    <a:pt x="10158" y="6622"/>
                    <a:pt x="9612" y="7844"/>
                    <a:pt x="8712" y="8711"/>
                  </a:cubicBezTo>
                  <a:cubicBezTo>
                    <a:pt x="7844" y="9579"/>
                    <a:pt x="6622" y="10126"/>
                    <a:pt x="5272" y="10126"/>
                  </a:cubicBezTo>
                  <a:cubicBezTo>
                    <a:pt x="3954" y="10126"/>
                    <a:pt x="2733" y="9579"/>
                    <a:pt x="1865" y="8711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22"/>
                    <a:pt x="965" y="2733"/>
                    <a:pt x="1865" y="1832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0"/>
                  </a:moveTo>
                  <a:cubicBezTo>
                    <a:pt x="2379" y="0"/>
                    <a:pt x="1" y="2347"/>
                    <a:pt x="1" y="5272"/>
                  </a:cubicBezTo>
                  <a:cubicBezTo>
                    <a:pt x="1" y="8197"/>
                    <a:pt x="2379" y="10544"/>
                    <a:pt x="5272" y="10544"/>
                  </a:cubicBezTo>
                  <a:cubicBezTo>
                    <a:pt x="8198" y="10544"/>
                    <a:pt x="10576" y="8197"/>
                    <a:pt x="10576" y="5272"/>
                  </a:cubicBezTo>
                  <a:cubicBezTo>
                    <a:pt x="10576" y="2347"/>
                    <a:pt x="8198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61;p64">
              <a:extLst>
                <a:ext uri="{FF2B5EF4-FFF2-40B4-BE49-F238E27FC236}">
                  <a16:creationId xmlns:a16="http://schemas.microsoft.com/office/drawing/2014/main" id="{B859CE5E-3746-BB31-491A-F101D92BCD0D}"/>
                </a:ext>
              </a:extLst>
            </p:cNvPr>
            <p:cNvSpPr/>
            <p:nvPr/>
          </p:nvSpPr>
          <p:spPr>
            <a:xfrm>
              <a:off x="5589175" y="2354025"/>
              <a:ext cx="103675" cy="189275"/>
            </a:xfrm>
            <a:custGeom>
              <a:avLst/>
              <a:gdLst/>
              <a:ahLst/>
              <a:cxnLst/>
              <a:rect l="l" t="t" r="r" b="b"/>
              <a:pathLst>
                <a:path w="4147" h="7571" extrusionOk="0">
                  <a:moveTo>
                    <a:pt x="2057" y="0"/>
                  </a:moveTo>
                  <a:cubicBezTo>
                    <a:pt x="1993" y="0"/>
                    <a:pt x="1897" y="33"/>
                    <a:pt x="1832" y="97"/>
                  </a:cubicBezTo>
                  <a:cubicBezTo>
                    <a:pt x="1768" y="129"/>
                    <a:pt x="1736" y="225"/>
                    <a:pt x="1736" y="322"/>
                  </a:cubicBezTo>
                  <a:lnTo>
                    <a:pt x="1736" y="1337"/>
                  </a:lnTo>
                  <a:lnTo>
                    <a:pt x="1736" y="1337"/>
                  </a:lnTo>
                  <a:cubicBezTo>
                    <a:pt x="1278" y="1359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33"/>
                  </a:cubicBezTo>
                  <a:cubicBezTo>
                    <a:pt x="0" y="2926"/>
                    <a:pt x="0" y="3086"/>
                    <a:pt x="64" y="3247"/>
                  </a:cubicBezTo>
                  <a:cubicBezTo>
                    <a:pt x="97" y="3376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58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15"/>
                    <a:pt x="1415" y="4179"/>
                    <a:pt x="1672" y="4276"/>
                  </a:cubicBezTo>
                  <a:lnTo>
                    <a:pt x="2315" y="4436"/>
                  </a:lnTo>
                  <a:cubicBezTo>
                    <a:pt x="2507" y="4469"/>
                    <a:pt x="2636" y="4533"/>
                    <a:pt x="2732" y="4629"/>
                  </a:cubicBezTo>
                  <a:cubicBezTo>
                    <a:pt x="2861" y="4694"/>
                    <a:pt x="2893" y="4790"/>
                    <a:pt x="2893" y="4854"/>
                  </a:cubicBezTo>
                  <a:cubicBezTo>
                    <a:pt x="2893" y="4983"/>
                    <a:pt x="2861" y="5047"/>
                    <a:pt x="2797" y="5111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cubicBezTo>
                    <a:pt x="2122" y="5336"/>
                    <a:pt x="1993" y="5336"/>
                    <a:pt x="1897" y="5304"/>
                  </a:cubicBezTo>
                  <a:cubicBezTo>
                    <a:pt x="1768" y="5304"/>
                    <a:pt x="1607" y="5304"/>
                    <a:pt x="1479" y="5272"/>
                  </a:cubicBezTo>
                  <a:cubicBezTo>
                    <a:pt x="1350" y="5208"/>
                    <a:pt x="1254" y="5176"/>
                    <a:pt x="1190" y="5144"/>
                  </a:cubicBezTo>
                  <a:cubicBezTo>
                    <a:pt x="1093" y="5111"/>
                    <a:pt x="1029" y="5079"/>
                    <a:pt x="932" y="5015"/>
                  </a:cubicBezTo>
                  <a:cubicBezTo>
                    <a:pt x="836" y="4983"/>
                    <a:pt x="772" y="4951"/>
                    <a:pt x="739" y="4919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54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08"/>
                  </a:cubicBezTo>
                  <a:cubicBezTo>
                    <a:pt x="0" y="5304"/>
                    <a:pt x="0" y="5401"/>
                    <a:pt x="32" y="5497"/>
                  </a:cubicBezTo>
                  <a:cubicBezTo>
                    <a:pt x="64" y="5594"/>
                    <a:pt x="97" y="5658"/>
                    <a:pt x="193" y="5722"/>
                  </a:cubicBezTo>
                  <a:cubicBezTo>
                    <a:pt x="660" y="6072"/>
                    <a:pt x="1206" y="6264"/>
                    <a:pt x="1832" y="6296"/>
                  </a:cubicBezTo>
                  <a:lnTo>
                    <a:pt x="1832" y="6296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22"/>
                  </a:cubicBezTo>
                  <a:cubicBezTo>
                    <a:pt x="2041" y="7554"/>
                    <a:pt x="2098" y="7571"/>
                    <a:pt x="2154" y="7571"/>
                  </a:cubicBezTo>
                  <a:cubicBezTo>
                    <a:pt x="2210" y="7571"/>
                    <a:pt x="2266" y="7554"/>
                    <a:pt x="2315" y="7522"/>
                  </a:cubicBezTo>
                  <a:cubicBezTo>
                    <a:pt x="2443" y="7458"/>
                    <a:pt x="2475" y="7362"/>
                    <a:pt x="2475" y="7233"/>
                  </a:cubicBezTo>
                  <a:lnTo>
                    <a:pt x="2475" y="6308"/>
                  </a:lnTo>
                  <a:lnTo>
                    <a:pt x="2475" y="6308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26"/>
                  </a:cubicBezTo>
                  <a:cubicBezTo>
                    <a:pt x="4083" y="5369"/>
                    <a:pt x="4147" y="5079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29"/>
                  </a:cubicBezTo>
                  <a:cubicBezTo>
                    <a:pt x="3568" y="3633"/>
                    <a:pt x="3407" y="3536"/>
                    <a:pt x="3215" y="3472"/>
                  </a:cubicBezTo>
                  <a:cubicBezTo>
                    <a:pt x="3022" y="3408"/>
                    <a:pt x="2797" y="3311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476"/>
                    <a:pt x="1511" y="2411"/>
                  </a:cubicBezTo>
                  <a:cubicBezTo>
                    <a:pt x="1607" y="2379"/>
                    <a:pt x="1704" y="2347"/>
                    <a:pt x="1832" y="2347"/>
                  </a:cubicBezTo>
                  <a:cubicBezTo>
                    <a:pt x="1913" y="2331"/>
                    <a:pt x="1977" y="2323"/>
                    <a:pt x="2037" y="2323"/>
                  </a:cubicBezTo>
                  <a:cubicBezTo>
                    <a:pt x="2098" y="2323"/>
                    <a:pt x="2154" y="2331"/>
                    <a:pt x="2218" y="2347"/>
                  </a:cubicBezTo>
                  <a:cubicBezTo>
                    <a:pt x="2540" y="2379"/>
                    <a:pt x="2893" y="2443"/>
                    <a:pt x="3182" y="2572"/>
                  </a:cubicBezTo>
                  <a:cubicBezTo>
                    <a:pt x="3311" y="2604"/>
                    <a:pt x="3440" y="2604"/>
                    <a:pt x="3536" y="2604"/>
                  </a:cubicBezTo>
                  <a:cubicBezTo>
                    <a:pt x="3632" y="2572"/>
                    <a:pt x="3697" y="2508"/>
                    <a:pt x="3761" y="2443"/>
                  </a:cubicBezTo>
                  <a:cubicBezTo>
                    <a:pt x="3793" y="2347"/>
                    <a:pt x="3825" y="2283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1"/>
                    <a:pt x="3632" y="1736"/>
                    <a:pt x="3536" y="1672"/>
                  </a:cubicBezTo>
                  <a:cubicBezTo>
                    <a:pt x="3375" y="1608"/>
                    <a:pt x="3247" y="1543"/>
                    <a:pt x="3150" y="1511"/>
                  </a:cubicBezTo>
                  <a:cubicBezTo>
                    <a:pt x="3086" y="1479"/>
                    <a:pt x="2925" y="1447"/>
                    <a:pt x="2765" y="1415"/>
                  </a:cubicBezTo>
                  <a:cubicBezTo>
                    <a:pt x="2649" y="1392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22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3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62;p64">
              <a:extLst>
                <a:ext uri="{FF2B5EF4-FFF2-40B4-BE49-F238E27FC236}">
                  <a16:creationId xmlns:a16="http://schemas.microsoft.com/office/drawing/2014/main" id="{32B666C9-DCA3-1E8A-9676-9CD8E9EE715E}"/>
                </a:ext>
              </a:extLst>
            </p:cNvPr>
            <p:cNvSpPr/>
            <p:nvPr/>
          </p:nvSpPr>
          <p:spPr>
            <a:xfrm>
              <a:off x="5470225" y="20542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1"/>
                  </a:moveTo>
                  <a:cubicBezTo>
                    <a:pt x="3055" y="1"/>
                    <a:pt x="1" y="3054"/>
                    <a:pt x="1" y="6815"/>
                  </a:cubicBezTo>
                  <a:cubicBezTo>
                    <a:pt x="1" y="10608"/>
                    <a:pt x="3055" y="13662"/>
                    <a:pt x="6815" y="13662"/>
                  </a:cubicBezTo>
                  <a:cubicBezTo>
                    <a:pt x="10608" y="13662"/>
                    <a:pt x="13662" y="10608"/>
                    <a:pt x="13662" y="6815"/>
                  </a:cubicBezTo>
                  <a:cubicBezTo>
                    <a:pt x="13662" y="3054"/>
                    <a:pt x="10608" y="1"/>
                    <a:pt x="68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863;p64">
              <a:extLst>
                <a:ext uri="{FF2B5EF4-FFF2-40B4-BE49-F238E27FC236}">
                  <a16:creationId xmlns:a16="http://schemas.microsoft.com/office/drawing/2014/main" id="{92839773-F570-6D09-0345-BBD66E1B715E}"/>
                </a:ext>
              </a:extLst>
            </p:cNvPr>
            <p:cNvSpPr/>
            <p:nvPr/>
          </p:nvSpPr>
          <p:spPr>
            <a:xfrm>
              <a:off x="5464600" y="2049450"/>
              <a:ext cx="352025" cy="351200"/>
            </a:xfrm>
            <a:custGeom>
              <a:avLst/>
              <a:gdLst/>
              <a:ahLst/>
              <a:cxnLst/>
              <a:rect l="l" t="t" r="r" b="b"/>
              <a:pathLst>
                <a:path w="14081" h="14048" extrusionOk="0">
                  <a:moveTo>
                    <a:pt x="7040" y="419"/>
                  </a:moveTo>
                  <a:cubicBezTo>
                    <a:pt x="8873" y="419"/>
                    <a:pt x="10544" y="1158"/>
                    <a:pt x="11733" y="2347"/>
                  </a:cubicBezTo>
                  <a:cubicBezTo>
                    <a:pt x="12923" y="3537"/>
                    <a:pt x="13662" y="5208"/>
                    <a:pt x="13662" y="7008"/>
                  </a:cubicBezTo>
                  <a:cubicBezTo>
                    <a:pt x="13662" y="8840"/>
                    <a:pt x="12923" y="10512"/>
                    <a:pt x="11733" y="11701"/>
                  </a:cubicBezTo>
                  <a:cubicBezTo>
                    <a:pt x="10544" y="12891"/>
                    <a:pt x="8873" y="13630"/>
                    <a:pt x="7040" y="13630"/>
                  </a:cubicBezTo>
                  <a:cubicBezTo>
                    <a:pt x="5240" y="13630"/>
                    <a:pt x="3569" y="12891"/>
                    <a:pt x="2379" y="11701"/>
                  </a:cubicBezTo>
                  <a:cubicBezTo>
                    <a:pt x="1190" y="10512"/>
                    <a:pt x="451" y="8840"/>
                    <a:pt x="451" y="7008"/>
                  </a:cubicBezTo>
                  <a:cubicBezTo>
                    <a:pt x="451" y="5208"/>
                    <a:pt x="1190" y="3537"/>
                    <a:pt x="2379" y="2347"/>
                  </a:cubicBezTo>
                  <a:cubicBezTo>
                    <a:pt x="3569" y="1158"/>
                    <a:pt x="5240" y="419"/>
                    <a:pt x="7040" y="419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08"/>
                  </a:cubicBezTo>
                  <a:cubicBezTo>
                    <a:pt x="1" y="10898"/>
                    <a:pt x="3183" y="14048"/>
                    <a:pt x="7040" y="14048"/>
                  </a:cubicBezTo>
                  <a:cubicBezTo>
                    <a:pt x="10930" y="14048"/>
                    <a:pt x="14080" y="10898"/>
                    <a:pt x="14080" y="7008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864;p64">
              <a:extLst>
                <a:ext uri="{FF2B5EF4-FFF2-40B4-BE49-F238E27FC236}">
                  <a16:creationId xmlns:a16="http://schemas.microsoft.com/office/drawing/2014/main" id="{481380A6-C40E-3062-02C3-70471FAE7E4A}"/>
                </a:ext>
              </a:extLst>
            </p:cNvPr>
            <p:cNvSpPr/>
            <p:nvPr/>
          </p:nvSpPr>
          <p:spPr>
            <a:xfrm>
              <a:off x="5514425" y="2098475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7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7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865;p64">
              <a:extLst>
                <a:ext uri="{FF2B5EF4-FFF2-40B4-BE49-F238E27FC236}">
                  <a16:creationId xmlns:a16="http://schemas.microsoft.com/office/drawing/2014/main" id="{688E6F73-6F34-5914-0979-F743E342637A}"/>
                </a:ext>
              </a:extLst>
            </p:cNvPr>
            <p:cNvSpPr/>
            <p:nvPr/>
          </p:nvSpPr>
          <p:spPr>
            <a:xfrm>
              <a:off x="5508800" y="2092850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65"/>
                  </a:cubicBezTo>
                  <a:cubicBezTo>
                    <a:pt x="9612" y="2733"/>
                    <a:pt x="10158" y="3954"/>
                    <a:pt x="10158" y="5272"/>
                  </a:cubicBezTo>
                  <a:cubicBezTo>
                    <a:pt x="10158" y="6622"/>
                    <a:pt x="9612" y="7844"/>
                    <a:pt x="8712" y="8712"/>
                  </a:cubicBezTo>
                  <a:cubicBezTo>
                    <a:pt x="7844" y="9612"/>
                    <a:pt x="6622" y="10158"/>
                    <a:pt x="5272" y="10158"/>
                  </a:cubicBezTo>
                  <a:cubicBezTo>
                    <a:pt x="3954" y="10158"/>
                    <a:pt x="2733" y="9612"/>
                    <a:pt x="1865" y="8712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54"/>
                    <a:pt x="965" y="2733"/>
                    <a:pt x="1865" y="1865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79"/>
                    <a:pt x="1" y="5272"/>
                  </a:cubicBezTo>
                  <a:cubicBezTo>
                    <a:pt x="1" y="8197"/>
                    <a:pt x="2379" y="10576"/>
                    <a:pt x="5272" y="10576"/>
                  </a:cubicBezTo>
                  <a:cubicBezTo>
                    <a:pt x="8198" y="10576"/>
                    <a:pt x="10576" y="8197"/>
                    <a:pt x="10576" y="5272"/>
                  </a:cubicBezTo>
                  <a:cubicBezTo>
                    <a:pt x="10576" y="2379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866;p64">
              <a:extLst>
                <a:ext uri="{FF2B5EF4-FFF2-40B4-BE49-F238E27FC236}">
                  <a16:creationId xmlns:a16="http://schemas.microsoft.com/office/drawing/2014/main" id="{B14D1C10-47FC-9905-B890-37111D8B8358}"/>
                </a:ext>
              </a:extLst>
            </p:cNvPr>
            <p:cNvSpPr/>
            <p:nvPr/>
          </p:nvSpPr>
          <p:spPr>
            <a:xfrm>
              <a:off x="5589175" y="21274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1"/>
                  </a:moveTo>
                  <a:cubicBezTo>
                    <a:pt x="1993" y="1"/>
                    <a:pt x="1897" y="33"/>
                    <a:pt x="1832" y="97"/>
                  </a:cubicBezTo>
                  <a:cubicBezTo>
                    <a:pt x="1768" y="161"/>
                    <a:pt x="1736" y="226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7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65"/>
                  </a:cubicBezTo>
                  <a:cubicBezTo>
                    <a:pt x="0" y="2958"/>
                    <a:pt x="0" y="3119"/>
                    <a:pt x="64" y="3247"/>
                  </a:cubicBezTo>
                  <a:cubicBezTo>
                    <a:pt x="97" y="3408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90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47"/>
                    <a:pt x="1415" y="4212"/>
                    <a:pt x="1672" y="4276"/>
                  </a:cubicBezTo>
                  <a:lnTo>
                    <a:pt x="2315" y="4437"/>
                  </a:lnTo>
                  <a:cubicBezTo>
                    <a:pt x="2507" y="4501"/>
                    <a:pt x="2636" y="4565"/>
                    <a:pt x="2732" y="4630"/>
                  </a:cubicBezTo>
                  <a:cubicBezTo>
                    <a:pt x="2861" y="4726"/>
                    <a:pt x="2893" y="4790"/>
                    <a:pt x="2893" y="4887"/>
                  </a:cubicBezTo>
                  <a:cubicBezTo>
                    <a:pt x="2893" y="4983"/>
                    <a:pt x="2861" y="5080"/>
                    <a:pt x="2797" y="5144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5"/>
                    <a:pt x="2347" y="5337"/>
                    <a:pt x="2218" y="5337"/>
                  </a:cubicBezTo>
                  <a:lnTo>
                    <a:pt x="1897" y="5337"/>
                  </a:lnTo>
                  <a:cubicBezTo>
                    <a:pt x="1768" y="5337"/>
                    <a:pt x="1607" y="5305"/>
                    <a:pt x="1479" y="5272"/>
                  </a:cubicBezTo>
                  <a:cubicBezTo>
                    <a:pt x="1350" y="5240"/>
                    <a:pt x="1254" y="5208"/>
                    <a:pt x="1190" y="5176"/>
                  </a:cubicBezTo>
                  <a:cubicBezTo>
                    <a:pt x="1093" y="5144"/>
                    <a:pt x="1029" y="5080"/>
                    <a:pt x="932" y="5047"/>
                  </a:cubicBezTo>
                  <a:cubicBezTo>
                    <a:pt x="836" y="4983"/>
                    <a:pt x="772" y="4951"/>
                    <a:pt x="739" y="4951"/>
                  </a:cubicBezTo>
                  <a:cubicBezTo>
                    <a:pt x="611" y="4887"/>
                    <a:pt x="514" y="4855"/>
                    <a:pt x="418" y="4855"/>
                  </a:cubicBezTo>
                  <a:cubicBezTo>
                    <a:pt x="322" y="4887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40"/>
                  </a:cubicBezTo>
                  <a:cubicBezTo>
                    <a:pt x="0" y="5305"/>
                    <a:pt x="0" y="5401"/>
                    <a:pt x="32" y="5497"/>
                  </a:cubicBezTo>
                  <a:cubicBezTo>
                    <a:pt x="64" y="5594"/>
                    <a:pt x="97" y="5690"/>
                    <a:pt x="193" y="5755"/>
                  </a:cubicBezTo>
                  <a:cubicBezTo>
                    <a:pt x="660" y="6076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55"/>
                  </a:cubicBezTo>
                  <a:cubicBezTo>
                    <a:pt x="2041" y="7571"/>
                    <a:pt x="2098" y="7579"/>
                    <a:pt x="2154" y="7579"/>
                  </a:cubicBezTo>
                  <a:cubicBezTo>
                    <a:pt x="2210" y="7579"/>
                    <a:pt x="2266" y="7571"/>
                    <a:pt x="2315" y="7555"/>
                  </a:cubicBezTo>
                  <a:cubicBezTo>
                    <a:pt x="2443" y="7490"/>
                    <a:pt x="2475" y="7394"/>
                    <a:pt x="2475" y="7233"/>
                  </a:cubicBezTo>
                  <a:lnTo>
                    <a:pt x="2475" y="6316"/>
                  </a:lnTo>
                  <a:lnTo>
                    <a:pt x="2475" y="6316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58"/>
                  </a:cubicBezTo>
                  <a:cubicBezTo>
                    <a:pt x="4083" y="5401"/>
                    <a:pt x="4147" y="5080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7"/>
                    <a:pt x="3857" y="3858"/>
                    <a:pt x="3697" y="3762"/>
                  </a:cubicBezTo>
                  <a:cubicBezTo>
                    <a:pt x="3568" y="3633"/>
                    <a:pt x="3407" y="3537"/>
                    <a:pt x="3215" y="3472"/>
                  </a:cubicBezTo>
                  <a:cubicBezTo>
                    <a:pt x="3022" y="3408"/>
                    <a:pt x="2797" y="3344"/>
                    <a:pt x="2540" y="3247"/>
                  </a:cubicBezTo>
                  <a:lnTo>
                    <a:pt x="1897" y="3087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2"/>
                    <a:pt x="1350" y="2797"/>
                    <a:pt x="1350" y="2669"/>
                  </a:cubicBezTo>
                  <a:cubicBezTo>
                    <a:pt x="1350" y="2572"/>
                    <a:pt x="1382" y="2508"/>
                    <a:pt x="1511" y="2444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76"/>
                    <a:pt x="3182" y="2572"/>
                  </a:cubicBezTo>
                  <a:cubicBezTo>
                    <a:pt x="3273" y="2595"/>
                    <a:pt x="3364" y="2618"/>
                    <a:pt x="3444" y="2618"/>
                  </a:cubicBezTo>
                  <a:cubicBezTo>
                    <a:pt x="3477" y="2618"/>
                    <a:pt x="3508" y="2614"/>
                    <a:pt x="3536" y="2604"/>
                  </a:cubicBezTo>
                  <a:cubicBezTo>
                    <a:pt x="3632" y="2572"/>
                    <a:pt x="3697" y="2540"/>
                    <a:pt x="3761" y="2444"/>
                  </a:cubicBezTo>
                  <a:cubicBezTo>
                    <a:pt x="3793" y="2379"/>
                    <a:pt x="3825" y="2283"/>
                    <a:pt x="3857" y="2187"/>
                  </a:cubicBezTo>
                  <a:cubicBezTo>
                    <a:pt x="3857" y="2090"/>
                    <a:pt x="3825" y="1994"/>
                    <a:pt x="3761" y="1897"/>
                  </a:cubicBezTo>
                  <a:cubicBezTo>
                    <a:pt x="3729" y="1801"/>
                    <a:pt x="3632" y="1737"/>
                    <a:pt x="3536" y="1672"/>
                  </a:cubicBezTo>
                  <a:cubicBezTo>
                    <a:pt x="3375" y="1608"/>
                    <a:pt x="3247" y="1576"/>
                    <a:pt x="3150" y="1544"/>
                  </a:cubicBezTo>
                  <a:cubicBezTo>
                    <a:pt x="3086" y="1512"/>
                    <a:pt x="2925" y="1447"/>
                    <a:pt x="2765" y="1415"/>
                  </a:cubicBezTo>
                  <a:cubicBezTo>
                    <a:pt x="2649" y="1392"/>
                    <a:pt x="2516" y="1369"/>
                    <a:pt x="2379" y="1358"/>
                  </a:cubicBezTo>
                  <a:lnTo>
                    <a:pt x="2379" y="1358"/>
                  </a:lnTo>
                  <a:lnTo>
                    <a:pt x="2379" y="354"/>
                  </a:lnTo>
                  <a:cubicBezTo>
                    <a:pt x="2379" y="226"/>
                    <a:pt x="2347" y="161"/>
                    <a:pt x="2282" y="97"/>
                  </a:cubicBezTo>
                  <a:cubicBezTo>
                    <a:pt x="2218" y="33"/>
                    <a:pt x="2154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867;p64">
              <a:extLst>
                <a:ext uri="{FF2B5EF4-FFF2-40B4-BE49-F238E27FC236}">
                  <a16:creationId xmlns:a16="http://schemas.microsoft.com/office/drawing/2014/main" id="{53FAC48B-30A5-7FF7-E03A-F4D74F1FCC05}"/>
                </a:ext>
              </a:extLst>
            </p:cNvPr>
            <p:cNvSpPr/>
            <p:nvPr/>
          </p:nvSpPr>
          <p:spPr>
            <a:xfrm>
              <a:off x="5070850" y="2818525"/>
              <a:ext cx="197700" cy="144500"/>
            </a:xfrm>
            <a:custGeom>
              <a:avLst/>
              <a:gdLst/>
              <a:ahLst/>
              <a:cxnLst/>
              <a:rect l="l" t="t" r="r" b="b"/>
              <a:pathLst>
                <a:path w="7908" h="5780" extrusionOk="0">
                  <a:moveTo>
                    <a:pt x="7467" y="0"/>
                  </a:moveTo>
                  <a:cubicBezTo>
                    <a:pt x="5221" y="0"/>
                    <a:pt x="0" y="3825"/>
                    <a:pt x="0" y="3825"/>
                  </a:cubicBezTo>
                  <a:cubicBezTo>
                    <a:pt x="0" y="3825"/>
                    <a:pt x="579" y="4597"/>
                    <a:pt x="1286" y="5143"/>
                  </a:cubicBezTo>
                  <a:cubicBezTo>
                    <a:pt x="1752" y="5468"/>
                    <a:pt x="2475" y="5780"/>
                    <a:pt x="3187" y="5780"/>
                  </a:cubicBezTo>
                  <a:cubicBezTo>
                    <a:pt x="3603" y="5780"/>
                    <a:pt x="4016" y="5673"/>
                    <a:pt x="4372" y="5400"/>
                  </a:cubicBezTo>
                  <a:cubicBezTo>
                    <a:pt x="5336" y="4693"/>
                    <a:pt x="5818" y="3054"/>
                    <a:pt x="5818" y="3054"/>
                  </a:cubicBezTo>
                  <a:cubicBezTo>
                    <a:pt x="5818" y="3054"/>
                    <a:pt x="6911" y="3054"/>
                    <a:pt x="7200" y="3022"/>
                  </a:cubicBezTo>
                  <a:cubicBezTo>
                    <a:pt x="7490" y="3022"/>
                    <a:pt x="7908" y="64"/>
                    <a:pt x="7908" y="64"/>
                  </a:cubicBezTo>
                  <a:cubicBezTo>
                    <a:pt x="7779" y="21"/>
                    <a:pt x="7630" y="0"/>
                    <a:pt x="7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868;p64">
              <a:extLst>
                <a:ext uri="{FF2B5EF4-FFF2-40B4-BE49-F238E27FC236}">
                  <a16:creationId xmlns:a16="http://schemas.microsoft.com/office/drawing/2014/main" id="{5A0B3245-B05F-8D69-95B8-3DDB030C38A0}"/>
                </a:ext>
              </a:extLst>
            </p:cNvPr>
            <p:cNvSpPr/>
            <p:nvPr/>
          </p:nvSpPr>
          <p:spPr>
            <a:xfrm>
              <a:off x="5063600" y="2813700"/>
              <a:ext cx="210575" cy="154300"/>
            </a:xfrm>
            <a:custGeom>
              <a:avLst/>
              <a:gdLst/>
              <a:ahLst/>
              <a:cxnLst/>
              <a:rect l="l" t="t" r="r" b="b"/>
              <a:pathLst>
                <a:path w="8423" h="6172" extrusionOk="0">
                  <a:moveTo>
                    <a:pt x="7748" y="418"/>
                  </a:moveTo>
                  <a:cubicBezTo>
                    <a:pt x="7828" y="418"/>
                    <a:pt x="7901" y="426"/>
                    <a:pt x="7965" y="438"/>
                  </a:cubicBezTo>
                  <a:lnTo>
                    <a:pt x="7965" y="438"/>
                  </a:lnTo>
                  <a:cubicBezTo>
                    <a:pt x="7950" y="513"/>
                    <a:pt x="7931" y="604"/>
                    <a:pt x="7908" y="707"/>
                  </a:cubicBezTo>
                  <a:cubicBezTo>
                    <a:pt x="7844" y="1125"/>
                    <a:pt x="7748" y="1736"/>
                    <a:pt x="7619" y="2250"/>
                  </a:cubicBezTo>
                  <a:cubicBezTo>
                    <a:pt x="7587" y="2507"/>
                    <a:pt x="7523" y="2732"/>
                    <a:pt x="7458" y="2893"/>
                  </a:cubicBezTo>
                  <a:cubicBezTo>
                    <a:pt x="7435" y="2940"/>
                    <a:pt x="7428" y="2988"/>
                    <a:pt x="7414" y="3022"/>
                  </a:cubicBezTo>
                  <a:lnTo>
                    <a:pt x="7414" y="3022"/>
                  </a:lnTo>
                  <a:cubicBezTo>
                    <a:pt x="7042" y="3026"/>
                    <a:pt x="6076" y="3054"/>
                    <a:pt x="6076" y="3054"/>
                  </a:cubicBezTo>
                  <a:lnTo>
                    <a:pt x="5947" y="3054"/>
                  </a:lnTo>
                  <a:lnTo>
                    <a:pt x="5883" y="3215"/>
                  </a:lnTo>
                  <a:lnTo>
                    <a:pt x="5883" y="3279"/>
                  </a:lnTo>
                  <a:cubicBezTo>
                    <a:pt x="5787" y="3568"/>
                    <a:pt x="5305" y="4854"/>
                    <a:pt x="4533" y="5433"/>
                  </a:cubicBezTo>
                  <a:cubicBezTo>
                    <a:pt x="4244" y="5658"/>
                    <a:pt x="3858" y="5754"/>
                    <a:pt x="3472" y="5754"/>
                  </a:cubicBezTo>
                  <a:cubicBezTo>
                    <a:pt x="2829" y="5754"/>
                    <a:pt x="2122" y="5465"/>
                    <a:pt x="1704" y="5143"/>
                  </a:cubicBezTo>
                  <a:cubicBezTo>
                    <a:pt x="1383" y="4886"/>
                    <a:pt x="1062" y="4565"/>
                    <a:pt x="836" y="4307"/>
                  </a:cubicBezTo>
                  <a:cubicBezTo>
                    <a:pt x="727" y="4226"/>
                    <a:pt x="665" y="4121"/>
                    <a:pt x="609" y="4051"/>
                  </a:cubicBezTo>
                  <a:lnTo>
                    <a:pt x="609" y="4051"/>
                  </a:lnTo>
                  <a:cubicBezTo>
                    <a:pt x="620" y="4041"/>
                    <a:pt x="632" y="4030"/>
                    <a:pt x="644" y="4018"/>
                  </a:cubicBezTo>
                  <a:cubicBezTo>
                    <a:pt x="1158" y="3665"/>
                    <a:pt x="2476" y="2765"/>
                    <a:pt x="3890" y="1929"/>
                  </a:cubicBezTo>
                  <a:cubicBezTo>
                    <a:pt x="4597" y="1543"/>
                    <a:pt x="5337" y="1157"/>
                    <a:pt x="6012" y="868"/>
                  </a:cubicBezTo>
                  <a:cubicBezTo>
                    <a:pt x="6687" y="579"/>
                    <a:pt x="7298" y="418"/>
                    <a:pt x="7748" y="418"/>
                  </a:cubicBezTo>
                  <a:close/>
                  <a:moveTo>
                    <a:pt x="7748" y="0"/>
                  </a:moveTo>
                  <a:cubicBezTo>
                    <a:pt x="7137" y="0"/>
                    <a:pt x="6365" y="257"/>
                    <a:pt x="5530" y="611"/>
                  </a:cubicBezTo>
                  <a:cubicBezTo>
                    <a:pt x="3087" y="1704"/>
                    <a:pt x="194" y="3857"/>
                    <a:pt x="161" y="3857"/>
                  </a:cubicBezTo>
                  <a:lnTo>
                    <a:pt x="1" y="3986"/>
                  </a:lnTo>
                  <a:lnTo>
                    <a:pt x="129" y="4147"/>
                  </a:lnTo>
                  <a:cubicBezTo>
                    <a:pt x="129" y="4147"/>
                    <a:pt x="708" y="4918"/>
                    <a:pt x="1447" y="5497"/>
                  </a:cubicBezTo>
                  <a:cubicBezTo>
                    <a:pt x="1962" y="5850"/>
                    <a:pt x="2701" y="6172"/>
                    <a:pt x="3472" y="6172"/>
                  </a:cubicBezTo>
                  <a:cubicBezTo>
                    <a:pt x="3954" y="6172"/>
                    <a:pt x="4405" y="6075"/>
                    <a:pt x="4790" y="5786"/>
                  </a:cubicBezTo>
                  <a:cubicBezTo>
                    <a:pt x="5337" y="5368"/>
                    <a:pt x="5690" y="4758"/>
                    <a:pt x="5947" y="4243"/>
                  </a:cubicBezTo>
                  <a:cubicBezTo>
                    <a:pt x="6089" y="3920"/>
                    <a:pt x="6192" y="3635"/>
                    <a:pt x="6249" y="3468"/>
                  </a:cubicBezTo>
                  <a:lnTo>
                    <a:pt x="6249" y="3468"/>
                  </a:lnTo>
                  <a:cubicBezTo>
                    <a:pt x="6560" y="3459"/>
                    <a:pt x="7290" y="3440"/>
                    <a:pt x="7490" y="3440"/>
                  </a:cubicBezTo>
                  <a:cubicBezTo>
                    <a:pt x="7619" y="3440"/>
                    <a:pt x="7683" y="3375"/>
                    <a:pt x="7715" y="3343"/>
                  </a:cubicBezTo>
                  <a:cubicBezTo>
                    <a:pt x="7780" y="3247"/>
                    <a:pt x="7812" y="3150"/>
                    <a:pt x="7844" y="3054"/>
                  </a:cubicBezTo>
                  <a:cubicBezTo>
                    <a:pt x="8005" y="2668"/>
                    <a:pt x="8133" y="1993"/>
                    <a:pt x="8230" y="1382"/>
                  </a:cubicBezTo>
                  <a:cubicBezTo>
                    <a:pt x="8326" y="804"/>
                    <a:pt x="8423" y="289"/>
                    <a:pt x="8423" y="289"/>
                  </a:cubicBezTo>
                  <a:lnTo>
                    <a:pt x="8423" y="129"/>
                  </a:lnTo>
                  <a:lnTo>
                    <a:pt x="8262" y="64"/>
                  </a:lnTo>
                  <a:cubicBezTo>
                    <a:pt x="8101" y="0"/>
                    <a:pt x="7940" y="0"/>
                    <a:pt x="7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869;p64">
              <a:extLst>
                <a:ext uri="{FF2B5EF4-FFF2-40B4-BE49-F238E27FC236}">
                  <a16:creationId xmlns:a16="http://schemas.microsoft.com/office/drawing/2014/main" id="{03423C44-1A9D-7F21-62F8-0642D1AC0FDC}"/>
                </a:ext>
              </a:extLst>
            </p:cNvPr>
            <p:cNvSpPr/>
            <p:nvPr/>
          </p:nvSpPr>
          <p:spPr>
            <a:xfrm>
              <a:off x="5134325" y="3466225"/>
              <a:ext cx="366475" cy="166375"/>
            </a:xfrm>
            <a:custGeom>
              <a:avLst/>
              <a:gdLst/>
              <a:ahLst/>
              <a:cxnLst/>
              <a:rect l="l" t="t" r="r" b="b"/>
              <a:pathLst>
                <a:path w="14659" h="6655" extrusionOk="0">
                  <a:moveTo>
                    <a:pt x="0" y="0"/>
                  </a:moveTo>
                  <a:lnTo>
                    <a:pt x="193" y="5465"/>
                  </a:lnTo>
                  <a:cubicBezTo>
                    <a:pt x="193" y="5465"/>
                    <a:pt x="7991" y="6655"/>
                    <a:pt x="8719" y="6655"/>
                  </a:cubicBezTo>
                  <a:cubicBezTo>
                    <a:pt x="8728" y="6655"/>
                    <a:pt x="8737" y="6655"/>
                    <a:pt x="8744" y="6654"/>
                  </a:cubicBezTo>
                  <a:cubicBezTo>
                    <a:pt x="9322" y="6654"/>
                    <a:pt x="11669" y="5690"/>
                    <a:pt x="12376" y="5529"/>
                  </a:cubicBezTo>
                  <a:cubicBezTo>
                    <a:pt x="13083" y="5369"/>
                    <a:pt x="14658" y="4083"/>
                    <a:pt x="14658" y="4083"/>
                  </a:cubicBezTo>
                  <a:lnTo>
                    <a:pt x="14658" y="4083"/>
                  </a:lnTo>
                  <a:lnTo>
                    <a:pt x="7715" y="4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870;p64">
              <a:extLst>
                <a:ext uri="{FF2B5EF4-FFF2-40B4-BE49-F238E27FC236}">
                  <a16:creationId xmlns:a16="http://schemas.microsoft.com/office/drawing/2014/main" id="{EBAF0B11-0F95-A682-C850-335D80FB54AD}"/>
                </a:ext>
              </a:extLst>
            </p:cNvPr>
            <p:cNvSpPr/>
            <p:nvPr/>
          </p:nvSpPr>
          <p:spPr>
            <a:xfrm>
              <a:off x="5128700" y="3457375"/>
              <a:ext cx="387375" cy="180850"/>
            </a:xfrm>
            <a:custGeom>
              <a:avLst/>
              <a:gdLst/>
              <a:ahLst/>
              <a:cxnLst/>
              <a:rect l="l" t="t" r="r" b="b"/>
              <a:pathLst>
                <a:path w="15495" h="7234" extrusionOk="0">
                  <a:moveTo>
                    <a:pt x="450" y="708"/>
                  </a:moveTo>
                  <a:lnTo>
                    <a:pt x="7908" y="4726"/>
                  </a:lnTo>
                  <a:lnTo>
                    <a:pt x="14229" y="4668"/>
                  </a:lnTo>
                  <a:lnTo>
                    <a:pt x="14229" y="4668"/>
                  </a:lnTo>
                  <a:cubicBezTo>
                    <a:pt x="14015" y="4823"/>
                    <a:pt x="13766" y="5000"/>
                    <a:pt x="13501" y="5176"/>
                  </a:cubicBezTo>
                  <a:cubicBezTo>
                    <a:pt x="13147" y="5433"/>
                    <a:pt x="12762" y="5626"/>
                    <a:pt x="12569" y="5690"/>
                  </a:cubicBezTo>
                  <a:cubicBezTo>
                    <a:pt x="12183" y="5755"/>
                    <a:pt x="11412" y="6044"/>
                    <a:pt x="10672" y="6301"/>
                  </a:cubicBezTo>
                  <a:cubicBezTo>
                    <a:pt x="10287" y="6430"/>
                    <a:pt x="9933" y="6558"/>
                    <a:pt x="9612" y="6655"/>
                  </a:cubicBezTo>
                  <a:cubicBezTo>
                    <a:pt x="9322" y="6751"/>
                    <a:pt x="9065" y="6816"/>
                    <a:pt x="8969" y="6816"/>
                  </a:cubicBezTo>
                  <a:cubicBezTo>
                    <a:pt x="8937" y="6816"/>
                    <a:pt x="8744" y="6783"/>
                    <a:pt x="8454" y="6751"/>
                  </a:cubicBezTo>
                  <a:cubicBezTo>
                    <a:pt x="7490" y="6655"/>
                    <a:pt x="5497" y="6333"/>
                    <a:pt x="3729" y="6076"/>
                  </a:cubicBezTo>
                  <a:cubicBezTo>
                    <a:pt x="2829" y="5948"/>
                    <a:pt x="2026" y="5851"/>
                    <a:pt x="1415" y="5755"/>
                  </a:cubicBezTo>
                  <a:cubicBezTo>
                    <a:pt x="1055" y="5695"/>
                    <a:pt x="770" y="5647"/>
                    <a:pt x="606" y="5620"/>
                  </a:cubicBezTo>
                  <a:lnTo>
                    <a:pt x="606" y="5620"/>
                  </a:lnTo>
                  <a:lnTo>
                    <a:pt x="450" y="708"/>
                  </a:lnTo>
                  <a:close/>
                  <a:moveTo>
                    <a:pt x="0" y="1"/>
                  </a:moveTo>
                  <a:lnTo>
                    <a:pt x="193" y="5980"/>
                  </a:lnTo>
                  <a:lnTo>
                    <a:pt x="386" y="6012"/>
                  </a:lnTo>
                  <a:cubicBezTo>
                    <a:pt x="386" y="6012"/>
                    <a:pt x="2347" y="6333"/>
                    <a:pt x="4436" y="6623"/>
                  </a:cubicBezTo>
                  <a:cubicBezTo>
                    <a:pt x="5465" y="6783"/>
                    <a:pt x="6494" y="6912"/>
                    <a:pt x="7329" y="7041"/>
                  </a:cubicBezTo>
                  <a:cubicBezTo>
                    <a:pt x="7747" y="7105"/>
                    <a:pt x="8133" y="7137"/>
                    <a:pt x="8390" y="7169"/>
                  </a:cubicBezTo>
                  <a:cubicBezTo>
                    <a:pt x="8679" y="7201"/>
                    <a:pt x="8872" y="7233"/>
                    <a:pt x="8969" y="7233"/>
                  </a:cubicBezTo>
                  <a:lnTo>
                    <a:pt x="9001" y="7233"/>
                  </a:lnTo>
                  <a:cubicBezTo>
                    <a:pt x="9162" y="7233"/>
                    <a:pt x="9419" y="7169"/>
                    <a:pt x="9740" y="7073"/>
                  </a:cubicBezTo>
                  <a:cubicBezTo>
                    <a:pt x="10222" y="6912"/>
                    <a:pt x="10833" y="6687"/>
                    <a:pt x="11380" y="6494"/>
                  </a:cubicBezTo>
                  <a:cubicBezTo>
                    <a:pt x="11926" y="6301"/>
                    <a:pt x="12408" y="6140"/>
                    <a:pt x="12633" y="6108"/>
                  </a:cubicBezTo>
                  <a:cubicBezTo>
                    <a:pt x="12858" y="6044"/>
                    <a:pt x="13115" y="5915"/>
                    <a:pt x="13340" y="5787"/>
                  </a:cubicBezTo>
                  <a:cubicBezTo>
                    <a:pt x="14112" y="5337"/>
                    <a:pt x="15012" y="4598"/>
                    <a:pt x="15012" y="4598"/>
                  </a:cubicBezTo>
                  <a:lnTo>
                    <a:pt x="15494" y="4212"/>
                  </a:lnTo>
                  <a:lnTo>
                    <a:pt x="8004" y="43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871;p64">
              <a:extLst>
                <a:ext uri="{FF2B5EF4-FFF2-40B4-BE49-F238E27FC236}">
                  <a16:creationId xmlns:a16="http://schemas.microsoft.com/office/drawing/2014/main" id="{C156CD29-8D26-ABE7-8761-A1FC611608F7}"/>
                </a:ext>
              </a:extLst>
            </p:cNvPr>
            <p:cNvSpPr/>
            <p:nvPr/>
          </p:nvSpPr>
          <p:spPr>
            <a:xfrm>
              <a:off x="5301475" y="3568275"/>
              <a:ext cx="199325" cy="64325"/>
            </a:xfrm>
            <a:custGeom>
              <a:avLst/>
              <a:gdLst/>
              <a:ahLst/>
              <a:cxnLst/>
              <a:rect l="l" t="t" r="r" b="b"/>
              <a:pathLst>
                <a:path w="7973" h="2573" extrusionOk="0">
                  <a:moveTo>
                    <a:pt x="7972" y="1"/>
                  </a:moveTo>
                  <a:lnTo>
                    <a:pt x="1029" y="97"/>
                  </a:lnTo>
                  <a:cubicBezTo>
                    <a:pt x="1029" y="97"/>
                    <a:pt x="0" y="451"/>
                    <a:pt x="97" y="1512"/>
                  </a:cubicBezTo>
                  <a:cubicBezTo>
                    <a:pt x="129" y="1865"/>
                    <a:pt x="386" y="2187"/>
                    <a:pt x="708" y="2412"/>
                  </a:cubicBezTo>
                  <a:cubicBezTo>
                    <a:pt x="1415" y="2508"/>
                    <a:pt x="1929" y="2572"/>
                    <a:pt x="2058" y="2572"/>
                  </a:cubicBezTo>
                  <a:cubicBezTo>
                    <a:pt x="2636" y="2572"/>
                    <a:pt x="4983" y="1608"/>
                    <a:pt x="5690" y="1447"/>
                  </a:cubicBezTo>
                  <a:cubicBezTo>
                    <a:pt x="6397" y="1287"/>
                    <a:pt x="7972" y="1"/>
                    <a:pt x="7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872;p64">
              <a:extLst>
                <a:ext uri="{FF2B5EF4-FFF2-40B4-BE49-F238E27FC236}">
                  <a16:creationId xmlns:a16="http://schemas.microsoft.com/office/drawing/2014/main" id="{0EFF34A3-C006-E4F4-9547-09827598871D}"/>
                </a:ext>
              </a:extLst>
            </p:cNvPr>
            <p:cNvSpPr/>
            <p:nvPr/>
          </p:nvSpPr>
          <p:spPr>
            <a:xfrm>
              <a:off x="5298250" y="3562650"/>
              <a:ext cx="217825" cy="75575"/>
            </a:xfrm>
            <a:custGeom>
              <a:avLst/>
              <a:gdLst/>
              <a:ahLst/>
              <a:cxnLst/>
              <a:rect l="l" t="t" r="r" b="b"/>
              <a:pathLst>
                <a:path w="8713" h="3023" extrusionOk="0">
                  <a:moveTo>
                    <a:pt x="7446" y="457"/>
                  </a:moveTo>
                  <a:cubicBezTo>
                    <a:pt x="7233" y="612"/>
                    <a:pt x="6984" y="789"/>
                    <a:pt x="6719" y="965"/>
                  </a:cubicBezTo>
                  <a:cubicBezTo>
                    <a:pt x="6365" y="1222"/>
                    <a:pt x="5980" y="1415"/>
                    <a:pt x="5787" y="1479"/>
                  </a:cubicBezTo>
                  <a:cubicBezTo>
                    <a:pt x="5401" y="1544"/>
                    <a:pt x="4630" y="1833"/>
                    <a:pt x="3890" y="2090"/>
                  </a:cubicBezTo>
                  <a:cubicBezTo>
                    <a:pt x="3505" y="2219"/>
                    <a:pt x="3151" y="2347"/>
                    <a:pt x="2830" y="2444"/>
                  </a:cubicBezTo>
                  <a:cubicBezTo>
                    <a:pt x="2540" y="2540"/>
                    <a:pt x="2283" y="2605"/>
                    <a:pt x="2187" y="2605"/>
                  </a:cubicBezTo>
                  <a:cubicBezTo>
                    <a:pt x="2155" y="2605"/>
                    <a:pt x="1994" y="2572"/>
                    <a:pt x="1737" y="2540"/>
                  </a:cubicBezTo>
                  <a:cubicBezTo>
                    <a:pt x="1525" y="2540"/>
                    <a:pt x="1257" y="2483"/>
                    <a:pt x="932" y="2450"/>
                  </a:cubicBezTo>
                  <a:lnTo>
                    <a:pt x="932" y="2450"/>
                  </a:lnTo>
                  <a:cubicBezTo>
                    <a:pt x="659" y="2231"/>
                    <a:pt x="450" y="1983"/>
                    <a:pt x="419" y="1704"/>
                  </a:cubicBezTo>
                  <a:lnTo>
                    <a:pt x="419" y="1608"/>
                  </a:lnTo>
                  <a:cubicBezTo>
                    <a:pt x="419" y="1190"/>
                    <a:pt x="612" y="933"/>
                    <a:pt x="837" y="772"/>
                  </a:cubicBezTo>
                  <a:cubicBezTo>
                    <a:pt x="933" y="676"/>
                    <a:pt x="1030" y="612"/>
                    <a:pt x="1126" y="579"/>
                  </a:cubicBezTo>
                  <a:lnTo>
                    <a:pt x="1222" y="515"/>
                  </a:lnTo>
                  <a:lnTo>
                    <a:pt x="1222" y="515"/>
                  </a:lnTo>
                  <a:lnTo>
                    <a:pt x="1222" y="515"/>
                  </a:lnTo>
                  <a:lnTo>
                    <a:pt x="7446" y="457"/>
                  </a:lnTo>
                  <a:close/>
                  <a:moveTo>
                    <a:pt x="8712" y="1"/>
                  </a:moveTo>
                  <a:lnTo>
                    <a:pt x="1126" y="97"/>
                  </a:lnTo>
                  <a:lnTo>
                    <a:pt x="1094" y="97"/>
                  </a:lnTo>
                  <a:cubicBezTo>
                    <a:pt x="1094" y="97"/>
                    <a:pt x="805" y="194"/>
                    <a:pt x="547" y="451"/>
                  </a:cubicBezTo>
                  <a:cubicBezTo>
                    <a:pt x="290" y="676"/>
                    <a:pt x="1" y="1062"/>
                    <a:pt x="1" y="1608"/>
                  </a:cubicBezTo>
                  <a:cubicBezTo>
                    <a:pt x="1" y="1640"/>
                    <a:pt x="1" y="1704"/>
                    <a:pt x="1" y="1737"/>
                  </a:cubicBezTo>
                  <a:cubicBezTo>
                    <a:pt x="33" y="2219"/>
                    <a:pt x="354" y="2572"/>
                    <a:pt x="708" y="2830"/>
                  </a:cubicBezTo>
                  <a:lnTo>
                    <a:pt x="772" y="2862"/>
                  </a:lnTo>
                  <a:lnTo>
                    <a:pt x="805" y="2862"/>
                  </a:lnTo>
                  <a:cubicBezTo>
                    <a:pt x="1158" y="2894"/>
                    <a:pt x="1480" y="2958"/>
                    <a:pt x="1705" y="2990"/>
                  </a:cubicBezTo>
                  <a:cubicBezTo>
                    <a:pt x="1930" y="2990"/>
                    <a:pt x="2090" y="3022"/>
                    <a:pt x="2187" y="3022"/>
                  </a:cubicBezTo>
                  <a:lnTo>
                    <a:pt x="2219" y="3022"/>
                  </a:lnTo>
                  <a:cubicBezTo>
                    <a:pt x="2380" y="3022"/>
                    <a:pt x="2637" y="2958"/>
                    <a:pt x="2958" y="2862"/>
                  </a:cubicBezTo>
                  <a:cubicBezTo>
                    <a:pt x="3440" y="2701"/>
                    <a:pt x="4051" y="2476"/>
                    <a:pt x="4598" y="2283"/>
                  </a:cubicBezTo>
                  <a:cubicBezTo>
                    <a:pt x="5144" y="2090"/>
                    <a:pt x="5626" y="1929"/>
                    <a:pt x="5851" y="1897"/>
                  </a:cubicBezTo>
                  <a:cubicBezTo>
                    <a:pt x="6076" y="1833"/>
                    <a:pt x="6333" y="1704"/>
                    <a:pt x="6558" y="1576"/>
                  </a:cubicBezTo>
                  <a:cubicBezTo>
                    <a:pt x="7330" y="1126"/>
                    <a:pt x="8230" y="387"/>
                    <a:pt x="8230" y="387"/>
                  </a:cubicBezTo>
                  <a:lnTo>
                    <a:pt x="8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873;p64">
              <a:extLst>
                <a:ext uri="{FF2B5EF4-FFF2-40B4-BE49-F238E27FC236}">
                  <a16:creationId xmlns:a16="http://schemas.microsoft.com/office/drawing/2014/main" id="{CFE1B4B4-758A-D68C-50ED-C11F27589B51}"/>
                </a:ext>
              </a:extLst>
            </p:cNvPr>
            <p:cNvSpPr/>
            <p:nvPr/>
          </p:nvSpPr>
          <p:spPr>
            <a:xfrm>
              <a:off x="4830550" y="3803825"/>
              <a:ext cx="219425" cy="1071950"/>
            </a:xfrm>
            <a:custGeom>
              <a:avLst/>
              <a:gdLst/>
              <a:ahLst/>
              <a:cxnLst/>
              <a:rect l="l" t="t" r="r" b="b"/>
              <a:pathLst>
                <a:path w="8777" h="42878" extrusionOk="0">
                  <a:moveTo>
                    <a:pt x="3190" y="0"/>
                  </a:moveTo>
                  <a:cubicBezTo>
                    <a:pt x="3112" y="0"/>
                    <a:pt x="3034" y="10"/>
                    <a:pt x="2958" y="29"/>
                  </a:cubicBezTo>
                  <a:cubicBezTo>
                    <a:pt x="1544" y="383"/>
                    <a:pt x="1930" y="2215"/>
                    <a:pt x="1930" y="2215"/>
                  </a:cubicBezTo>
                  <a:cubicBezTo>
                    <a:pt x="1930" y="2215"/>
                    <a:pt x="2476" y="16873"/>
                    <a:pt x="2508" y="19220"/>
                  </a:cubicBezTo>
                  <a:cubicBezTo>
                    <a:pt x="2572" y="21598"/>
                    <a:pt x="1" y="26934"/>
                    <a:pt x="290" y="30727"/>
                  </a:cubicBezTo>
                  <a:cubicBezTo>
                    <a:pt x="579" y="34488"/>
                    <a:pt x="997" y="42878"/>
                    <a:pt x="997" y="42878"/>
                  </a:cubicBezTo>
                  <a:lnTo>
                    <a:pt x="3890" y="42814"/>
                  </a:lnTo>
                  <a:cubicBezTo>
                    <a:pt x="3890" y="42814"/>
                    <a:pt x="4276" y="40660"/>
                    <a:pt x="5080" y="38056"/>
                  </a:cubicBezTo>
                  <a:cubicBezTo>
                    <a:pt x="5883" y="35453"/>
                    <a:pt x="6880" y="31306"/>
                    <a:pt x="7137" y="27770"/>
                  </a:cubicBezTo>
                  <a:cubicBezTo>
                    <a:pt x="7362" y="24202"/>
                    <a:pt x="8776" y="14141"/>
                    <a:pt x="7458" y="8323"/>
                  </a:cubicBezTo>
                  <a:cubicBezTo>
                    <a:pt x="6213" y="2856"/>
                    <a:pt x="4537" y="0"/>
                    <a:pt x="3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874;p64">
              <a:extLst>
                <a:ext uri="{FF2B5EF4-FFF2-40B4-BE49-F238E27FC236}">
                  <a16:creationId xmlns:a16="http://schemas.microsoft.com/office/drawing/2014/main" id="{406500ED-B01A-3987-3C4B-2708FF93237F}"/>
                </a:ext>
              </a:extLst>
            </p:cNvPr>
            <p:cNvSpPr/>
            <p:nvPr/>
          </p:nvSpPr>
          <p:spPr>
            <a:xfrm>
              <a:off x="4832175" y="3798125"/>
              <a:ext cx="204125" cy="1083275"/>
            </a:xfrm>
            <a:custGeom>
              <a:avLst/>
              <a:gdLst/>
              <a:ahLst/>
              <a:cxnLst/>
              <a:rect l="l" t="t" r="r" b="b"/>
              <a:pathLst>
                <a:path w="8165" h="43331" extrusionOk="0">
                  <a:moveTo>
                    <a:pt x="3118" y="418"/>
                  </a:moveTo>
                  <a:cubicBezTo>
                    <a:pt x="3375" y="418"/>
                    <a:pt x="3697" y="579"/>
                    <a:pt x="4050" y="900"/>
                  </a:cubicBezTo>
                  <a:cubicBezTo>
                    <a:pt x="4565" y="1415"/>
                    <a:pt x="5111" y="2315"/>
                    <a:pt x="5658" y="3600"/>
                  </a:cubicBezTo>
                  <a:cubicBezTo>
                    <a:pt x="6204" y="4886"/>
                    <a:pt x="6718" y="6558"/>
                    <a:pt x="7168" y="8615"/>
                  </a:cubicBezTo>
                  <a:cubicBezTo>
                    <a:pt x="7586" y="10383"/>
                    <a:pt x="7715" y="12601"/>
                    <a:pt x="7715" y="14915"/>
                  </a:cubicBezTo>
                  <a:cubicBezTo>
                    <a:pt x="7715" y="19994"/>
                    <a:pt x="7008" y="25491"/>
                    <a:pt x="6847" y="27966"/>
                  </a:cubicBezTo>
                  <a:cubicBezTo>
                    <a:pt x="6622" y="31502"/>
                    <a:pt x="5625" y="35616"/>
                    <a:pt x="4822" y="38220"/>
                  </a:cubicBezTo>
                  <a:cubicBezTo>
                    <a:pt x="4145" y="40412"/>
                    <a:pt x="3765" y="42308"/>
                    <a:pt x="3662" y="42852"/>
                  </a:cubicBezTo>
                  <a:lnTo>
                    <a:pt x="3662" y="42852"/>
                  </a:lnTo>
                  <a:lnTo>
                    <a:pt x="1147" y="42908"/>
                  </a:lnTo>
                  <a:lnTo>
                    <a:pt x="1147" y="42908"/>
                  </a:lnTo>
                  <a:cubicBezTo>
                    <a:pt x="1083" y="41618"/>
                    <a:pt x="713" y="34343"/>
                    <a:pt x="450" y="30923"/>
                  </a:cubicBezTo>
                  <a:cubicBezTo>
                    <a:pt x="418" y="30730"/>
                    <a:pt x="418" y="30505"/>
                    <a:pt x="418" y="30312"/>
                  </a:cubicBezTo>
                  <a:cubicBezTo>
                    <a:pt x="418" y="28512"/>
                    <a:pt x="964" y="26391"/>
                    <a:pt x="1543" y="24462"/>
                  </a:cubicBezTo>
                  <a:cubicBezTo>
                    <a:pt x="2090" y="22501"/>
                    <a:pt x="2668" y="20733"/>
                    <a:pt x="2668" y="19544"/>
                  </a:cubicBezTo>
                  <a:lnTo>
                    <a:pt x="2668" y="19448"/>
                  </a:lnTo>
                  <a:cubicBezTo>
                    <a:pt x="2604" y="17069"/>
                    <a:pt x="2057" y="2411"/>
                    <a:pt x="2057" y="2411"/>
                  </a:cubicBezTo>
                  <a:lnTo>
                    <a:pt x="2057" y="2379"/>
                  </a:lnTo>
                  <a:lnTo>
                    <a:pt x="2057" y="2347"/>
                  </a:lnTo>
                  <a:cubicBezTo>
                    <a:pt x="2057" y="2282"/>
                    <a:pt x="2025" y="2122"/>
                    <a:pt x="2025" y="1929"/>
                  </a:cubicBezTo>
                  <a:cubicBezTo>
                    <a:pt x="2025" y="1640"/>
                    <a:pt x="2057" y="1318"/>
                    <a:pt x="2186" y="1061"/>
                  </a:cubicBezTo>
                  <a:cubicBezTo>
                    <a:pt x="2347" y="772"/>
                    <a:pt x="2540" y="547"/>
                    <a:pt x="2925" y="450"/>
                  </a:cubicBezTo>
                  <a:cubicBezTo>
                    <a:pt x="2990" y="450"/>
                    <a:pt x="3054" y="418"/>
                    <a:pt x="3118" y="418"/>
                  </a:cubicBezTo>
                  <a:close/>
                  <a:moveTo>
                    <a:pt x="3118" y="0"/>
                  </a:moveTo>
                  <a:cubicBezTo>
                    <a:pt x="3022" y="0"/>
                    <a:pt x="2925" y="32"/>
                    <a:pt x="2829" y="32"/>
                  </a:cubicBezTo>
                  <a:cubicBezTo>
                    <a:pt x="2315" y="161"/>
                    <a:pt x="1993" y="514"/>
                    <a:pt x="1800" y="868"/>
                  </a:cubicBezTo>
                  <a:cubicBezTo>
                    <a:pt x="1640" y="1222"/>
                    <a:pt x="1607" y="1607"/>
                    <a:pt x="1607" y="1929"/>
                  </a:cubicBezTo>
                  <a:cubicBezTo>
                    <a:pt x="1607" y="2250"/>
                    <a:pt x="1640" y="2475"/>
                    <a:pt x="1640" y="2475"/>
                  </a:cubicBezTo>
                  <a:lnTo>
                    <a:pt x="1641" y="2475"/>
                  </a:lnTo>
                  <a:lnTo>
                    <a:pt x="1641" y="2475"/>
                  </a:lnTo>
                  <a:cubicBezTo>
                    <a:pt x="1647" y="2647"/>
                    <a:pt x="1679" y="3498"/>
                    <a:pt x="1736" y="4758"/>
                  </a:cubicBezTo>
                  <a:cubicBezTo>
                    <a:pt x="1897" y="9001"/>
                    <a:pt x="2186" y="17680"/>
                    <a:pt x="2250" y="19448"/>
                  </a:cubicBezTo>
                  <a:lnTo>
                    <a:pt x="2250" y="19544"/>
                  </a:lnTo>
                  <a:cubicBezTo>
                    <a:pt x="2250" y="20605"/>
                    <a:pt x="1704" y="22373"/>
                    <a:pt x="1125" y="24334"/>
                  </a:cubicBezTo>
                  <a:cubicBezTo>
                    <a:pt x="547" y="26294"/>
                    <a:pt x="0" y="28416"/>
                    <a:pt x="0" y="30312"/>
                  </a:cubicBezTo>
                  <a:cubicBezTo>
                    <a:pt x="0" y="30537"/>
                    <a:pt x="0" y="30730"/>
                    <a:pt x="0" y="30955"/>
                  </a:cubicBezTo>
                  <a:cubicBezTo>
                    <a:pt x="161" y="32852"/>
                    <a:pt x="354" y="35873"/>
                    <a:pt x="482" y="38445"/>
                  </a:cubicBezTo>
                  <a:cubicBezTo>
                    <a:pt x="547" y="39731"/>
                    <a:pt x="611" y="40920"/>
                    <a:pt x="643" y="41756"/>
                  </a:cubicBezTo>
                  <a:cubicBezTo>
                    <a:pt x="707" y="42592"/>
                    <a:pt x="707" y="43138"/>
                    <a:pt x="707" y="43138"/>
                  </a:cubicBezTo>
                  <a:lnTo>
                    <a:pt x="739" y="43331"/>
                  </a:lnTo>
                  <a:lnTo>
                    <a:pt x="4018" y="43267"/>
                  </a:lnTo>
                  <a:lnTo>
                    <a:pt x="4050" y="43074"/>
                  </a:lnTo>
                  <a:cubicBezTo>
                    <a:pt x="4050" y="43074"/>
                    <a:pt x="4082" y="42945"/>
                    <a:pt x="4115" y="42720"/>
                  </a:cubicBezTo>
                  <a:cubicBezTo>
                    <a:pt x="4275" y="41981"/>
                    <a:pt x="4629" y="40277"/>
                    <a:pt x="5240" y="38349"/>
                  </a:cubicBezTo>
                  <a:cubicBezTo>
                    <a:pt x="6043" y="35713"/>
                    <a:pt x="7040" y="31598"/>
                    <a:pt x="7265" y="27998"/>
                  </a:cubicBezTo>
                  <a:cubicBezTo>
                    <a:pt x="7458" y="25555"/>
                    <a:pt x="8165" y="20026"/>
                    <a:pt x="8165" y="14915"/>
                  </a:cubicBezTo>
                  <a:cubicBezTo>
                    <a:pt x="8165" y="12601"/>
                    <a:pt x="8004" y="10351"/>
                    <a:pt x="7586" y="8518"/>
                  </a:cubicBezTo>
                  <a:cubicBezTo>
                    <a:pt x="6975" y="5754"/>
                    <a:pt x="6236" y="3665"/>
                    <a:pt x="5497" y="2250"/>
                  </a:cubicBezTo>
                  <a:cubicBezTo>
                    <a:pt x="5111" y="1511"/>
                    <a:pt x="4725" y="964"/>
                    <a:pt x="4340" y="611"/>
                  </a:cubicBezTo>
                  <a:cubicBezTo>
                    <a:pt x="3954" y="225"/>
                    <a:pt x="353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875;p64">
              <a:extLst>
                <a:ext uri="{FF2B5EF4-FFF2-40B4-BE49-F238E27FC236}">
                  <a16:creationId xmlns:a16="http://schemas.microsoft.com/office/drawing/2014/main" id="{BDAD020A-1D56-64FE-473F-459AD6F5EAFC}"/>
                </a:ext>
              </a:extLst>
            </p:cNvPr>
            <p:cNvSpPr/>
            <p:nvPr/>
          </p:nvSpPr>
          <p:spPr>
            <a:xfrm>
              <a:off x="4814475" y="3655075"/>
              <a:ext cx="331925" cy="1231150"/>
            </a:xfrm>
            <a:custGeom>
              <a:avLst/>
              <a:gdLst/>
              <a:ahLst/>
              <a:cxnLst/>
              <a:rect l="l" t="t" r="r" b="b"/>
              <a:pathLst>
                <a:path w="13277" h="49246" extrusionOk="0">
                  <a:moveTo>
                    <a:pt x="772" y="0"/>
                  </a:moveTo>
                  <a:cubicBezTo>
                    <a:pt x="772" y="1"/>
                    <a:pt x="1" y="4340"/>
                    <a:pt x="1030" y="6558"/>
                  </a:cubicBezTo>
                  <a:cubicBezTo>
                    <a:pt x="2026" y="8808"/>
                    <a:pt x="3665" y="14690"/>
                    <a:pt x="4630" y="18130"/>
                  </a:cubicBezTo>
                  <a:cubicBezTo>
                    <a:pt x="5562" y="21569"/>
                    <a:pt x="5755" y="25234"/>
                    <a:pt x="4855" y="28384"/>
                  </a:cubicBezTo>
                  <a:cubicBezTo>
                    <a:pt x="3955" y="31534"/>
                    <a:pt x="4565" y="35617"/>
                    <a:pt x="5305" y="38927"/>
                  </a:cubicBezTo>
                  <a:cubicBezTo>
                    <a:pt x="6012" y="42270"/>
                    <a:pt x="7137" y="49246"/>
                    <a:pt x="7137" y="49246"/>
                  </a:cubicBezTo>
                  <a:lnTo>
                    <a:pt x="9837" y="49182"/>
                  </a:lnTo>
                  <a:cubicBezTo>
                    <a:pt x="9837" y="49182"/>
                    <a:pt x="11059" y="35584"/>
                    <a:pt x="11734" y="32338"/>
                  </a:cubicBezTo>
                  <a:cubicBezTo>
                    <a:pt x="12409" y="29059"/>
                    <a:pt x="13052" y="23980"/>
                    <a:pt x="13180" y="19448"/>
                  </a:cubicBezTo>
                  <a:cubicBezTo>
                    <a:pt x="13277" y="14915"/>
                    <a:pt x="12955" y="4565"/>
                    <a:pt x="12955" y="4565"/>
                  </a:cubicBezTo>
                  <a:lnTo>
                    <a:pt x="13084" y="102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876;p64">
              <a:extLst>
                <a:ext uri="{FF2B5EF4-FFF2-40B4-BE49-F238E27FC236}">
                  <a16:creationId xmlns:a16="http://schemas.microsoft.com/office/drawing/2014/main" id="{080467DD-0C99-80F9-4391-487B63FE76C3}"/>
                </a:ext>
              </a:extLst>
            </p:cNvPr>
            <p:cNvSpPr/>
            <p:nvPr/>
          </p:nvSpPr>
          <p:spPr>
            <a:xfrm>
              <a:off x="4821725" y="3649450"/>
              <a:ext cx="327900" cy="1242400"/>
            </a:xfrm>
            <a:custGeom>
              <a:avLst/>
              <a:gdLst/>
              <a:ahLst/>
              <a:cxnLst/>
              <a:rect l="l" t="t" r="r" b="b"/>
              <a:pathLst>
                <a:path w="13116" h="49696" extrusionOk="0">
                  <a:moveTo>
                    <a:pt x="657" y="436"/>
                  </a:moveTo>
                  <a:lnTo>
                    <a:pt x="12569" y="1447"/>
                  </a:lnTo>
                  <a:lnTo>
                    <a:pt x="12440" y="4790"/>
                  </a:lnTo>
                  <a:lnTo>
                    <a:pt x="12440" y="4822"/>
                  </a:lnTo>
                  <a:cubicBezTo>
                    <a:pt x="12440" y="4822"/>
                    <a:pt x="12472" y="5272"/>
                    <a:pt x="12472" y="6076"/>
                  </a:cubicBezTo>
                  <a:cubicBezTo>
                    <a:pt x="12569" y="8422"/>
                    <a:pt x="12697" y="13630"/>
                    <a:pt x="12697" y="17391"/>
                  </a:cubicBezTo>
                  <a:cubicBezTo>
                    <a:pt x="12697" y="18258"/>
                    <a:pt x="12697" y="19030"/>
                    <a:pt x="12665" y="19673"/>
                  </a:cubicBezTo>
                  <a:cubicBezTo>
                    <a:pt x="12569" y="24205"/>
                    <a:pt x="11926" y="29284"/>
                    <a:pt x="11219" y="32499"/>
                  </a:cubicBezTo>
                  <a:cubicBezTo>
                    <a:pt x="10897" y="34170"/>
                    <a:pt x="10415" y="38349"/>
                    <a:pt x="10029" y="42174"/>
                  </a:cubicBezTo>
                  <a:cubicBezTo>
                    <a:pt x="9697" y="45469"/>
                    <a:pt x="9436" y="48453"/>
                    <a:pt x="9370" y="49218"/>
                  </a:cubicBezTo>
                  <a:lnTo>
                    <a:pt x="9370" y="49218"/>
                  </a:lnTo>
                  <a:lnTo>
                    <a:pt x="7045" y="49273"/>
                  </a:lnTo>
                  <a:lnTo>
                    <a:pt x="7045" y="49273"/>
                  </a:lnTo>
                  <a:cubicBezTo>
                    <a:pt x="6870" y="48199"/>
                    <a:pt x="5880" y="42159"/>
                    <a:pt x="5208" y="39120"/>
                  </a:cubicBezTo>
                  <a:cubicBezTo>
                    <a:pt x="4758" y="36967"/>
                    <a:pt x="4340" y="34524"/>
                    <a:pt x="4340" y="32209"/>
                  </a:cubicBezTo>
                  <a:cubicBezTo>
                    <a:pt x="4340" y="30956"/>
                    <a:pt x="4468" y="29734"/>
                    <a:pt x="4758" y="28673"/>
                  </a:cubicBezTo>
                  <a:cubicBezTo>
                    <a:pt x="5176" y="27227"/>
                    <a:pt x="5368" y="25716"/>
                    <a:pt x="5368" y="24173"/>
                  </a:cubicBezTo>
                  <a:cubicBezTo>
                    <a:pt x="5368" y="22244"/>
                    <a:pt x="5047" y="20219"/>
                    <a:pt x="4533" y="18291"/>
                  </a:cubicBezTo>
                  <a:cubicBezTo>
                    <a:pt x="4050" y="16587"/>
                    <a:pt x="3408" y="14273"/>
                    <a:pt x="2765" y="12055"/>
                  </a:cubicBezTo>
                  <a:cubicBezTo>
                    <a:pt x="2122" y="9869"/>
                    <a:pt x="1447" y="7844"/>
                    <a:pt x="932" y="6719"/>
                  </a:cubicBezTo>
                  <a:cubicBezTo>
                    <a:pt x="547" y="5851"/>
                    <a:pt x="418" y="4661"/>
                    <a:pt x="418" y="3504"/>
                  </a:cubicBezTo>
                  <a:cubicBezTo>
                    <a:pt x="418" y="2668"/>
                    <a:pt x="482" y="1833"/>
                    <a:pt x="547" y="1254"/>
                  </a:cubicBezTo>
                  <a:cubicBezTo>
                    <a:pt x="579" y="933"/>
                    <a:pt x="611" y="708"/>
                    <a:pt x="643" y="515"/>
                  </a:cubicBezTo>
                  <a:cubicBezTo>
                    <a:pt x="649" y="486"/>
                    <a:pt x="654" y="460"/>
                    <a:pt x="657" y="436"/>
                  </a:cubicBezTo>
                  <a:close/>
                  <a:moveTo>
                    <a:pt x="290" y="0"/>
                  </a:moveTo>
                  <a:lnTo>
                    <a:pt x="257" y="193"/>
                  </a:lnTo>
                  <a:cubicBezTo>
                    <a:pt x="257" y="193"/>
                    <a:pt x="0" y="1768"/>
                    <a:pt x="0" y="3504"/>
                  </a:cubicBezTo>
                  <a:cubicBezTo>
                    <a:pt x="0" y="4694"/>
                    <a:pt x="97" y="5947"/>
                    <a:pt x="547" y="6879"/>
                  </a:cubicBezTo>
                  <a:cubicBezTo>
                    <a:pt x="1029" y="7972"/>
                    <a:pt x="1704" y="10029"/>
                    <a:pt x="2347" y="12183"/>
                  </a:cubicBezTo>
                  <a:cubicBezTo>
                    <a:pt x="3022" y="14369"/>
                    <a:pt x="3665" y="16716"/>
                    <a:pt x="4115" y="18419"/>
                  </a:cubicBezTo>
                  <a:cubicBezTo>
                    <a:pt x="4629" y="20316"/>
                    <a:pt x="4918" y="22277"/>
                    <a:pt x="4918" y="24173"/>
                  </a:cubicBezTo>
                  <a:cubicBezTo>
                    <a:pt x="4918" y="25684"/>
                    <a:pt x="4758" y="27163"/>
                    <a:pt x="4340" y="28545"/>
                  </a:cubicBezTo>
                  <a:cubicBezTo>
                    <a:pt x="4018" y="29670"/>
                    <a:pt x="3890" y="30923"/>
                    <a:pt x="3890" y="32209"/>
                  </a:cubicBezTo>
                  <a:cubicBezTo>
                    <a:pt x="3890" y="34556"/>
                    <a:pt x="4340" y="37031"/>
                    <a:pt x="4790" y="39217"/>
                  </a:cubicBezTo>
                  <a:cubicBezTo>
                    <a:pt x="5176" y="40856"/>
                    <a:pt x="5626" y="43428"/>
                    <a:pt x="6011" y="45613"/>
                  </a:cubicBezTo>
                  <a:cubicBezTo>
                    <a:pt x="6172" y="46674"/>
                    <a:pt x="6333" y="47671"/>
                    <a:pt x="6461" y="48378"/>
                  </a:cubicBezTo>
                  <a:cubicBezTo>
                    <a:pt x="6590" y="49085"/>
                    <a:pt x="6654" y="49503"/>
                    <a:pt x="6654" y="49503"/>
                  </a:cubicBezTo>
                  <a:lnTo>
                    <a:pt x="6686" y="49696"/>
                  </a:lnTo>
                  <a:lnTo>
                    <a:pt x="9740" y="49632"/>
                  </a:lnTo>
                  <a:lnTo>
                    <a:pt x="9772" y="49439"/>
                  </a:lnTo>
                  <a:cubicBezTo>
                    <a:pt x="9772" y="49439"/>
                    <a:pt x="9836" y="48571"/>
                    <a:pt x="9965" y="47253"/>
                  </a:cubicBezTo>
                  <a:cubicBezTo>
                    <a:pt x="10158" y="45260"/>
                    <a:pt x="10447" y="42206"/>
                    <a:pt x="10769" y="39345"/>
                  </a:cubicBezTo>
                  <a:cubicBezTo>
                    <a:pt x="11058" y="36484"/>
                    <a:pt x="11412" y="33784"/>
                    <a:pt x="11637" y="32595"/>
                  </a:cubicBezTo>
                  <a:cubicBezTo>
                    <a:pt x="12344" y="29316"/>
                    <a:pt x="12987" y="24237"/>
                    <a:pt x="13083" y="19673"/>
                  </a:cubicBezTo>
                  <a:cubicBezTo>
                    <a:pt x="13115" y="19030"/>
                    <a:pt x="13115" y="18258"/>
                    <a:pt x="13115" y="17391"/>
                  </a:cubicBezTo>
                  <a:cubicBezTo>
                    <a:pt x="13115" y="12518"/>
                    <a:pt x="12872" y="5216"/>
                    <a:pt x="12859" y="4808"/>
                  </a:cubicBezTo>
                  <a:lnTo>
                    <a:pt x="12859" y="4808"/>
                  </a:lnTo>
                  <a:lnTo>
                    <a:pt x="13019" y="1029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3877;p64">
              <a:extLst>
                <a:ext uri="{FF2B5EF4-FFF2-40B4-BE49-F238E27FC236}">
                  <a16:creationId xmlns:a16="http://schemas.microsoft.com/office/drawing/2014/main" id="{48429B34-70B5-C44C-7AC8-5F33CF704499}"/>
                </a:ext>
              </a:extLst>
            </p:cNvPr>
            <p:cNvSpPr/>
            <p:nvPr/>
          </p:nvSpPr>
          <p:spPr>
            <a:xfrm>
              <a:off x="4835375" y="4872550"/>
              <a:ext cx="217000" cy="65925"/>
            </a:xfrm>
            <a:custGeom>
              <a:avLst/>
              <a:gdLst/>
              <a:ahLst/>
              <a:cxnLst/>
              <a:rect l="l" t="t" r="r" b="b"/>
              <a:pathLst>
                <a:path w="8680" h="2637" extrusionOk="0">
                  <a:moveTo>
                    <a:pt x="804" y="0"/>
                  </a:moveTo>
                  <a:lnTo>
                    <a:pt x="772" y="65"/>
                  </a:lnTo>
                  <a:cubicBezTo>
                    <a:pt x="1" y="965"/>
                    <a:pt x="258" y="2636"/>
                    <a:pt x="258" y="2636"/>
                  </a:cubicBezTo>
                  <a:lnTo>
                    <a:pt x="8680" y="2636"/>
                  </a:lnTo>
                  <a:lnTo>
                    <a:pt x="8680" y="2379"/>
                  </a:lnTo>
                  <a:cubicBezTo>
                    <a:pt x="8680" y="2379"/>
                    <a:pt x="8390" y="2025"/>
                    <a:pt x="8230" y="1929"/>
                  </a:cubicBezTo>
                  <a:cubicBezTo>
                    <a:pt x="8069" y="1833"/>
                    <a:pt x="5594" y="1415"/>
                    <a:pt x="5047" y="997"/>
                  </a:cubicBezTo>
                  <a:cubicBezTo>
                    <a:pt x="4469" y="579"/>
                    <a:pt x="3729" y="0"/>
                    <a:pt x="3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3878;p64">
              <a:extLst>
                <a:ext uri="{FF2B5EF4-FFF2-40B4-BE49-F238E27FC236}">
                  <a16:creationId xmlns:a16="http://schemas.microsoft.com/office/drawing/2014/main" id="{27743DDC-1481-012A-ACCC-B5E5C3EFD2A3}"/>
                </a:ext>
              </a:extLst>
            </p:cNvPr>
            <p:cNvSpPr/>
            <p:nvPr/>
          </p:nvSpPr>
          <p:spPr>
            <a:xfrm>
              <a:off x="4835375" y="4867725"/>
              <a:ext cx="222625" cy="76375"/>
            </a:xfrm>
            <a:custGeom>
              <a:avLst/>
              <a:gdLst/>
              <a:ahLst/>
              <a:cxnLst/>
              <a:rect l="l" t="t" r="r" b="b"/>
              <a:pathLst>
                <a:path w="8905" h="3055" extrusionOk="0">
                  <a:moveTo>
                    <a:pt x="3644" y="418"/>
                  </a:moveTo>
                  <a:cubicBezTo>
                    <a:pt x="3811" y="541"/>
                    <a:pt x="4424" y="993"/>
                    <a:pt x="4919" y="1351"/>
                  </a:cubicBezTo>
                  <a:cubicBezTo>
                    <a:pt x="5112" y="1479"/>
                    <a:pt x="5369" y="1608"/>
                    <a:pt x="5690" y="1704"/>
                  </a:cubicBezTo>
                  <a:cubicBezTo>
                    <a:pt x="6172" y="1833"/>
                    <a:pt x="6751" y="1993"/>
                    <a:pt x="7265" y="2090"/>
                  </a:cubicBezTo>
                  <a:cubicBezTo>
                    <a:pt x="7490" y="2154"/>
                    <a:pt x="7715" y="2186"/>
                    <a:pt x="7876" y="2218"/>
                  </a:cubicBezTo>
                  <a:cubicBezTo>
                    <a:pt x="7940" y="2251"/>
                    <a:pt x="8037" y="2283"/>
                    <a:pt x="8069" y="2283"/>
                  </a:cubicBezTo>
                  <a:lnTo>
                    <a:pt x="8101" y="2283"/>
                  </a:lnTo>
                  <a:cubicBezTo>
                    <a:pt x="8101" y="2283"/>
                    <a:pt x="8101" y="2283"/>
                    <a:pt x="8101" y="2283"/>
                  </a:cubicBezTo>
                  <a:lnTo>
                    <a:pt x="8101" y="2283"/>
                  </a:lnTo>
                  <a:lnTo>
                    <a:pt x="8133" y="2315"/>
                  </a:lnTo>
                  <a:lnTo>
                    <a:pt x="8135" y="2306"/>
                  </a:lnTo>
                  <a:lnTo>
                    <a:pt x="8135" y="2306"/>
                  </a:lnTo>
                  <a:cubicBezTo>
                    <a:pt x="8197" y="2357"/>
                    <a:pt x="8278" y="2459"/>
                    <a:pt x="8358" y="2540"/>
                  </a:cubicBezTo>
                  <a:cubicBezTo>
                    <a:pt x="8382" y="2563"/>
                    <a:pt x="8403" y="2585"/>
                    <a:pt x="8423" y="2604"/>
                  </a:cubicBezTo>
                  <a:lnTo>
                    <a:pt x="440" y="2604"/>
                  </a:lnTo>
                  <a:cubicBezTo>
                    <a:pt x="431" y="2489"/>
                    <a:pt x="419" y="2334"/>
                    <a:pt x="419" y="2154"/>
                  </a:cubicBezTo>
                  <a:cubicBezTo>
                    <a:pt x="419" y="1608"/>
                    <a:pt x="515" y="836"/>
                    <a:pt x="933" y="418"/>
                  </a:cubicBezTo>
                  <a:close/>
                  <a:moveTo>
                    <a:pt x="708" y="0"/>
                  </a:moveTo>
                  <a:lnTo>
                    <a:pt x="611" y="129"/>
                  </a:lnTo>
                  <a:cubicBezTo>
                    <a:pt x="97" y="708"/>
                    <a:pt x="1" y="1543"/>
                    <a:pt x="1" y="2154"/>
                  </a:cubicBezTo>
                  <a:cubicBezTo>
                    <a:pt x="1" y="2572"/>
                    <a:pt x="65" y="2861"/>
                    <a:pt x="65" y="2861"/>
                  </a:cubicBezTo>
                  <a:lnTo>
                    <a:pt x="65" y="3054"/>
                  </a:lnTo>
                  <a:lnTo>
                    <a:pt x="8905" y="3054"/>
                  </a:lnTo>
                  <a:lnTo>
                    <a:pt x="8905" y="2572"/>
                  </a:lnTo>
                  <a:lnTo>
                    <a:pt x="8905" y="2508"/>
                  </a:lnTo>
                  <a:lnTo>
                    <a:pt x="8840" y="2443"/>
                  </a:lnTo>
                  <a:cubicBezTo>
                    <a:pt x="8840" y="2443"/>
                    <a:pt x="8776" y="2347"/>
                    <a:pt x="8680" y="2251"/>
                  </a:cubicBezTo>
                  <a:cubicBezTo>
                    <a:pt x="8583" y="2122"/>
                    <a:pt x="8455" y="2026"/>
                    <a:pt x="8358" y="1929"/>
                  </a:cubicBezTo>
                  <a:lnTo>
                    <a:pt x="8230" y="1897"/>
                  </a:lnTo>
                  <a:cubicBezTo>
                    <a:pt x="8133" y="1865"/>
                    <a:pt x="7908" y="1801"/>
                    <a:pt x="7651" y="1736"/>
                  </a:cubicBezTo>
                  <a:cubicBezTo>
                    <a:pt x="7233" y="1640"/>
                    <a:pt x="6687" y="1543"/>
                    <a:pt x="6205" y="1415"/>
                  </a:cubicBezTo>
                  <a:cubicBezTo>
                    <a:pt x="5980" y="1351"/>
                    <a:pt x="5755" y="1286"/>
                    <a:pt x="5562" y="1190"/>
                  </a:cubicBezTo>
                  <a:cubicBezTo>
                    <a:pt x="5369" y="1126"/>
                    <a:pt x="5240" y="1061"/>
                    <a:pt x="5176" y="1029"/>
                  </a:cubicBezTo>
                  <a:cubicBezTo>
                    <a:pt x="4597" y="611"/>
                    <a:pt x="3858" y="33"/>
                    <a:pt x="3858" y="33"/>
                  </a:cubicBezTo>
                  <a:lnTo>
                    <a:pt x="3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3879;p64">
              <a:extLst>
                <a:ext uri="{FF2B5EF4-FFF2-40B4-BE49-F238E27FC236}">
                  <a16:creationId xmlns:a16="http://schemas.microsoft.com/office/drawing/2014/main" id="{856698A5-5B36-A1DD-3223-6DEE5FE422D7}"/>
                </a:ext>
              </a:extLst>
            </p:cNvPr>
            <p:cNvSpPr/>
            <p:nvPr/>
          </p:nvSpPr>
          <p:spPr>
            <a:xfrm>
              <a:off x="4841000" y="4927200"/>
              <a:ext cx="211375" cy="11275"/>
            </a:xfrm>
            <a:custGeom>
              <a:avLst/>
              <a:gdLst/>
              <a:ahLst/>
              <a:cxnLst/>
              <a:rect l="l" t="t" r="r" b="b"/>
              <a:pathLst>
                <a:path w="8455" h="451" extrusionOk="0">
                  <a:moveTo>
                    <a:pt x="1" y="0"/>
                  </a:moveTo>
                  <a:cubicBezTo>
                    <a:pt x="1" y="289"/>
                    <a:pt x="33" y="450"/>
                    <a:pt x="33" y="450"/>
                  </a:cubicBezTo>
                  <a:lnTo>
                    <a:pt x="8455" y="450"/>
                  </a:lnTo>
                  <a:lnTo>
                    <a:pt x="8455" y="193"/>
                  </a:lnTo>
                  <a:cubicBezTo>
                    <a:pt x="8455" y="193"/>
                    <a:pt x="8390" y="97"/>
                    <a:pt x="8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3880;p64">
              <a:extLst>
                <a:ext uri="{FF2B5EF4-FFF2-40B4-BE49-F238E27FC236}">
                  <a16:creationId xmlns:a16="http://schemas.microsoft.com/office/drawing/2014/main" id="{E453BAA5-1D4B-399C-F4BE-AE54169D6150}"/>
                </a:ext>
              </a:extLst>
            </p:cNvPr>
            <p:cNvSpPr/>
            <p:nvPr/>
          </p:nvSpPr>
          <p:spPr>
            <a:xfrm>
              <a:off x="4835375" y="4921575"/>
              <a:ext cx="222625" cy="22525"/>
            </a:xfrm>
            <a:custGeom>
              <a:avLst/>
              <a:gdLst/>
              <a:ahLst/>
              <a:cxnLst/>
              <a:rect l="l" t="t" r="r" b="b"/>
              <a:pathLst>
                <a:path w="8905" h="901" extrusionOk="0">
                  <a:moveTo>
                    <a:pt x="1" y="0"/>
                  </a:moveTo>
                  <a:lnTo>
                    <a:pt x="1" y="225"/>
                  </a:lnTo>
                  <a:cubicBezTo>
                    <a:pt x="33" y="514"/>
                    <a:pt x="65" y="707"/>
                    <a:pt x="65" y="707"/>
                  </a:cubicBezTo>
                  <a:lnTo>
                    <a:pt x="65" y="900"/>
                  </a:lnTo>
                  <a:lnTo>
                    <a:pt x="8905" y="900"/>
                  </a:lnTo>
                  <a:lnTo>
                    <a:pt x="8905" y="418"/>
                  </a:lnTo>
                  <a:lnTo>
                    <a:pt x="8905" y="354"/>
                  </a:lnTo>
                  <a:lnTo>
                    <a:pt x="8840" y="289"/>
                  </a:lnTo>
                  <a:cubicBezTo>
                    <a:pt x="8840" y="289"/>
                    <a:pt x="8776" y="193"/>
                    <a:pt x="8680" y="97"/>
                  </a:cubicBezTo>
                  <a:lnTo>
                    <a:pt x="86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3881;p64">
              <a:extLst>
                <a:ext uri="{FF2B5EF4-FFF2-40B4-BE49-F238E27FC236}">
                  <a16:creationId xmlns:a16="http://schemas.microsoft.com/office/drawing/2014/main" id="{0F75D017-9918-83BE-8FD0-E8C5356D38B2}"/>
                </a:ext>
              </a:extLst>
            </p:cNvPr>
            <p:cNvSpPr/>
            <p:nvPr/>
          </p:nvSpPr>
          <p:spPr>
            <a:xfrm>
              <a:off x="4983250" y="4884600"/>
              <a:ext cx="230400" cy="70475"/>
            </a:xfrm>
            <a:custGeom>
              <a:avLst/>
              <a:gdLst/>
              <a:ahLst/>
              <a:cxnLst/>
              <a:rect l="l" t="t" r="r" b="b"/>
              <a:pathLst>
                <a:path w="9216" h="2819" extrusionOk="0">
                  <a:moveTo>
                    <a:pt x="3086" y="1"/>
                  </a:moveTo>
                  <a:lnTo>
                    <a:pt x="386" y="65"/>
                  </a:lnTo>
                  <a:cubicBezTo>
                    <a:pt x="386" y="65"/>
                    <a:pt x="0" y="676"/>
                    <a:pt x="0" y="1704"/>
                  </a:cubicBezTo>
                  <a:cubicBezTo>
                    <a:pt x="0" y="2733"/>
                    <a:pt x="322" y="2733"/>
                    <a:pt x="322" y="2733"/>
                  </a:cubicBezTo>
                  <a:cubicBezTo>
                    <a:pt x="322" y="2733"/>
                    <a:pt x="4293" y="2819"/>
                    <a:pt x="6922" y="2819"/>
                  </a:cubicBezTo>
                  <a:cubicBezTo>
                    <a:pt x="8236" y="2819"/>
                    <a:pt x="9215" y="2797"/>
                    <a:pt x="9194" y="2733"/>
                  </a:cubicBezTo>
                  <a:cubicBezTo>
                    <a:pt x="9161" y="2508"/>
                    <a:pt x="8165" y="2058"/>
                    <a:pt x="6847" y="1801"/>
                  </a:cubicBezTo>
                  <a:cubicBezTo>
                    <a:pt x="5497" y="1543"/>
                    <a:pt x="3086" y="1"/>
                    <a:pt x="3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3882;p64">
              <a:extLst>
                <a:ext uri="{FF2B5EF4-FFF2-40B4-BE49-F238E27FC236}">
                  <a16:creationId xmlns:a16="http://schemas.microsoft.com/office/drawing/2014/main" id="{8FBFE26A-415F-1887-1227-F7CB3EF89DEC}"/>
                </a:ext>
              </a:extLst>
            </p:cNvPr>
            <p:cNvSpPr/>
            <p:nvPr/>
          </p:nvSpPr>
          <p:spPr>
            <a:xfrm>
              <a:off x="4977625" y="4879775"/>
              <a:ext cx="241100" cy="80400"/>
            </a:xfrm>
            <a:custGeom>
              <a:avLst/>
              <a:gdLst/>
              <a:ahLst/>
              <a:cxnLst/>
              <a:rect l="l" t="t" r="r" b="b"/>
              <a:pathLst>
                <a:path w="9644" h="3216" extrusionOk="0">
                  <a:moveTo>
                    <a:pt x="3268" y="420"/>
                  </a:moveTo>
                  <a:cubicBezTo>
                    <a:pt x="3432" y="522"/>
                    <a:pt x="3960" y="845"/>
                    <a:pt x="4597" y="1190"/>
                  </a:cubicBezTo>
                  <a:cubicBezTo>
                    <a:pt x="5368" y="1608"/>
                    <a:pt x="6301" y="2058"/>
                    <a:pt x="7008" y="2186"/>
                  </a:cubicBezTo>
                  <a:cubicBezTo>
                    <a:pt x="7683" y="2315"/>
                    <a:pt x="8229" y="2508"/>
                    <a:pt x="8647" y="2669"/>
                  </a:cubicBezTo>
                  <a:cubicBezTo>
                    <a:pt x="8731" y="2710"/>
                    <a:pt x="8808" y="2746"/>
                    <a:pt x="8877" y="2779"/>
                  </a:cubicBezTo>
                  <a:lnTo>
                    <a:pt x="8877" y="2779"/>
                  </a:lnTo>
                  <a:cubicBezTo>
                    <a:pt x="8470" y="2797"/>
                    <a:pt x="7859" y="2797"/>
                    <a:pt x="7136" y="2797"/>
                  </a:cubicBezTo>
                  <a:cubicBezTo>
                    <a:pt x="5818" y="2797"/>
                    <a:pt x="4179" y="2765"/>
                    <a:pt x="2861" y="2765"/>
                  </a:cubicBezTo>
                  <a:cubicBezTo>
                    <a:pt x="1681" y="2736"/>
                    <a:pt x="759" y="2708"/>
                    <a:pt x="579" y="2702"/>
                  </a:cubicBezTo>
                  <a:lnTo>
                    <a:pt x="579" y="2702"/>
                  </a:lnTo>
                  <a:lnTo>
                    <a:pt x="579" y="2701"/>
                  </a:lnTo>
                  <a:cubicBezTo>
                    <a:pt x="579" y="2701"/>
                    <a:pt x="450" y="2540"/>
                    <a:pt x="450" y="1897"/>
                  </a:cubicBezTo>
                  <a:cubicBezTo>
                    <a:pt x="450" y="1415"/>
                    <a:pt x="547" y="1029"/>
                    <a:pt x="611" y="772"/>
                  </a:cubicBezTo>
                  <a:cubicBezTo>
                    <a:pt x="675" y="644"/>
                    <a:pt x="707" y="547"/>
                    <a:pt x="740" y="483"/>
                  </a:cubicBezTo>
                  <a:lnTo>
                    <a:pt x="741" y="480"/>
                  </a:lnTo>
                  <a:lnTo>
                    <a:pt x="741" y="480"/>
                  </a:lnTo>
                  <a:lnTo>
                    <a:pt x="3268" y="420"/>
                  </a:lnTo>
                  <a:close/>
                  <a:moveTo>
                    <a:pt x="3311" y="1"/>
                  </a:moveTo>
                  <a:lnTo>
                    <a:pt x="515" y="65"/>
                  </a:lnTo>
                  <a:lnTo>
                    <a:pt x="450" y="161"/>
                  </a:lnTo>
                  <a:cubicBezTo>
                    <a:pt x="418" y="161"/>
                    <a:pt x="0" y="804"/>
                    <a:pt x="0" y="1897"/>
                  </a:cubicBezTo>
                  <a:cubicBezTo>
                    <a:pt x="0" y="2411"/>
                    <a:pt x="97" y="2701"/>
                    <a:pt x="193" y="2894"/>
                  </a:cubicBezTo>
                  <a:cubicBezTo>
                    <a:pt x="274" y="3055"/>
                    <a:pt x="422" y="3127"/>
                    <a:pt x="506" y="3127"/>
                  </a:cubicBezTo>
                  <a:cubicBezTo>
                    <a:pt x="522" y="3127"/>
                    <a:pt x="535" y="3124"/>
                    <a:pt x="545" y="3119"/>
                  </a:cubicBezTo>
                  <a:lnTo>
                    <a:pt x="545" y="3119"/>
                  </a:lnTo>
                  <a:cubicBezTo>
                    <a:pt x="919" y="3128"/>
                    <a:pt x="4635" y="3215"/>
                    <a:pt x="7136" y="3215"/>
                  </a:cubicBezTo>
                  <a:lnTo>
                    <a:pt x="8776" y="3215"/>
                  </a:lnTo>
                  <a:cubicBezTo>
                    <a:pt x="9001" y="3183"/>
                    <a:pt x="9161" y="3183"/>
                    <a:pt x="9258" y="3183"/>
                  </a:cubicBezTo>
                  <a:cubicBezTo>
                    <a:pt x="9322" y="3151"/>
                    <a:pt x="9386" y="3151"/>
                    <a:pt x="9419" y="3151"/>
                  </a:cubicBezTo>
                  <a:lnTo>
                    <a:pt x="9515" y="3119"/>
                  </a:lnTo>
                  <a:lnTo>
                    <a:pt x="9579" y="3054"/>
                  </a:lnTo>
                  <a:cubicBezTo>
                    <a:pt x="9611" y="3054"/>
                    <a:pt x="9644" y="2990"/>
                    <a:pt x="9644" y="2926"/>
                  </a:cubicBezTo>
                  <a:lnTo>
                    <a:pt x="9644" y="2894"/>
                  </a:lnTo>
                  <a:lnTo>
                    <a:pt x="9644" y="2862"/>
                  </a:lnTo>
                  <a:cubicBezTo>
                    <a:pt x="9611" y="2765"/>
                    <a:pt x="9547" y="2733"/>
                    <a:pt x="9515" y="2669"/>
                  </a:cubicBezTo>
                  <a:cubicBezTo>
                    <a:pt x="9354" y="2508"/>
                    <a:pt x="9065" y="2379"/>
                    <a:pt x="8647" y="2219"/>
                  </a:cubicBezTo>
                  <a:cubicBezTo>
                    <a:pt x="8229" y="2058"/>
                    <a:pt x="7683" y="1897"/>
                    <a:pt x="7104" y="1769"/>
                  </a:cubicBezTo>
                  <a:cubicBezTo>
                    <a:pt x="6493" y="1672"/>
                    <a:pt x="5561" y="1222"/>
                    <a:pt x="4790" y="804"/>
                  </a:cubicBezTo>
                  <a:cubicBezTo>
                    <a:pt x="4404" y="611"/>
                    <a:pt x="4083" y="419"/>
                    <a:pt x="3825" y="258"/>
                  </a:cubicBezTo>
                  <a:cubicBezTo>
                    <a:pt x="3568" y="129"/>
                    <a:pt x="3440" y="33"/>
                    <a:pt x="3440" y="33"/>
                  </a:cubicBez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3883;p64">
              <a:extLst>
                <a:ext uri="{FF2B5EF4-FFF2-40B4-BE49-F238E27FC236}">
                  <a16:creationId xmlns:a16="http://schemas.microsoft.com/office/drawing/2014/main" id="{F42EBA4B-C3A6-D5DF-87D7-87B18F68DAD8}"/>
                </a:ext>
              </a:extLst>
            </p:cNvPr>
            <p:cNvSpPr/>
            <p:nvPr/>
          </p:nvSpPr>
          <p:spPr>
            <a:xfrm>
              <a:off x="4984050" y="4940850"/>
              <a:ext cx="229600" cy="14225"/>
            </a:xfrm>
            <a:custGeom>
              <a:avLst/>
              <a:gdLst/>
              <a:ahLst/>
              <a:cxnLst/>
              <a:rect l="l" t="t" r="r" b="b"/>
              <a:pathLst>
                <a:path w="9184" h="569" extrusionOk="0">
                  <a:moveTo>
                    <a:pt x="0" y="1"/>
                  </a:moveTo>
                  <a:cubicBezTo>
                    <a:pt x="97" y="483"/>
                    <a:pt x="290" y="483"/>
                    <a:pt x="290" y="483"/>
                  </a:cubicBezTo>
                  <a:cubicBezTo>
                    <a:pt x="290" y="483"/>
                    <a:pt x="4261" y="569"/>
                    <a:pt x="6890" y="569"/>
                  </a:cubicBezTo>
                  <a:cubicBezTo>
                    <a:pt x="8204" y="569"/>
                    <a:pt x="9183" y="547"/>
                    <a:pt x="9162" y="483"/>
                  </a:cubicBezTo>
                  <a:cubicBezTo>
                    <a:pt x="9129" y="354"/>
                    <a:pt x="8840" y="193"/>
                    <a:pt x="8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3884;p64">
              <a:extLst>
                <a:ext uri="{FF2B5EF4-FFF2-40B4-BE49-F238E27FC236}">
                  <a16:creationId xmlns:a16="http://schemas.microsoft.com/office/drawing/2014/main" id="{75175989-8320-DB2B-A2F3-415490992AFD}"/>
                </a:ext>
              </a:extLst>
            </p:cNvPr>
            <p:cNvSpPr/>
            <p:nvPr/>
          </p:nvSpPr>
          <p:spPr>
            <a:xfrm>
              <a:off x="4977625" y="4935225"/>
              <a:ext cx="241100" cy="24950"/>
            </a:xfrm>
            <a:custGeom>
              <a:avLst/>
              <a:gdLst/>
              <a:ahLst/>
              <a:cxnLst/>
              <a:rect l="l" t="t" r="r" b="b"/>
              <a:pathLst>
                <a:path w="9644" h="998" extrusionOk="0">
                  <a:moveTo>
                    <a:pt x="8551" y="418"/>
                  </a:moveTo>
                  <a:cubicBezTo>
                    <a:pt x="8676" y="472"/>
                    <a:pt x="8791" y="516"/>
                    <a:pt x="8885" y="560"/>
                  </a:cubicBezTo>
                  <a:lnTo>
                    <a:pt x="8885" y="560"/>
                  </a:lnTo>
                  <a:cubicBezTo>
                    <a:pt x="8478" y="579"/>
                    <a:pt x="7863" y="579"/>
                    <a:pt x="7136" y="579"/>
                  </a:cubicBezTo>
                  <a:cubicBezTo>
                    <a:pt x="5818" y="579"/>
                    <a:pt x="4179" y="547"/>
                    <a:pt x="2861" y="547"/>
                  </a:cubicBezTo>
                  <a:cubicBezTo>
                    <a:pt x="1681" y="518"/>
                    <a:pt x="759" y="490"/>
                    <a:pt x="579" y="484"/>
                  </a:cubicBezTo>
                  <a:lnTo>
                    <a:pt x="579" y="484"/>
                  </a:lnTo>
                  <a:lnTo>
                    <a:pt x="579" y="483"/>
                  </a:lnTo>
                  <a:cubicBezTo>
                    <a:pt x="579" y="483"/>
                    <a:pt x="565" y="461"/>
                    <a:pt x="546" y="418"/>
                  </a:cubicBezTo>
                  <a:close/>
                  <a:moveTo>
                    <a:pt x="0" y="1"/>
                  </a:moveTo>
                  <a:lnTo>
                    <a:pt x="65" y="258"/>
                  </a:lnTo>
                  <a:cubicBezTo>
                    <a:pt x="97" y="515"/>
                    <a:pt x="193" y="676"/>
                    <a:pt x="290" y="772"/>
                  </a:cubicBezTo>
                  <a:cubicBezTo>
                    <a:pt x="354" y="869"/>
                    <a:pt x="482" y="901"/>
                    <a:pt x="515" y="901"/>
                  </a:cubicBezTo>
                  <a:cubicBezTo>
                    <a:pt x="515" y="901"/>
                    <a:pt x="4501" y="997"/>
                    <a:pt x="7136" y="997"/>
                  </a:cubicBezTo>
                  <a:lnTo>
                    <a:pt x="8776" y="997"/>
                  </a:lnTo>
                  <a:cubicBezTo>
                    <a:pt x="9001" y="965"/>
                    <a:pt x="9161" y="965"/>
                    <a:pt x="9258" y="965"/>
                  </a:cubicBezTo>
                  <a:cubicBezTo>
                    <a:pt x="9322" y="933"/>
                    <a:pt x="9386" y="933"/>
                    <a:pt x="9419" y="933"/>
                  </a:cubicBezTo>
                  <a:lnTo>
                    <a:pt x="9515" y="901"/>
                  </a:lnTo>
                  <a:lnTo>
                    <a:pt x="9579" y="836"/>
                  </a:lnTo>
                  <a:cubicBezTo>
                    <a:pt x="9611" y="836"/>
                    <a:pt x="9644" y="772"/>
                    <a:pt x="9644" y="708"/>
                  </a:cubicBezTo>
                  <a:lnTo>
                    <a:pt x="9644" y="676"/>
                  </a:lnTo>
                  <a:lnTo>
                    <a:pt x="9644" y="644"/>
                  </a:lnTo>
                  <a:cubicBezTo>
                    <a:pt x="9611" y="547"/>
                    <a:pt x="9547" y="483"/>
                    <a:pt x="9483" y="451"/>
                  </a:cubicBezTo>
                  <a:cubicBezTo>
                    <a:pt x="9322" y="290"/>
                    <a:pt x="9065" y="161"/>
                    <a:pt x="8711" y="33"/>
                  </a:cubicBezTo>
                  <a:lnTo>
                    <a:pt x="8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3885;p64">
              <a:extLst>
                <a:ext uri="{FF2B5EF4-FFF2-40B4-BE49-F238E27FC236}">
                  <a16:creationId xmlns:a16="http://schemas.microsoft.com/office/drawing/2014/main" id="{6620003C-47E2-0C37-891B-421751E304F1}"/>
                </a:ext>
              </a:extLst>
            </p:cNvPr>
            <p:cNvSpPr/>
            <p:nvPr/>
          </p:nvSpPr>
          <p:spPr>
            <a:xfrm>
              <a:off x="4779925" y="2559250"/>
              <a:ext cx="598725" cy="1158975"/>
            </a:xfrm>
            <a:custGeom>
              <a:avLst/>
              <a:gdLst/>
              <a:ahLst/>
              <a:cxnLst/>
              <a:rect l="l" t="t" r="r" b="b"/>
              <a:pathLst>
                <a:path w="23949" h="46359" extrusionOk="0">
                  <a:moveTo>
                    <a:pt x="12715" y="0"/>
                  </a:moveTo>
                  <a:cubicBezTo>
                    <a:pt x="12193" y="0"/>
                    <a:pt x="11622" y="44"/>
                    <a:pt x="10994" y="149"/>
                  </a:cubicBezTo>
                  <a:cubicBezTo>
                    <a:pt x="8069" y="631"/>
                    <a:pt x="6044" y="4039"/>
                    <a:pt x="5594" y="7607"/>
                  </a:cubicBezTo>
                  <a:cubicBezTo>
                    <a:pt x="5144" y="11175"/>
                    <a:pt x="5562" y="15128"/>
                    <a:pt x="5562" y="15128"/>
                  </a:cubicBezTo>
                  <a:cubicBezTo>
                    <a:pt x="5626" y="15675"/>
                    <a:pt x="4437" y="17025"/>
                    <a:pt x="4115" y="17411"/>
                  </a:cubicBezTo>
                  <a:cubicBezTo>
                    <a:pt x="3440" y="18311"/>
                    <a:pt x="2604" y="19018"/>
                    <a:pt x="1994" y="19982"/>
                  </a:cubicBezTo>
                  <a:cubicBezTo>
                    <a:pt x="740" y="21911"/>
                    <a:pt x="1" y="24354"/>
                    <a:pt x="258" y="26668"/>
                  </a:cubicBezTo>
                  <a:cubicBezTo>
                    <a:pt x="515" y="29079"/>
                    <a:pt x="1704" y="39815"/>
                    <a:pt x="1737" y="40780"/>
                  </a:cubicBezTo>
                  <a:cubicBezTo>
                    <a:pt x="1737" y="41712"/>
                    <a:pt x="1062" y="43191"/>
                    <a:pt x="1190" y="44348"/>
                  </a:cubicBezTo>
                  <a:cubicBezTo>
                    <a:pt x="1319" y="45473"/>
                    <a:pt x="1704" y="44958"/>
                    <a:pt x="4147" y="45312"/>
                  </a:cubicBezTo>
                  <a:cubicBezTo>
                    <a:pt x="6129" y="45629"/>
                    <a:pt x="11150" y="46359"/>
                    <a:pt x="13340" y="46359"/>
                  </a:cubicBezTo>
                  <a:cubicBezTo>
                    <a:pt x="13815" y="46359"/>
                    <a:pt x="14156" y="46324"/>
                    <a:pt x="14305" y="46244"/>
                  </a:cubicBezTo>
                  <a:cubicBezTo>
                    <a:pt x="15141" y="45794"/>
                    <a:pt x="15752" y="44541"/>
                    <a:pt x="15719" y="43898"/>
                  </a:cubicBezTo>
                  <a:cubicBezTo>
                    <a:pt x="15719" y="43287"/>
                    <a:pt x="15623" y="38690"/>
                    <a:pt x="15141" y="36279"/>
                  </a:cubicBezTo>
                  <a:cubicBezTo>
                    <a:pt x="14659" y="33869"/>
                    <a:pt x="15076" y="28951"/>
                    <a:pt x="14916" y="26443"/>
                  </a:cubicBezTo>
                  <a:cubicBezTo>
                    <a:pt x="14755" y="23936"/>
                    <a:pt x="13823" y="19886"/>
                    <a:pt x="12955" y="18536"/>
                  </a:cubicBezTo>
                  <a:cubicBezTo>
                    <a:pt x="12087" y="17186"/>
                    <a:pt x="11123" y="16157"/>
                    <a:pt x="11444" y="15643"/>
                  </a:cubicBezTo>
                  <a:cubicBezTo>
                    <a:pt x="11733" y="15096"/>
                    <a:pt x="15462" y="12814"/>
                    <a:pt x="17327" y="12043"/>
                  </a:cubicBezTo>
                  <a:cubicBezTo>
                    <a:pt x="19191" y="11271"/>
                    <a:pt x="23948" y="9278"/>
                    <a:pt x="23209" y="8571"/>
                  </a:cubicBezTo>
                  <a:cubicBezTo>
                    <a:pt x="22470" y="7864"/>
                    <a:pt x="19641" y="3621"/>
                    <a:pt x="19641" y="3621"/>
                  </a:cubicBezTo>
                  <a:cubicBezTo>
                    <a:pt x="19641" y="3621"/>
                    <a:pt x="17905" y="1467"/>
                    <a:pt x="16748" y="953"/>
                  </a:cubicBezTo>
                  <a:cubicBezTo>
                    <a:pt x="15842" y="575"/>
                    <a:pt x="14600" y="0"/>
                    <a:pt x="1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3886;p64">
              <a:extLst>
                <a:ext uri="{FF2B5EF4-FFF2-40B4-BE49-F238E27FC236}">
                  <a16:creationId xmlns:a16="http://schemas.microsoft.com/office/drawing/2014/main" id="{4AF018C3-6808-4FCC-AC1B-2C155BBEA8BA}"/>
                </a:ext>
              </a:extLst>
            </p:cNvPr>
            <p:cNvSpPr/>
            <p:nvPr/>
          </p:nvSpPr>
          <p:spPr>
            <a:xfrm>
              <a:off x="4779925" y="2554125"/>
              <a:ext cx="587475" cy="1169275"/>
            </a:xfrm>
            <a:custGeom>
              <a:avLst/>
              <a:gdLst/>
              <a:ahLst/>
              <a:cxnLst/>
              <a:rect l="l" t="t" r="r" b="b"/>
              <a:pathLst>
                <a:path w="23499" h="46771" extrusionOk="0">
                  <a:moveTo>
                    <a:pt x="12730" y="418"/>
                  </a:moveTo>
                  <a:cubicBezTo>
                    <a:pt x="14562" y="418"/>
                    <a:pt x="15752" y="965"/>
                    <a:pt x="16684" y="1351"/>
                  </a:cubicBezTo>
                  <a:cubicBezTo>
                    <a:pt x="17198" y="1576"/>
                    <a:pt x="17905" y="2218"/>
                    <a:pt x="18484" y="2829"/>
                  </a:cubicBezTo>
                  <a:cubicBezTo>
                    <a:pt x="18773" y="3118"/>
                    <a:pt x="19030" y="3408"/>
                    <a:pt x="19191" y="3633"/>
                  </a:cubicBezTo>
                  <a:cubicBezTo>
                    <a:pt x="19384" y="3826"/>
                    <a:pt x="19480" y="3954"/>
                    <a:pt x="19480" y="3954"/>
                  </a:cubicBezTo>
                  <a:cubicBezTo>
                    <a:pt x="19480" y="3954"/>
                    <a:pt x="20155" y="5015"/>
                    <a:pt x="20959" y="6140"/>
                  </a:cubicBezTo>
                  <a:cubicBezTo>
                    <a:pt x="21377" y="6719"/>
                    <a:pt x="21795" y="7329"/>
                    <a:pt x="22180" y="7812"/>
                  </a:cubicBezTo>
                  <a:cubicBezTo>
                    <a:pt x="22534" y="8326"/>
                    <a:pt x="22855" y="8712"/>
                    <a:pt x="23048" y="8937"/>
                  </a:cubicBezTo>
                  <a:lnTo>
                    <a:pt x="23080" y="8937"/>
                  </a:lnTo>
                  <a:cubicBezTo>
                    <a:pt x="23080" y="8937"/>
                    <a:pt x="23048" y="9033"/>
                    <a:pt x="22952" y="9162"/>
                  </a:cubicBezTo>
                  <a:cubicBezTo>
                    <a:pt x="22759" y="9355"/>
                    <a:pt x="22405" y="9612"/>
                    <a:pt x="21955" y="9869"/>
                  </a:cubicBezTo>
                  <a:cubicBezTo>
                    <a:pt x="20573" y="10672"/>
                    <a:pt x="18387" y="11572"/>
                    <a:pt x="17230" y="12055"/>
                  </a:cubicBezTo>
                  <a:cubicBezTo>
                    <a:pt x="16298" y="12440"/>
                    <a:pt x="14884" y="13212"/>
                    <a:pt x="13662" y="13951"/>
                  </a:cubicBezTo>
                  <a:cubicBezTo>
                    <a:pt x="13084" y="14337"/>
                    <a:pt x="12505" y="14690"/>
                    <a:pt x="12087" y="14980"/>
                  </a:cubicBezTo>
                  <a:cubicBezTo>
                    <a:pt x="11894" y="15141"/>
                    <a:pt x="11701" y="15269"/>
                    <a:pt x="11541" y="15398"/>
                  </a:cubicBezTo>
                  <a:cubicBezTo>
                    <a:pt x="11412" y="15526"/>
                    <a:pt x="11316" y="15623"/>
                    <a:pt x="11251" y="15719"/>
                  </a:cubicBezTo>
                  <a:cubicBezTo>
                    <a:pt x="11187" y="15848"/>
                    <a:pt x="11155" y="15944"/>
                    <a:pt x="11155" y="16073"/>
                  </a:cubicBezTo>
                  <a:cubicBezTo>
                    <a:pt x="11155" y="16266"/>
                    <a:pt x="11219" y="16458"/>
                    <a:pt x="11316" y="16651"/>
                  </a:cubicBezTo>
                  <a:cubicBezTo>
                    <a:pt x="11605" y="17262"/>
                    <a:pt x="12216" y="17969"/>
                    <a:pt x="12794" y="18837"/>
                  </a:cubicBezTo>
                  <a:cubicBezTo>
                    <a:pt x="13180" y="19480"/>
                    <a:pt x="13630" y="20830"/>
                    <a:pt x="13984" y="22309"/>
                  </a:cubicBezTo>
                  <a:cubicBezTo>
                    <a:pt x="14369" y="23787"/>
                    <a:pt x="14626" y="25427"/>
                    <a:pt x="14691" y="26648"/>
                  </a:cubicBezTo>
                  <a:cubicBezTo>
                    <a:pt x="14723" y="27098"/>
                    <a:pt x="14755" y="27645"/>
                    <a:pt x="14755" y="28223"/>
                  </a:cubicBezTo>
                  <a:cubicBezTo>
                    <a:pt x="14755" y="29573"/>
                    <a:pt x="14691" y="31213"/>
                    <a:pt x="14691" y="32756"/>
                  </a:cubicBezTo>
                  <a:cubicBezTo>
                    <a:pt x="14691" y="34202"/>
                    <a:pt x="14723" y="35552"/>
                    <a:pt x="14916" y="36517"/>
                  </a:cubicBezTo>
                  <a:cubicBezTo>
                    <a:pt x="15398" y="38895"/>
                    <a:pt x="15494" y="43492"/>
                    <a:pt x="15527" y="44135"/>
                  </a:cubicBezTo>
                  <a:cubicBezTo>
                    <a:pt x="15527" y="44392"/>
                    <a:pt x="15366" y="44842"/>
                    <a:pt x="15141" y="45260"/>
                  </a:cubicBezTo>
                  <a:cubicBezTo>
                    <a:pt x="14916" y="45678"/>
                    <a:pt x="14562" y="46064"/>
                    <a:pt x="14209" y="46256"/>
                  </a:cubicBezTo>
                  <a:cubicBezTo>
                    <a:pt x="14176" y="46289"/>
                    <a:pt x="14080" y="46321"/>
                    <a:pt x="13951" y="46321"/>
                  </a:cubicBezTo>
                  <a:cubicBezTo>
                    <a:pt x="13791" y="46353"/>
                    <a:pt x="13598" y="46353"/>
                    <a:pt x="13373" y="46353"/>
                  </a:cubicBezTo>
                  <a:cubicBezTo>
                    <a:pt x="11251" y="46353"/>
                    <a:pt x="6140" y="45614"/>
                    <a:pt x="4180" y="45324"/>
                  </a:cubicBezTo>
                  <a:cubicBezTo>
                    <a:pt x="2958" y="45131"/>
                    <a:pt x="2219" y="45163"/>
                    <a:pt x="1833" y="45131"/>
                  </a:cubicBezTo>
                  <a:cubicBezTo>
                    <a:pt x="1737" y="45099"/>
                    <a:pt x="1672" y="45099"/>
                    <a:pt x="1608" y="45067"/>
                  </a:cubicBezTo>
                  <a:cubicBezTo>
                    <a:pt x="1544" y="45035"/>
                    <a:pt x="1544" y="45003"/>
                    <a:pt x="1479" y="44938"/>
                  </a:cubicBezTo>
                  <a:cubicBezTo>
                    <a:pt x="1447" y="44874"/>
                    <a:pt x="1415" y="44713"/>
                    <a:pt x="1383" y="44521"/>
                  </a:cubicBezTo>
                  <a:cubicBezTo>
                    <a:pt x="1383" y="44424"/>
                    <a:pt x="1383" y="44328"/>
                    <a:pt x="1383" y="44231"/>
                  </a:cubicBezTo>
                  <a:cubicBezTo>
                    <a:pt x="1383" y="43749"/>
                    <a:pt x="1512" y="43171"/>
                    <a:pt x="1640" y="42592"/>
                  </a:cubicBezTo>
                  <a:cubicBezTo>
                    <a:pt x="1801" y="42045"/>
                    <a:pt x="1929" y="41499"/>
                    <a:pt x="1929" y="41017"/>
                  </a:cubicBezTo>
                  <a:lnTo>
                    <a:pt x="1929" y="40985"/>
                  </a:lnTo>
                  <a:lnTo>
                    <a:pt x="1929" y="40953"/>
                  </a:lnTo>
                  <a:cubicBezTo>
                    <a:pt x="1929" y="40695"/>
                    <a:pt x="1865" y="39860"/>
                    <a:pt x="1737" y="38702"/>
                  </a:cubicBezTo>
                  <a:cubicBezTo>
                    <a:pt x="1383" y="35167"/>
                    <a:pt x="676" y="28641"/>
                    <a:pt x="483" y="26841"/>
                  </a:cubicBezTo>
                  <a:cubicBezTo>
                    <a:pt x="451" y="26552"/>
                    <a:pt x="419" y="26230"/>
                    <a:pt x="419" y="25941"/>
                  </a:cubicBezTo>
                  <a:cubicBezTo>
                    <a:pt x="419" y="23948"/>
                    <a:pt x="1094" y="21955"/>
                    <a:pt x="2154" y="20284"/>
                  </a:cubicBezTo>
                  <a:cubicBezTo>
                    <a:pt x="2765" y="19384"/>
                    <a:pt x="3601" y="18676"/>
                    <a:pt x="4276" y="17744"/>
                  </a:cubicBezTo>
                  <a:cubicBezTo>
                    <a:pt x="4437" y="17551"/>
                    <a:pt x="4790" y="17133"/>
                    <a:pt x="5112" y="16683"/>
                  </a:cubicBezTo>
                  <a:cubicBezTo>
                    <a:pt x="5272" y="16458"/>
                    <a:pt x="5433" y="16233"/>
                    <a:pt x="5562" y="16008"/>
                  </a:cubicBezTo>
                  <a:cubicBezTo>
                    <a:pt x="5690" y="15783"/>
                    <a:pt x="5755" y="15591"/>
                    <a:pt x="5755" y="15366"/>
                  </a:cubicBezTo>
                  <a:lnTo>
                    <a:pt x="5755" y="15333"/>
                  </a:lnTo>
                  <a:cubicBezTo>
                    <a:pt x="5755" y="15333"/>
                    <a:pt x="5755" y="15205"/>
                    <a:pt x="5755" y="15044"/>
                  </a:cubicBezTo>
                  <a:cubicBezTo>
                    <a:pt x="5690" y="14465"/>
                    <a:pt x="5594" y="13148"/>
                    <a:pt x="5594" y="11572"/>
                  </a:cubicBezTo>
                  <a:cubicBezTo>
                    <a:pt x="5594" y="10383"/>
                    <a:pt x="5658" y="9097"/>
                    <a:pt x="5819" y="7844"/>
                  </a:cubicBezTo>
                  <a:cubicBezTo>
                    <a:pt x="6012" y="6076"/>
                    <a:pt x="6623" y="4372"/>
                    <a:pt x="7523" y="3054"/>
                  </a:cubicBezTo>
                  <a:cubicBezTo>
                    <a:pt x="8455" y="1704"/>
                    <a:pt x="9644" y="804"/>
                    <a:pt x="11026" y="547"/>
                  </a:cubicBezTo>
                  <a:cubicBezTo>
                    <a:pt x="11637" y="450"/>
                    <a:pt x="12216" y="418"/>
                    <a:pt x="12730" y="418"/>
                  </a:cubicBezTo>
                  <a:close/>
                  <a:moveTo>
                    <a:pt x="12730" y="0"/>
                  </a:moveTo>
                  <a:cubicBezTo>
                    <a:pt x="12183" y="0"/>
                    <a:pt x="11605" y="33"/>
                    <a:pt x="10930" y="129"/>
                  </a:cubicBezTo>
                  <a:cubicBezTo>
                    <a:pt x="9419" y="386"/>
                    <a:pt x="8133" y="1415"/>
                    <a:pt x="7169" y="2797"/>
                  </a:cubicBezTo>
                  <a:cubicBezTo>
                    <a:pt x="6237" y="4179"/>
                    <a:pt x="5626" y="5947"/>
                    <a:pt x="5401" y="7779"/>
                  </a:cubicBezTo>
                  <a:cubicBezTo>
                    <a:pt x="5240" y="9065"/>
                    <a:pt x="5176" y="10383"/>
                    <a:pt x="5176" y="11572"/>
                  </a:cubicBezTo>
                  <a:cubicBezTo>
                    <a:pt x="5176" y="13694"/>
                    <a:pt x="5337" y="15366"/>
                    <a:pt x="5337" y="15366"/>
                  </a:cubicBezTo>
                  <a:cubicBezTo>
                    <a:pt x="5337" y="15462"/>
                    <a:pt x="5305" y="15623"/>
                    <a:pt x="5176" y="15816"/>
                  </a:cubicBezTo>
                  <a:cubicBezTo>
                    <a:pt x="5047" y="16105"/>
                    <a:pt x="4790" y="16458"/>
                    <a:pt x="4533" y="16748"/>
                  </a:cubicBezTo>
                  <a:cubicBezTo>
                    <a:pt x="4308" y="17069"/>
                    <a:pt x="4083" y="17326"/>
                    <a:pt x="3955" y="17487"/>
                  </a:cubicBezTo>
                  <a:cubicBezTo>
                    <a:pt x="3312" y="18355"/>
                    <a:pt x="2444" y="19062"/>
                    <a:pt x="1801" y="20059"/>
                  </a:cubicBezTo>
                  <a:cubicBezTo>
                    <a:pt x="708" y="21762"/>
                    <a:pt x="1" y="23852"/>
                    <a:pt x="1" y="25941"/>
                  </a:cubicBezTo>
                  <a:cubicBezTo>
                    <a:pt x="1" y="26263"/>
                    <a:pt x="33" y="26584"/>
                    <a:pt x="65" y="26905"/>
                  </a:cubicBezTo>
                  <a:cubicBezTo>
                    <a:pt x="194" y="28095"/>
                    <a:pt x="547" y="31373"/>
                    <a:pt x="869" y="34492"/>
                  </a:cubicBezTo>
                  <a:cubicBezTo>
                    <a:pt x="1029" y="36034"/>
                    <a:pt x="1190" y="37545"/>
                    <a:pt x="1319" y="38735"/>
                  </a:cubicBezTo>
                  <a:cubicBezTo>
                    <a:pt x="1447" y="39892"/>
                    <a:pt x="1512" y="40760"/>
                    <a:pt x="1512" y="40985"/>
                  </a:cubicBezTo>
                  <a:lnTo>
                    <a:pt x="1512" y="41017"/>
                  </a:lnTo>
                  <a:cubicBezTo>
                    <a:pt x="1512" y="41403"/>
                    <a:pt x="1383" y="41917"/>
                    <a:pt x="1254" y="42495"/>
                  </a:cubicBezTo>
                  <a:cubicBezTo>
                    <a:pt x="1094" y="43074"/>
                    <a:pt x="965" y="43653"/>
                    <a:pt x="965" y="44231"/>
                  </a:cubicBezTo>
                  <a:cubicBezTo>
                    <a:pt x="965" y="44360"/>
                    <a:pt x="965" y="44456"/>
                    <a:pt x="965" y="44585"/>
                  </a:cubicBezTo>
                  <a:cubicBezTo>
                    <a:pt x="997" y="44874"/>
                    <a:pt x="1062" y="45099"/>
                    <a:pt x="1190" y="45260"/>
                  </a:cubicBezTo>
                  <a:cubicBezTo>
                    <a:pt x="1287" y="45388"/>
                    <a:pt x="1447" y="45485"/>
                    <a:pt x="1608" y="45517"/>
                  </a:cubicBezTo>
                  <a:cubicBezTo>
                    <a:pt x="1833" y="45581"/>
                    <a:pt x="2122" y="45581"/>
                    <a:pt x="2540" y="45581"/>
                  </a:cubicBezTo>
                  <a:cubicBezTo>
                    <a:pt x="2926" y="45614"/>
                    <a:pt x="3440" y="45646"/>
                    <a:pt x="4115" y="45742"/>
                  </a:cubicBezTo>
                  <a:cubicBezTo>
                    <a:pt x="6108" y="46031"/>
                    <a:pt x="11155" y="46771"/>
                    <a:pt x="13373" y="46771"/>
                  </a:cubicBezTo>
                  <a:cubicBezTo>
                    <a:pt x="13630" y="46771"/>
                    <a:pt x="13823" y="46771"/>
                    <a:pt x="13984" y="46739"/>
                  </a:cubicBezTo>
                  <a:cubicBezTo>
                    <a:pt x="14144" y="46739"/>
                    <a:pt x="14305" y="46706"/>
                    <a:pt x="14401" y="46642"/>
                  </a:cubicBezTo>
                  <a:cubicBezTo>
                    <a:pt x="14884" y="46385"/>
                    <a:pt x="15237" y="45935"/>
                    <a:pt x="15527" y="45485"/>
                  </a:cubicBezTo>
                  <a:cubicBezTo>
                    <a:pt x="15784" y="45003"/>
                    <a:pt x="15944" y="44521"/>
                    <a:pt x="15944" y="44135"/>
                  </a:cubicBezTo>
                  <a:lnTo>
                    <a:pt x="15944" y="44103"/>
                  </a:lnTo>
                  <a:cubicBezTo>
                    <a:pt x="15912" y="43492"/>
                    <a:pt x="15816" y="38863"/>
                    <a:pt x="15334" y="36452"/>
                  </a:cubicBezTo>
                  <a:cubicBezTo>
                    <a:pt x="15173" y="35520"/>
                    <a:pt x="15109" y="34170"/>
                    <a:pt x="15109" y="32756"/>
                  </a:cubicBezTo>
                  <a:cubicBezTo>
                    <a:pt x="15109" y="31245"/>
                    <a:pt x="15173" y="29606"/>
                    <a:pt x="15173" y="28223"/>
                  </a:cubicBezTo>
                  <a:cubicBezTo>
                    <a:pt x="15173" y="27645"/>
                    <a:pt x="15173" y="27098"/>
                    <a:pt x="15141" y="26648"/>
                  </a:cubicBezTo>
                  <a:cubicBezTo>
                    <a:pt x="15044" y="25362"/>
                    <a:pt x="14787" y="23723"/>
                    <a:pt x="14401" y="22212"/>
                  </a:cubicBezTo>
                  <a:cubicBezTo>
                    <a:pt x="14048" y="20702"/>
                    <a:pt x="13598" y="19351"/>
                    <a:pt x="13148" y="18612"/>
                  </a:cubicBezTo>
                  <a:cubicBezTo>
                    <a:pt x="12762" y="18034"/>
                    <a:pt x="12344" y="17487"/>
                    <a:pt x="12055" y="17069"/>
                  </a:cubicBezTo>
                  <a:cubicBezTo>
                    <a:pt x="11926" y="16844"/>
                    <a:pt x="11798" y="16651"/>
                    <a:pt x="11701" y="16458"/>
                  </a:cubicBezTo>
                  <a:cubicBezTo>
                    <a:pt x="11637" y="16298"/>
                    <a:pt x="11573" y="16169"/>
                    <a:pt x="11573" y="16073"/>
                  </a:cubicBezTo>
                  <a:cubicBezTo>
                    <a:pt x="11573" y="16008"/>
                    <a:pt x="11605" y="15976"/>
                    <a:pt x="11605" y="15944"/>
                  </a:cubicBezTo>
                  <a:cubicBezTo>
                    <a:pt x="11637" y="15912"/>
                    <a:pt x="11701" y="15816"/>
                    <a:pt x="11830" y="15719"/>
                  </a:cubicBezTo>
                  <a:cubicBezTo>
                    <a:pt x="12280" y="15333"/>
                    <a:pt x="13276" y="14690"/>
                    <a:pt x="14369" y="14048"/>
                  </a:cubicBezTo>
                  <a:cubicBezTo>
                    <a:pt x="15430" y="13405"/>
                    <a:pt x="16587" y="12794"/>
                    <a:pt x="17391" y="12440"/>
                  </a:cubicBezTo>
                  <a:cubicBezTo>
                    <a:pt x="18259" y="12087"/>
                    <a:pt x="19770" y="11476"/>
                    <a:pt x="21055" y="10833"/>
                  </a:cubicBezTo>
                  <a:cubicBezTo>
                    <a:pt x="21698" y="10512"/>
                    <a:pt x="22277" y="10190"/>
                    <a:pt x="22727" y="9869"/>
                  </a:cubicBezTo>
                  <a:cubicBezTo>
                    <a:pt x="22952" y="9740"/>
                    <a:pt x="23113" y="9580"/>
                    <a:pt x="23241" y="9451"/>
                  </a:cubicBezTo>
                  <a:cubicBezTo>
                    <a:pt x="23402" y="9290"/>
                    <a:pt x="23498" y="9129"/>
                    <a:pt x="23498" y="8937"/>
                  </a:cubicBezTo>
                  <a:cubicBezTo>
                    <a:pt x="23498" y="8808"/>
                    <a:pt x="23434" y="8712"/>
                    <a:pt x="23370" y="8615"/>
                  </a:cubicBezTo>
                  <a:cubicBezTo>
                    <a:pt x="23177" y="8454"/>
                    <a:pt x="22855" y="8069"/>
                    <a:pt x="22502" y="7554"/>
                  </a:cubicBezTo>
                  <a:cubicBezTo>
                    <a:pt x="21955" y="6815"/>
                    <a:pt x="21280" y="5851"/>
                    <a:pt x="20734" y="5079"/>
                  </a:cubicBezTo>
                  <a:cubicBezTo>
                    <a:pt x="20220" y="4308"/>
                    <a:pt x="19834" y="3697"/>
                    <a:pt x="19834" y="3697"/>
                  </a:cubicBezTo>
                  <a:lnTo>
                    <a:pt x="19802" y="3697"/>
                  </a:lnTo>
                  <a:cubicBezTo>
                    <a:pt x="19802" y="3697"/>
                    <a:pt x="19384" y="3151"/>
                    <a:pt x="18805" y="2540"/>
                  </a:cubicBezTo>
                  <a:cubicBezTo>
                    <a:pt x="18194" y="1929"/>
                    <a:pt x="17487" y="1254"/>
                    <a:pt x="16844" y="965"/>
                  </a:cubicBezTo>
                  <a:cubicBezTo>
                    <a:pt x="15944" y="579"/>
                    <a:pt x="14659" y="0"/>
                    <a:pt x="1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3887;p64">
              <a:extLst>
                <a:ext uri="{FF2B5EF4-FFF2-40B4-BE49-F238E27FC236}">
                  <a16:creationId xmlns:a16="http://schemas.microsoft.com/office/drawing/2014/main" id="{F23BCCF5-AB89-CF2E-67B0-BA803D297422}"/>
                </a:ext>
              </a:extLst>
            </p:cNvPr>
            <p:cNvSpPr/>
            <p:nvPr/>
          </p:nvSpPr>
          <p:spPr>
            <a:xfrm>
              <a:off x="4852250" y="3131925"/>
              <a:ext cx="629250" cy="449325"/>
            </a:xfrm>
            <a:custGeom>
              <a:avLst/>
              <a:gdLst/>
              <a:ahLst/>
              <a:cxnLst/>
              <a:rect l="l" t="t" r="r" b="b"/>
              <a:pathLst>
                <a:path w="25170" h="17973" extrusionOk="0">
                  <a:moveTo>
                    <a:pt x="1737" y="0"/>
                  </a:moveTo>
                  <a:cubicBezTo>
                    <a:pt x="1737" y="0"/>
                    <a:pt x="1" y="1286"/>
                    <a:pt x="65" y="3311"/>
                  </a:cubicBezTo>
                  <a:cubicBezTo>
                    <a:pt x="97" y="5336"/>
                    <a:pt x="2508" y="15655"/>
                    <a:pt x="2862" y="16715"/>
                  </a:cubicBezTo>
                  <a:cubicBezTo>
                    <a:pt x="3247" y="17744"/>
                    <a:pt x="4855" y="17841"/>
                    <a:pt x="5208" y="17969"/>
                  </a:cubicBezTo>
                  <a:cubicBezTo>
                    <a:pt x="5213" y="17972"/>
                    <a:pt x="5222" y="17973"/>
                    <a:pt x="5233" y="17973"/>
                  </a:cubicBezTo>
                  <a:cubicBezTo>
                    <a:pt x="5966" y="17973"/>
                    <a:pt x="19384" y="12762"/>
                    <a:pt x="19384" y="12762"/>
                  </a:cubicBezTo>
                  <a:cubicBezTo>
                    <a:pt x="19384" y="12762"/>
                    <a:pt x="21023" y="13919"/>
                    <a:pt x="21666" y="13919"/>
                  </a:cubicBezTo>
                  <a:cubicBezTo>
                    <a:pt x="22277" y="13887"/>
                    <a:pt x="24045" y="13855"/>
                    <a:pt x="24045" y="13855"/>
                  </a:cubicBezTo>
                  <a:cubicBezTo>
                    <a:pt x="24045" y="13855"/>
                    <a:pt x="24752" y="15012"/>
                    <a:pt x="24977" y="15012"/>
                  </a:cubicBezTo>
                  <a:cubicBezTo>
                    <a:pt x="25170" y="15012"/>
                    <a:pt x="25106" y="14465"/>
                    <a:pt x="25009" y="14048"/>
                  </a:cubicBezTo>
                  <a:cubicBezTo>
                    <a:pt x="24945" y="13630"/>
                    <a:pt x="24559" y="12569"/>
                    <a:pt x="24559" y="12569"/>
                  </a:cubicBezTo>
                  <a:cubicBezTo>
                    <a:pt x="24559" y="12569"/>
                    <a:pt x="22663" y="11444"/>
                    <a:pt x="21730" y="11251"/>
                  </a:cubicBezTo>
                  <a:cubicBezTo>
                    <a:pt x="20974" y="11089"/>
                    <a:pt x="20149" y="10836"/>
                    <a:pt x="19580" y="10836"/>
                  </a:cubicBezTo>
                  <a:cubicBezTo>
                    <a:pt x="19473" y="10836"/>
                    <a:pt x="19374" y="10845"/>
                    <a:pt x="19287" y="10865"/>
                  </a:cubicBezTo>
                  <a:cubicBezTo>
                    <a:pt x="18709" y="11026"/>
                    <a:pt x="7555" y="12826"/>
                    <a:pt x="7555" y="12826"/>
                  </a:cubicBezTo>
                  <a:cubicBezTo>
                    <a:pt x="7555" y="12826"/>
                    <a:pt x="7812" y="5304"/>
                    <a:pt x="7619" y="3697"/>
                  </a:cubicBezTo>
                  <a:cubicBezTo>
                    <a:pt x="7458" y="2090"/>
                    <a:pt x="6783" y="450"/>
                    <a:pt x="5530" y="193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3888;p64">
              <a:extLst>
                <a:ext uri="{FF2B5EF4-FFF2-40B4-BE49-F238E27FC236}">
                  <a16:creationId xmlns:a16="http://schemas.microsoft.com/office/drawing/2014/main" id="{31EAC55E-89BA-1152-DC63-3992246C4318}"/>
                </a:ext>
              </a:extLst>
            </p:cNvPr>
            <p:cNvSpPr/>
            <p:nvPr/>
          </p:nvSpPr>
          <p:spPr>
            <a:xfrm>
              <a:off x="4848250" y="3127100"/>
              <a:ext cx="637275" cy="459700"/>
            </a:xfrm>
            <a:custGeom>
              <a:avLst/>
              <a:gdLst/>
              <a:ahLst/>
              <a:cxnLst/>
              <a:rect l="l" t="t" r="r" b="b"/>
              <a:pathLst>
                <a:path w="25491" h="18388" extrusionOk="0">
                  <a:moveTo>
                    <a:pt x="1768" y="0"/>
                  </a:moveTo>
                  <a:cubicBezTo>
                    <a:pt x="1768" y="33"/>
                    <a:pt x="1318" y="354"/>
                    <a:pt x="868" y="933"/>
                  </a:cubicBezTo>
                  <a:cubicBezTo>
                    <a:pt x="450" y="1511"/>
                    <a:pt x="0" y="2379"/>
                    <a:pt x="0" y="3440"/>
                  </a:cubicBezTo>
                  <a:lnTo>
                    <a:pt x="0" y="3536"/>
                  </a:lnTo>
                  <a:lnTo>
                    <a:pt x="2" y="3536"/>
                  </a:lnTo>
                  <a:lnTo>
                    <a:pt x="2" y="3536"/>
                  </a:lnTo>
                  <a:cubicBezTo>
                    <a:pt x="37" y="4090"/>
                    <a:pt x="166" y="5104"/>
                    <a:pt x="418" y="6365"/>
                  </a:cubicBezTo>
                  <a:cubicBezTo>
                    <a:pt x="772" y="8262"/>
                    <a:pt x="1318" y="10705"/>
                    <a:pt x="1800" y="12794"/>
                  </a:cubicBezTo>
                  <a:cubicBezTo>
                    <a:pt x="2025" y="13823"/>
                    <a:pt x="2250" y="14755"/>
                    <a:pt x="2443" y="15494"/>
                  </a:cubicBezTo>
                  <a:cubicBezTo>
                    <a:pt x="2636" y="16233"/>
                    <a:pt x="2764" y="16748"/>
                    <a:pt x="2829" y="16973"/>
                  </a:cubicBezTo>
                  <a:cubicBezTo>
                    <a:pt x="2957" y="17262"/>
                    <a:pt x="3150" y="17519"/>
                    <a:pt x="3375" y="17680"/>
                  </a:cubicBezTo>
                  <a:cubicBezTo>
                    <a:pt x="3729" y="17969"/>
                    <a:pt x="4147" y="18098"/>
                    <a:pt x="4532" y="18194"/>
                  </a:cubicBezTo>
                  <a:cubicBezTo>
                    <a:pt x="4725" y="18259"/>
                    <a:pt x="4886" y="18291"/>
                    <a:pt x="5015" y="18323"/>
                  </a:cubicBezTo>
                  <a:cubicBezTo>
                    <a:pt x="5143" y="18323"/>
                    <a:pt x="5272" y="18355"/>
                    <a:pt x="5304" y="18387"/>
                  </a:cubicBezTo>
                  <a:lnTo>
                    <a:pt x="5529" y="18387"/>
                  </a:lnTo>
                  <a:cubicBezTo>
                    <a:pt x="5722" y="18323"/>
                    <a:pt x="6075" y="18226"/>
                    <a:pt x="6557" y="18066"/>
                  </a:cubicBezTo>
                  <a:cubicBezTo>
                    <a:pt x="9694" y="16990"/>
                    <a:pt x="18272" y="13666"/>
                    <a:pt x="19495" y="13202"/>
                  </a:cubicBezTo>
                  <a:lnTo>
                    <a:pt x="19495" y="13202"/>
                  </a:lnTo>
                  <a:cubicBezTo>
                    <a:pt x="19638" y="13299"/>
                    <a:pt x="19959" y="13512"/>
                    <a:pt x="20315" y="13726"/>
                  </a:cubicBezTo>
                  <a:cubicBezTo>
                    <a:pt x="20572" y="13855"/>
                    <a:pt x="20830" y="14015"/>
                    <a:pt x="21087" y="14112"/>
                  </a:cubicBezTo>
                  <a:cubicBezTo>
                    <a:pt x="21344" y="14241"/>
                    <a:pt x="21601" y="14305"/>
                    <a:pt x="21826" y="14305"/>
                  </a:cubicBezTo>
                  <a:cubicBezTo>
                    <a:pt x="22344" y="14305"/>
                    <a:pt x="23692" y="14282"/>
                    <a:pt x="24091" y="14275"/>
                  </a:cubicBezTo>
                  <a:lnTo>
                    <a:pt x="24091" y="14275"/>
                  </a:lnTo>
                  <a:cubicBezTo>
                    <a:pt x="24166" y="14395"/>
                    <a:pt x="24282" y="14581"/>
                    <a:pt x="24398" y="14755"/>
                  </a:cubicBezTo>
                  <a:cubicBezTo>
                    <a:pt x="24526" y="14916"/>
                    <a:pt x="24623" y="15044"/>
                    <a:pt x="24751" y="15173"/>
                  </a:cubicBezTo>
                  <a:cubicBezTo>
                    <a:pt x="24783" y="15237"/>
                    <a:pt x="24848" y="15301"/>
                    <a:pt x="24912" y="15333"/>
                  </a:cubicBezTo>
                  <a:cubicBezTo>
                    <a:pt x="24944" y="15366"/>
                    <a:pt x="25008" y="15430"/>
                    <a:pt x="25137" y="15430"/>
                  </a:cubicBezTo>
                  <a:cubicBezTo>
                    <a:pt x="25201" y="15430"/>
                    <a:pt x="25266" y="15398"/>
                    <a:pt x="25330" y="15366"/>
                  </a:cubicBezTo>
                  <a:cubicBezTo>
                    <a:pt x="25426" y="15269"/>
                    <a:pt x="25426" y="15205"/>
                    <a:pt x="25458" y="15141"/>
                  </a:cubicBezTo>
                  <a:cubicBezTo>
                    <a:pt x="25458" y="15076"/>
                    <a:pt x="25491" y="14980"/>
                    <a:pt x="25491" y="14916"/>
                  </a:cubicBezTo>
                  <a:cubicBezTo>
                    <a:pt x="25491" y="14691"/>
                    <a:pt x="25426" y="14433"/>
                    <a:pt x="25394" y="14208"/>
                  </a:cubicBezTo>
                  <a:cubicBezTo>
                    <a:pt x="25330" y="13951"/>
                    <a:pt x="25233" y="13598"/>
                    <a:pt x="25137" y="13276"/>
                  </a:cubicBezTo>
                  <a:cubicBezTo>
                    <a:pt x="25008" y="12955"/>
                    <a:pt x="24912" y="12698"/>
                    <a:pt x="24912" y="12698"/>
                  </a:cubicBezTo>
                  <a:lnTo>
                    <a:pt x="24912" y="12633"/>
                  </a:lnTo>
                  <a:lnTo>
                    <a:pt x="24848" y="12601"/>
                  </a:lnTo>
                  <a:cubicBezTo>
                    <a:pt x="24848" y="12601"/>
                    <a:pt x="24365" y="12312"/>
                    <a:pt x="23755" y="11990"/>
                  </a:cubicBezTo>
                  <a:cubicBezTo>
                    <a:pt x="23144" y="11669"/>
                    <a:pt x="22437" y="11347"/>
                    <a:pt x="21923" y="11219"/>
                  </a:cubicBezTo>
                  <a:cubicBezTo>
                    <a:pt x="21183" y="11090"/>
                    <a:pt x="20412" y="10833"/>
                    <a:pt x="19769" y="10833"/>
                  </a:cubicBezTo>
                  <a:cubicBezTo>
                    <a:pt x="19640" y="10833"/>
                    <a:pt x="19512" y="10833"/>
                    <a:pt x="19383" y="10865"/>
                  </a:cubicBezTo>
                  <a:cubicBezTo>
                    <a:pt x="19319" y="10865"/>
                    <a:pt x="19094" y="10930"/>
                    <a:pt x="18740" y="10994"/>
                  </a:cubicBezTo>
                  <a:cubicBezTo>
                    <a:pt x="17487" y="11219"/>
                    <a:pt x="14722" y="11669"/>
                    <a:pt x="12279" y="12055"/>
                  </a:cubicBezTo>
                  <a:cubicBezTo>
                    <a:pt x="11026" y="12248"/>
                    <a:pt x="9901" y="12440"/>
                    <a:pt x="9065" y="12569"/>
                  </a:cubicBezTo>
                  <a:cubicBezTo>
                    <a:pt x="8565" y="12662"/>
                    <a:pt x="8182" y="12722"/>
                    <a:pt x="7948" y="12757"/>
                  </a:cubicBezTo>
                  <a:lnTo>
                    <a:pt x="7948" y="12757"/>
                  </a:lnTo>
                  <a:cubicBezTo>
                    <a:pt x="7976" y="11808"/>
                    <a:pt x="8068" y="8483"/>
                    <a:pt x="8068" y="6108"/>
                  </a:cubicBezTo>
                  <a:cubicBezTo>
                    <a:pt x="8068" y="5111"/>
                    <a:pt x="8036" y="4308"/>
                    <a:pt x="8004" y="3890"/>
                  </a:cubicBezTo>
                  <a:cubicBezTo>
                    <a:pt x="7908" y="3054"/>
                    <a:pt x="7683" y="2218"/>
                    <a:pt x="7329" y="1543"/>
                  </a:cubicBezTo>
                  <a:cubicBezTo>
                    <a:pt x="6975" y="868"/>
                    <a:pt x="6429" y="322"/>
                    <a:pt x="5722" y="161"/>
                  </a:cubicBezTo>
                  <a:lnTo>
                    <a:pt x="5625" y="579"/>
                  </a:lnTo>
                  <a:cubicBezTo>
                    <a:pt x="6172" y="708"/>
                    <a:pt x="6622" y="1126"/>
                    <a:pt x="6943" y="1736"/>
                  </a:cubicBezTo>
                  <a:cubicBezTo>
                    <a:pt x="7297" y="2347"/>
                    <a:pt x="7490" y="3151"/>
                    <a:pt x="7586" y="3922"/>
                  </a:cubicBezTo>
                  <a:cubicBezTo>
                    <a:pt x="7618" y="4308"/>
                    <a:pt x="7650" y="5144"/>
                    <a:pt x="7650" y="6108"/>
                  </a:cubicBezTo>
                  <a:cubicBezTo>
                    <a:pt x="7650" y="7490"/>
                    <a:pt x="7618" y="9226"/>
                    <a:pt x="7554" y="10608"/>
                  </a:cubicBezTo>
                  <a:cubicBezTo>
                    <a:pt x="7522" y="11958"/>
                    <a:pt x="7490" y="12987"/>
                    <a:pt x="7490" y="13019"/>
                  </a:cubicBezTo>
                  <a:lnTo>
                    <a:pt x="7490" y="13276"/>
                  </a:lnTo>
                  <a:lnTo>
                    <a:pt x="7747" y="13212"/>
                  </a:lnTo>
                  <a:cubicBezTo>
                    <a:pt x="7747" y="13212"/>
                    <a:pt x="10543" y="12762"/>
                    <a:pt x="13404" y="12312"/>
                  </a:cubicBezTo>
                  <a:cubicBezTo>
                    <a:pt x="14819" y="12087"/>
                    <a:pt x="16265" y="11830"/>
                    <a:pt x="17390" y="11637"/>
                  </a:cubicBezTo>
                  <a:cubicBezTo>
                    <a:pt x="17969" y="11540"/>
                    <a:pt x="18451" y="11476"/>
                    <a:pt x="18805" y="11412"/>
                  </a:cubicBezTo>
                  <a:cubicBezTo>
                    <a:pt x="19158" y="11347"/>
                    <a:pt x="19383" y="11315"/>
                    <a:pt x="19480" y="11283"/>
                  </a:cubicBezTo>
                  <a:cubicBezTo>
                    <a:pt x="19576" y="11251"/>
                    <a:pt x="19672" y="11251"/>
                    <a:pt x="19769" y="11251"/>
                  </a:cubicBezTo>
                  <a:cubicBezTo>
                    <a:pt x="20283" y="11251"/>
                    <a:pt x="21087" y="11476"/>
                    <a:pt x="21858" y="11637"/>
                  </a:cubicBezTo>
                  <a:cubicBezTo>
                    <a:pt x="22276" y="11733"/>
                    <a:pt x="22983" y="12055"/>
                    <a:pt x="23562" y="12376"/>
                  </a:cubicBezTo>
                  <a:cubicBezTo>
                    <a:pt x="23851" y="12505"/>
                    <a:pt x="24108" y="12665"/>
                    <a:pt x="24301" y="12762"/>
                  </a:cubicBezTo>
                  <a:cubicBezTo>
                    <a:pt x="24405" y="12831"/>
                    <a:pt x="24490" y="12882"/>
                    <a:pt x="24547" y="12914"/>
                  </a:cubicBezTo>
                  <a:lnTo>
                    <a:pt x="24547" y="12914"/>
                  </a:lnTo>
                  <a:cubicBezTo>
                    <a:pt x="24580" y="13004"/>
                    <a:pt x="24650" y="13196"/>
                    <a:pt x="24719" y="13405"/>
                  </a:cubicBezTo>
                  <a:cubicBezTo>
                    <a:pt x="24816" y="13726"/>
                    <a:pt x="24944" y="14080"/>
                    <a:pt x="24976" y="14273"/>
                  </a:cubicBezTo>
                  <a:cubicBezTo>
                    <a:pt x="25006" y="14479"/>
                    <a:pt x="25035" y="14712"/>
                    <a:pt x="25040" y="14873"/>
                  </a:cubicBezTo>
                  <a:lnTo>
                    <a:pt x="25040" y="14873"/>
                  </a:lnTo>
                  <a:cubicBezTo>
                    <a:pt x="25010" y="14838"/>
                    <a:pt x="24977" y="14799"/>
                    <a:pt x="24944" y="14755"/>
                  </a:cubicBezTo>
                  <a:cubicBezTo>
                    <a:pt x="24816" y="14594"/>
                    <a:pt x="24687" y="14401"/>
                    <a:pt x="24558" y="14241"/>
                  </a:cubicBezTo>
                  <a:cubicBezTo>
                    <a:pt x="24462" y="14048"/>
                    <a:pt x="24365" y="13919"/>
                    <a:pt x="24365" y="13919"/>
                  </a:cubicBezTo>
                  <a:lnTo>
                    <a:pt x="24301" y="13823"/>
                  </a:lnTo>
                  <a:lnTo>
                    <a:pt x="24205" y="13823"/>
                  </a:lnTo>
                  <a:cubicBezTo>
                    <a:pt x="24205" y="13823"/>
                    <a:pt x="22485" y="13885"/>
                    <a:pt x="21821" y="13887"/>
                  </a:cubicBezTo>
                  <a:lnTo>
                    <a:pt x="21821" y="13887"/>
                  </a:lnTo>
                  <a:cubicBezTo>
                    <a:pt x="21692" y="13885"/>
                    <a:pt x="21502" y="13821"/>
                    <a:pt x="21280" y="13726"/>
                  </a:cubicBezTo>
                  <a:cubicBezTo>
                    <a:pt x="20926" y="13565"/>
                    <a:pt x="20508" y="13340"/>
                    <a:pt x="20219" y="13148"/>
                  </a:cubicBezTo>
                  <a:cubicBezTo>
                    <a:pt x="20058" y="13051"/>
                    <a:pt x="19930" y="12955"/>
                    <a:pt x="19833" y="12890"/>
                  </a:cubicBezTo>
                  <a:cubicBezTo>
                    <a:pt x="19737" y="12826"/>
                    <a:pt x="19672" y="12794"/>
                    <a:pt x="19672" y="12794"/>
                  </a:cubicBezTo>
                  <a:lnTo>
                    <a:pt x="19576" y="12730"/>
                  </a:lnTo>
                  <a:lnTo>
                    <a:pt x="19480" y="12762"/>
                  </a:lnTo>
                  <a:cubicBezTo>
                    <a:pt x="19480" y="12762"/>
                    <a:pt x="18644" y="13083"/>
                    <a:pt x="17358" y="13565"/>
                  </a:cubicBezTo>
                  <a:cubicBezTo>
                    <a:pt x="15429" y="14305"/>
                    <a:pt x="12568" y="15398"/>
                    <a:pt x="10093" y="16330"/>
                  </a:cubicBezTo>
                  <a:cubicBezTo>
                    <a:pt x="8872" y="16780"/>
                    <a:pt x="7715" y="17198"/>
                    <a:pt x="6879" y="17487"/>
                  </a:cubicBezTo>
                  <a:cubicBezTo>
                    <a:pt x="6461" y="17648"/>
                    <a:pt x="6107" y="17776"/>
                    <a:pt x="5850" y="17841"/>
                  </a:cubicBezTo>
                  <a:cubicBezTo>
                    <a:pt x="5690" y="17873"/>
                    <a:pt x="5593" y="17905"/>
                    <a:pt x="5529" y="17937"/>
                  </a:cubicBezTo>
                  <a:lnTo>
                    <a:pt x="5446" y="17965"/>
                  </a:lnTo>
                  <a:lnTo>
                    <a:pt x="5446" y="17965"/>
                  </a:lnTo>
                  <a:cubicBezTo>
                    <a:pt x="5321" y="17934"/>
                    <a:pt x="5165" y="17903"/>
                    <a:pt x="4950" y="17873"/>
                  </a:cubicBezTo>
                  <a:cubicBezTo>
                    <a:pt x="4661" y="17809"/>
                    <a:pt x="4275" y="17712"/>
                    <a:pt x="3954" y="17551"/>
                  </a:cubicBezTo>
                  <a:cubicBezTo>
                    <a:pt x="3600" y="17359"/>
                    <a:pt x="3343" y="17134"/>
                    <a:pt x="3247" y="16812"/>
                  </a:cubicBezTo>
                  <a:cubicBezTo>
                    <a:pt x="3150" y="16587"/>
                    <a:pt x="2925" y="15751"/>
                    <a:pt x="2636" y="14594"/>
                  </a:cubicBezTo>
                  <a:cubicBezTo>
                    <a:pt x="2218" y="12890"/>
                    <a:pt x="1672" y="10480"/>
                    <a:pt x="1254" y="8326"/>
                  </a:cubicBezTo>
                  <a:cubicBezTo>
                    <a:pt x="804" y="6172"/>
                    <a:pt x="450" y="4244"/>
                    <a:pt x="418" y="3504"/>
                  </a:cubicBezTo>
                  <a:lnTo>
                    <a:pt x="418" y="3440"/>
                  </a:lnTo>
                  <a:cubicBezTo>
                    <a:pt x="418" y="2508"/>
                    <a:pt x="836" y="1736"/>
                    <a:pt x="1222" y="1190"/>
                  </a:cubicBezTo>
                  <a:cubicBezTo>
                    <a:pt x="1414" y="933"/>
                    <a:pt x="1639" y="708"/>
                    <a:pt x="1768" y="579"/>
                  </a:cubicBezTo>
                  <a:cubicBezTo>
                    <a:pt x="1864" y="483"/>
                    <a:pt x="1929" y="451"/>
                    <a:pt x="1961" y="418"/>
                  </a:cubicBezTo>
                  <a:lnTo>
                    <a:pt x="1993" y="354"/>
                  </a:lnTo>
                  <a:lnTo>
                    <a:pt x="2025" y="35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3889;p64">
              <a:extLst>
                <a:ext uri="{FF2B5EF4-FFF2-40B4-BE49-F238E27FC236}">
                  <a16:creationId xmlns:a16="http://schemas.microsoft.com/office/drawing/2014/main" id="{32CBFDC3-E972-5B9A-7F9F-B20A832B6C69}"/>
                </a:ext>
              </a:extLst>
            </p:cNvPr>
            <p:cNvSpPr/>
            <p:nvPr/>
          </p:nvSpPr>
          <p:spPr>
            <a:xfrm>
              <a:off x="4853050" y="3111825"/>
              <a:ext cx="245950" cy="480600"/>
            </a:xfrm>
            <a:custGeom>
              <a:avLst/>
              <a:gdLst/>
              <a:ahLst/>
              <a:cxnLst/>
              <a:rect l="l" t="t" r="r" b="b"/>
              <a:pathLst>
                <a:path w="9838" h="19224" extrusionOk="0">
                  <a:moveTo>
                    <a:pt x="1962" y="1"/>
                  </a:moveTo>
                  <a:cubicBezTo>
                    <a:pt x="1962" y="1"/>
                    <a:pt x="1480" y="354"/>
                    <a:pt x="965" y="965"/>
                  </a:cubicBezTo>
                  <a:cubicBezTo>
                    <a:pt x="483" y="1576"/>
                    <a:pt x="1" y="2508"/>
                    <a:pt x="1" y="3633"/>
                  </a:cubicBezTo>
                  <a:cubicBezTo>
                    <a:pt x="1" y="4758"/>
                    <a:pt x="322" y="6944"/>
                    <a:pt x="644" y="9098"/>
                  </a:cubicBezTo>
                  <a:cubicBezTo>
                    <a:pt x="965" y="11251"/>
                    <a:pt x="1287" y="13405"/>
                    <a:pt x="1287" y="14369"/>
                  </a:cubicBezTo>
                  <a:cubicBezTo>
                    <a:pt x="1287" y="15430"/>
                    <a:pt x="1544" y="16587"/>
                    <a:pt x="1994" y="17552"/>
                  </a:cubicBezTo>
                  <a:cubicBezTo>
                    <a:pt x="2187" y="18002"/>
                    <a:pt x="2444" y="18420"/>
                    <a:pt x="2765" y="18709"/>
                  </a:cubicBezTo>
                  <a:cubicBezTo>
                    <a:pt x="3055" y="19030"/>
                    <a:pt x="3440" y="19223"/>
                    <a:pt x="3826" y="19223"/>
                  </a:cubicBezTo>
                  <a:cubicBezTo>
                    <a:pt x="4180" y="19223"/>
                    <a:pt x="4726" y="19127"/>
                    <a:pt x="5337" y="18966"/>
                  </a:cubicBezTo>
                  <a:cubicBezTo>
                    <a:pt x="7233" y="18516"/>
                    <a:pt x="9837" y="17616"/>
                    <a:pt x="9837" y="17616"/>
                  </a:cubicBezTo>
                  <a:lnTo>
                    <a:pt x="9709" y="17198"/>
                  </a:lnTo>
                  <a:cubicBezTo>
                    <a:pt x="9709" y="17198"/>
                    <a:pt x="9419" y="17294"/>
                    <a:pt x="8969" y="17455"/>
                  </a:cubicBezTo>
                  <a:cubicBezTo>
                    <a:pt x="8262" y="17680"/>
                    <a:pt x="7233" y="18002"/>
                    <a:pt x="6205" y="18291"/>
                  </a:cubicBezTo>
                  <a:cubicBezTo>
                    <a:pt x="5208" y="18580"/>
                    <a:pt x="4244" y="18805"/>
                    <a:pt x="3826" y="18805"/>
                  </a:cubicBezTo>
                  <a:cubicBezTo>
                    <a:pt x="3569" y="18805"/>
                    <a:pt x="3312" y="18677"/>
                    <a:pt x="3055" y="18420"/>
                  </a:cubicBezTo>
                  <a:cubicBezTo>
                    <a:pt x="2669" y="18034"/>
                    <a:pt x="2347" y="17391"/>
                    <a:pt x="2090" y="16652"/>
                  </a:cubicBezTo>
                  <a:cubicBezTo>
                    <a:pt x="1865" y="15912"/>
                    <a:pt x="1705" y="15109"/>
                    <a:pt x="1705" y="14369"/>
                  </a:cubicBezTo>
                  <a:cubicBezTo>
                    <a:pt x="1705" y="13309"/>
                    <a:pt x="1383" y="11187"/>
                    <a:pt x="1062" y="9033"/>
                  </a:cubicBezTo>
                  <a:cubicBezTo>
                    <a:pt x="740" y="6880"/>
                    <a:pt x="419" y="4694"/>
                    <a:pt x="419" y="3633"/>
                  </a:cubicBezTo>
                  <a:cubicBezTo>
                    <a:pt x="419" y="2637"/>
                    <a:pt x="869" y="1801"/>
                    <a:pt x="1319" y="1222"/>
                  </a:cubicBezTo>
                  <a:cubicBezTo>
                    <a:pt x="1544" y="933"/>
                    <a:pt x="1769" y="708"/>
                    <a:pt x="1930" y="579"/>
                  </a:cubicBezTo>
                  <a:cubicBezTo>
                    <a:pt x="2026" y="483"/>
                    <a:pt x="2090" y="419"/>
                    <a:pt x="2122" y="386"/>
                  </a:cubicBezTo>
                  <a:lnTo>
                    <a:pt x="2187" y="354"/>
                  </a:lnTo>
                  <a:lnTo>
                    <a:pt x="2219" y="354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3890;p64">
              <a:extLst>
                <a:ext uri="{FF2B5EF4-FFF2-40B4-BE49-F238E27FC236}">
                  <a16:creationId xmlns:a16="http://schemas.microsoft.com/office/drawing/2014/main" id="{845D96F2-9B36-83B8-99ED-08B03CA89DDD}"/>
                </a:ext>
              </a:extLst>
            </p:cNvPr>
            <p:cNvSpPr/>
            <p:nvPr/>
          </p:nvSpPr>
          <p:spPr>
            <a:xfrm>
              <a:off x="5006550" y="3155225"/>
              <a:ext cx="124575" cy="303800"/>
            </a:xfrm>
            <a:custGeom>
              <a:avLst/>
              <a:gdLst/>
              <a:ahLst/>
              <a:cxnLst/>
              <a:rect l="l" t="t" r="r" b="b"/>
              <a:pathLst>
                <a:path w="4983" h="12152" extrusionOk="0">
                  <a:moveTo>
                    <a:pt x="290" y="1"/>
                  </a:moveTo>
                  <a:lnTo>
                    <a:pt x="0" y="322"/>
                  </a:lnTo>
                  <a:cubicBezTo>
                    <a:pt x="33" y="354"/>
                    <a:pt x="1126" y="1383"/>
                    <a:pt x="1126" y="3954"/>
                  </a:cubicBezTo>
                  <a:cubicBezTo>
                    <a:pt x="1126" y="4211"/>
                    <a:pt x="1126" y="4501"/>
                    <a:pt x="1093" y="4790"/>
                  </a:cubicBezTo>
                  <a:cubicBezTo>
                    <a:pt x="1061" y="5208"/>
                    <a:pt x="1061" y="5851"/>
                    <a:pt x="1061" y="6590"/>
                  </a:cubicBezTo>
                  <a:cubicBezTo>
                    <a:pt x="1061" y="8840"/>
                    <a:pt x="1158" y="11894"/>
                    <a:pt x="1158" y="11894"/>
                  </a:cubicBezTo>
                  <a:lnTo>
                    <a:pt x="1190" y="12151"/>
                  </a:lnTo>
                  <a:lnTo>
                    <a:pt x="4983" y="11251"/>
                  </a:lnTo>
                  <a:lnTo>
                    <a:pt x="4886" y="10833"/>
                  </a:lnTo>
                  <a:lnTo>
                    <a:pt x="1597" y="11604"/>
                  </a:lnTo>
                  <a:lnTo>
                    <a:pt x="1597" y="11604"/>
                  </a:lnTo>
                  <a:cubicBezTo>
                    <a:pt x="1585" y="11290"/>
                    <a:pt x="1564" y="10742"/>
                    <a:pt x="1543" y="10062"/>
                  </a:cubicBezTo>
                  <a:cubicBezTo>
                    <a:pt x="1511" y="9033"/>
                    <a:pt x="1479" y="7715"/>
                    <a:pt x="1479" y="6590"/>
                  </a:cubicBezTo>
                  <a:cubicBezTo>
                    <a:pt x="1479" y="5851"/>
                    <a:pt x="1479" y="5208"/>
                    <a:pt x="1511" y="4822"/>
                  </a:cubicBezTo>
                  <a:cubicBezTo>
                    <a:pt x="1543" y="4533"/>
                    <a:pt x="1543" y="4211"/>
                    <a:pt x="1543" y="3954"/>
                  </a:cubicBezTo>
                  <a:cubicBezTo>
                    <a:pt x="1543" y="1190"/>
                    <a:pt x="322" y="33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3891;p64">
              <a:extLst>
                <a:ext uri="{FF2B5EF4-FFF2-40B4-BE49-F238E27FC236}">
                  <a16:creationId xmlns:a16="http://schemas.microsoft.com/office/drawing/2014/main" id="{73ED1FEE-5FCE-A053-F3C3-E597CADDFD9C}"/>
                </a:ext>
              </a:extLst>
            </p:cNvPr>
            <p:cNvSpPr/>
            <p:nvPr/>
          </p:nvSpPr>
          <p:spPr>
            <a:xfrm>
              <a:off x="5276575" y="3402800"/>
              <a:ext cx="204925" cy="104425"/>
            </a:xfrm>
            <a:custGeom>
              <a:avLst/>
              <a:gdLst/>
              <a:ahLst/>
              <a:cxnLst/>
              <a:rect l="l" t="t" r="r" b="b"/>
              <a:pathLst>
                <a:path w="8197" h="4177" extrusionOk="0">
                  <a:moveTo>
                    <a:pt x="2607" y="1"/>
                  </a:moveTo>
                  <a:cubicBezTo>
                    <a:pt x="2500" y="1"/>
                    <a:pt x="2401" y="10"/>
                    <a:pt x="2314" y="30"/>
                  </a:cubicBezTo>
                  <a:cubicBezTo>
                    <a:pt x="2154" y="94"/>
                    <a:pt x="1254" y="255"/>
                    <a:pt x="0" y="448"/>
                  </a:cubicBezTo>
                  <a:lnTo>
                    <a:pt x="482" y="2666"/>
                  </a:lnTo>
                  <a:cubicBezTo>
                    <a:pt x="1672" y="2216"/>
                    <a:pt x="2411" y="1927"/>
                    <a:pt x="2411" y="1927"/>
                  </a:cubicBezTo>
                  <a:cubicBezTo>
                    <a:pt x="2411" y="1927"/>
                    <a:pt x="4050" y="3084"/>
                    <a:pt x="4693" y="3084"/>
                  </a:cubicBezTo>
                  <a:cubicBezTo>
                    <a:pt x="5304" y="3052"/>
                    <a:pt x="7072" y="3020"/>
                    <a:pt x="7072" y="3020"/>
                  </a:cubicBezTo>
                  <a:cubicBezTo>
                    <a:pt x="7072" y="3020"/>
                    <a:pt x="7779" y="4177"/>
                    <a:pt x="8004" y="4177"/>
                  </a:cubicBezTo>
                  <a:cubicBezTo>
                    <a:pt x="8197" y="4177"/>
                    <a:pt x="8133" y="3630"/>
                    <a:pt x="8036" y="3213"/>
                  </a:cubicBezTo>
                  <a:cubicBezTo>
                    <a:pt x="7972" y="2795"/>
                    <a:pt x="7586" y="1734"/>
                    <a:pt x="7586" y="1734"/>
                  </a:cubicBezTo>
                  <a:cubicBezTo>
                    <a:pt x="7586" y="1734"/>
                    <a:pt x="5690" y="609"/>
                    <a:pt x="4757" y="416"/>
                  </a:cubicBezTo>
                  <a:cubicBezTo>
                    <a:pt x="4001" y="254"/>
                    <a:pt x="3176" y="1"/>
                    <a:pt x="2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3892;p64">
              <a:extLst>
                <a:ext uri="{FF2B5EF4-FFF2-40B4-BE49-F238E27FC236}">
                  <a16:creationId xmlns:a16="http://schemas.microsoft.com/office/drawing/2014/main" id="{00F80F79-7A98-90C7-3F22-C6DC2A0CDC1B}"/>
                </a:ext>
              </a:extLst>
            </p:cNvPr>
            <p:cNvSpPr/>
            <p:nvPr/>
          </p:nvSpPr>
          <p:spPr>
            <a:xfrm>
              <a:off x="5270125" y="3397925"/>
              <a:ext cx="215400" cy="114925"/>
            </a:xfrm>
            <a:custGeom>
              <a:avLst/>
              <a:gdLst/>
              <a:ahLst/>
              <a:cxnLst/>
              <a:rect l="l" t="t" r="r" b="b"/>
              <a:pathLst>
                <a:path w="8616" h="4597" extrusionOk="0">
                  <a:moveTo>
                    <a:pt x="2894" y="418"/>
                  </a:moveTo>
                  <a:cubicBezTo>
                    <a:pt x="3408" y="418"/>
                    <a:pt x="4212" y="643"/>
                    <a:pt x="4983" y="804"/>
                  </a:cubicBezTo>
                  <a:cubicBezTo>
                    <a:pt x="5401" y="900"/>
                    <a:pt x="6108" y="1222"/>
                    <a:pt x="6687" y="1543"/>
                  </a:cubicBezTo>
                  <a:cubicBezTo>
                    <a:pt x="6976" y="1672"/>
                    <a:pt x="7233" y="1832"/>
                    <a:pt x="7426" y="1929"/>
                  </a:cubicBezTo>
                  <a:cubicBezTo>
                    <a:pt x="7530" y="1998"/>
                    <a:pt x="7615" y="2049"/>
                    <a:pt x="7672" y="2081"/>
                  </a:cubicBezTo>
                  <a:lnTo>
                    <a:pt x="7672" y="2081"/>
                  </a:lnTo>
                  <a:cubicBezTo>
                    <a:pt x="7705" y="2171"/>
                    <a:pt x="7775" y="2363"/>
                    <a:pt x="7844" y="2572"/>
                  </a:cubicBezTo>
                  <a:cubicBezTo>
                    <a:pt x="7941" y="2893"/>
                    <a:pt x="8069" y="3247"/>
                    <a:pt x="8101" y="3440"/>
                  </a:cubicBezTo>
                  <a:cubicBezTo>
                    <a:pt x="8131" y="3646"/>
                    <a:pt x="8160" y="3879"/>
                    <a:pt x="8165" y="4040"/>
                  </a:cubicBezTo>
                  <a:lnTo>
                    <a:pt x="8165" y="4040"/>
                  </a:lnTo>
                  <a:cubicBezTo>
                    <a:pt x="8135" y="4005"/>
                    <a:pt x="8102" y="3966"/>
                    <a:pt x="8069" y="3922"/>
                  </a:cubicBezTo>
                  <a:cubicBezTo>
                    <a:pt x="7941" y="3761"/>
                    <a:pt x="7812" y="3568"/>
                    <a:pt x="7683" y="3408"/>
                  </a:cubicBezTo>
                  <a:cubicBezTo>
                    <a:pt x="7587" y="3215"/>
                    <a:pt x="7490" y="3086"/>
                    <a:pt x="7490" y="3086"/>
                  </a:cubicBezTo>
                  <a:lnTo>
                    <a:pt x="7426" y="2990"/>
                  </a:lnTo>
                  <a:lnTo>
                    <a:pt x="7330" y="2990"/>
                  </a:lnTo>
                  <a:cubicBezTo>
                    <a:pt x="7330" y="2990"/>
                    <a:pt x="5610" y="3052"/>
                    <a:pt x="4946" y="3054"/>
                  </a:cubicBezTo>
                  <a:lnTo>
                    <a:pt x="4946" y="3054"/>
                  </a:lnTo>
                  <a:cubicBezTo>
                    <a:pt x="4817" y="3052"/>
                    <a:pt x="4627" y="2988"/>
                    <a:pt x="4405" y="2893"/>
                  </a:cubicBezTo>
                  <a:cubicBezTo>
                    <a:pt x="4051" y="2732"/>
                    <a:pt x="3633" y="2507"/>
                    <a:pt x="3344" y="2315"/>
                  </a:cubicBezTo>
                  <a:cubicBezTo>
                    <a:pt x="3183" y="2218"/>
                    <a:pt x="3055" y="2122"/>
                    <a:pt x="2958" y="2057"/>
                  </a:cubicBezTo>
                  <a:cubicBezTo>
                    <a:pt x="2862" y="1993"/>
                    <a:pt x="2797" y="1961"/>
                    <a:pt x="2797" y="1961"/>
                  </a:cubicBezTo>
                  <a:lnTo>
                    <a:pt x="2701" y="1897"/>
                  </a:lnTo>
                  <a:lnTo>
                    <a:pt x="2605" y="1929"/>
                  </a:lnTo>
                  <a:cubicBezTo>
                    <a:pt x="2605" y="1929"/>
                    <a:pt x="1936" y="2180"/>
                    <a:pt x="910" y="2577"/>
                  </a:cubicBezTo>
                  <a:lnTo>
                    <a:pt x="910" y="2577"/>
                  </a:lnTo>
                  <a:lnTo>
                    <a:pt x="529" y="821"/>
                  </a:lnTo>
                  <a:lnTo>
                    <a:pt x="529" y="821"/>
                  </a:lnTo>
                  <a:cubicBezTo>
                    <a:pt x="1062" y="716"/>
                    <a:pt x="1500" y="635"/>
                    <a:pt x="1865" y="579"/>
                  </a:cubicBezTo>
                  <a:cubicBezTo>
                    <a:pt x="2251" y="514"/>
                    <a:pt x="2508" y="482"/>
                    <a:pt x="2605" y="450"/>
                  </a:cubicBezTo>
                  <a:cubicBezTo>
                    <a:pt x="2701" y="418"/>
                    <a:pt x="2797" y="418"/>
                    <a:pt x="2894" y="418"/>
                  </a:cubicBezTo>
                  <a:close/>
                  <a:moveTo>
                    <a:pt x="2894" y="0"/>
                  </a:moveTo>
                  <a:cubicBezTo>
                    <a:pt x="2765" y="0"/>
                    <a:pt x="2637" y="0"/>
                    <a:pt x="2508" y="32"/>
                  </a:cubicBezTo>
                  <a:cubicBezTo>
                    <a:pt x="2444" y="32"/>
                    <a:pt x="2187" y="97"/>
                    <a:pt x="1801" y="161"/>
                  </a:cubicBezTo>
                  <a:cubicBezTo>
                    <a:pt x="1383" y="225"/>
                    <a:pt x="837" y="322"/>
                    <a:pt x="226" y="418"/>
                  </a:cubicBezTo>
                  <a:lnTo>
                    <a:pt x="1" y="482"/>
                  </a:lnTo>
                  <a:lnTo>
                    <a:pt x="612" y="3150"/>
                  </a:lnTo>
                  <a:lnTo>
                    <a:pt x="837" y="3054"/>
                  </a:lnTo>
                  <a:cubicBezTo>
                    <a:pt x="1707" y="2715"/>
                    <a:pt x="2341" y="2468"/>
                    <a:pt x="2615" y="2366"/>
                  </a:cubicBezTo>
                  <a:lnTo>
                    <a:pt x="2615" y="2366"/>
                  </a:lnTo>
                  <a:cubicBezTo>
                    <a:pt x="2757" y="2462"/>
                    <a:pt x="3081" y="2677"/>
                    <a:pt x="3440" y="2893"/>
                  </a:cubicBezTo>
                  <a:cubicBezTo>
                    <a:pt x="3697" y="3022"/>
                    <a:pt x="3955" y="3182"/>
                    <a:pt x="4212" y="3279"/>
                  </a:cubicBezTo>
                  <a:cubicBezTo>
                    <a:pt x="4469" y="3408"/>
                    <a:pt x="4726" y="3472"/>
                    <a:pt x="4951" y="3472"/>
                  </a:cubicBezTo>
                  <a:cubicBezTo>
                    <a:pt x="5469" y="3472"/>
                    <a:pt x="6817" y="3449"/>
                    <a:pt x="7216" y="3442"/>
                  </a:cubicBezTo>
                  <a:lnTo>
                    <a:pt x="7216" y="3442"/>
                  </a:lnTo>
                  <a:cubicBezTo>
                    <a:pt x="7291" y="3562"/>
                    <a:pt x="7407" y="3748"/>
                    <a:pt x="7523" y="3922"/>
                  </a:cubicBezTo>
                  <a:cubicBezTo>
                    <a:pt x="7651" y="4083"/>
                    <a:pt x="7748" y="4211"/>
                    <a:pt x="7876" y="4340"/>
                  </a:cubicBezTo>
                  <a:cubicBezTo>
                    <a:pt x="7908" y="4404"/>
                    <a:pt x="7973" y="4468"/>
                    <a:pt x="8037" y="4500"/>
                  </a:cubicBezTo>
                  <a:cubicBezTo>
                    <a:pt x="8069" y="4533"/>
                    <a:pt x="8133" y="4597"/>
                    <a:pt x="8262" y="4597"/>
                  </a:cubicBezTo>
                  <a:cubicBezTo>
                    <a:pt x="8326" y="4597"/>
                    <a:pt x="8391" y="4565"/>
                    <a:pt x="8455" y="4533"/>
                  </a:cubicBezTo>
                  <a:cubicBezTo>
                    <a:pt x="8551" y="4436"/>
                    <a:pt x="8551" y="4372"/>
                    <a:pt x="8583" y="4308"/>
                  </a:cubicBezTo>
                  <a:cubicBezTo>
                    <a:pt x="8583" y="4243"/>
                    <a:pt x="8616" y="4147"/>
                    <a:pt x="8616" y="4083"/>
                  </a:cubicBezTo>
                  <a:cubicBezTo>
                    <a:pt x="8616" y="3858"/>
                    <a:pt x="8551" y="3600"/>
                    <a:pt x="8519" y="3375"/>
                  </a:cubicBezTo>
                  <a:cubicBezTo>
                    <a:pt x="8455" y="3118"/>
                    <a:pt x="8358" y="2765"/>
                    <a:pt x="8262" y="2443"/>
                  </a:cubicBezTo>
                  <a:cubicBezTo>
                    <a:pt x="8133" y="2122"/>
                    <a:pt x="8037" y="1865"/>
                    <a:pt x="8037" y="1865"/>
                  </a:cubicBezTo>
                  <a:lnTo>
                    <a:pt x="8037" y="1800"/>
                  </a:lnTo>
                  <a:lnTo>
                    <a:pt x="7973" y="1768"/>
                  </a:lnTo>
                  <a:cubicBezTo>
                    <a:pt x="7973" y="1768"/>
                    <a:pt x="7490" y="1479"/>
                    <a:pt x="6880" y="1157"/>
                  </a:cubicBezTo>
                  <a:cubicBezTo>
                    <a:pt x="6269" y="836"/>
                    <a:pt x="5562" y="514"/>
                    <a:pt x="5048" y="386"/>
                  </a:cubicBezTo>
                  <a:cubicBezTo>
                    <a:pt x="4308" y="257"/>
                    <a:pt x="3537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3893;p64">
              <a:extLst>
                <a:ext uri="{FF2B5EF4-FFF2-40B4-BE49-F238E27FC236}">
                  <a16:creationId xmlns:a16="http://schemas.microsoft.com/office/drawing/2014/main" id="{29495CF4-5424-C169-90A0-DFFC052C6913}"/>
                </a:ext>
              </a:extLst>
            </p:cNvPr>
            <p:cNvSpPr/>
            <p:nvPr/>
          </p:nvSpPr>
          <p:spPr>
            <a:xfrm>
              <a:off x="5526475" y="3239600"/>
              <a:ext cx="90850" cy="322275"/>
            </a:xfrm>
            <a:custGeom>
              <a:avLst/>
              <a:gdLst/>
              <a:ahLst/>
              <a:cxnLst/>
              <a:rect l="l" t="t" r="r" b="b"/>
              <a:pathLst>
                <a:path w="3634" h="12891" extrusionOk="0">
                  <a:moveTo>
                    <a:pt x="2894" y="1"/>
                  </a:moveTo>
                  <a:lnTo>
                    <a:pt x="1" y="12698"/>
                  </a:lnTo>
                  <a:lnTo>
                    <a:pt x="740" y="12891"/>
                  </a:lnTo>
                  <a:lnTo>
                    <a:pt x="3633" y="19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3894;p64">
              <a:extLst>
                <a:ext uri="{FF2B5EF4-FFF2-40B4-BE49-F238E27FC236}">
                  <a16:creationId xmlns:a16="http://schemas.microsoft.com/office/drawing/2014/main" id="{C0BB2053-BE0E-6340-A377-23CA368CB78A}"/>
                </a:ext>
              </a:extLst>
            </p:cNvPr>
            <p:cNvSpPr/>
            <p:nvPr/>
          </p:nvSpPr>
          <p:spPr>
            <a:xfrm>
              <a:off x="5520050" y="3233175"/>
              <a:ext cx="103700" cy="335125"/>
            </a:xfrm>
            <a:custGeom>
              <a:avLst/>
              <a:gdLst/>
              <a:ahLst/>
              <a:cxnLst/>
              <a:rect l="l" t="t" r="r" b="b"/>
              <a:pathLst>
                <a:path w="4148" h="13405" extrusionOk="0">
                  <a:moveTo>
                    <a:pt x="3312" y="515"/>
                  </a:moveTo>
                  <a:lnTo>
                    <a:pt x="3633" y="611"/>
                  </a:lnTo>
                  <a:lnTo>
                    <a:pt x="852" y="12873"/>
                  </a:lnTo>
                  <a:lnTo>
                    <a:pt x="852" y="12873"/>
                  </a:lnTo>
                  <a:lnTo>
                    <a:pt x="515" y="12794"/>
                  </a:lnTo>
                  <a:lnTo>
                    <a:pt x="3312" y="515"/>
                  </a:lnTo>
                  <a:close/>
                  <a:moveTo>
                    <a:pt x="2990" y="1"/>
                  </a:moveTo>
                  <a:lnTo>
                    <a:pt x="1" y="13116"/>
                  </a:lnTo>
                  <a:lnTo>
                    <a:pt x="1158" y="13405"/>
                  </a:lnTo>
                  <a:lnTo>
                    <a:pt x="1222" y="13180"/>
                  </a:lnTo>
                  <a:lnTo>
                    <a:pt x="4147" y="290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3895;p64">
              <a:extLst>
                <a:ext uri="{FF2B5EF4-FFF2-40B4-BE49-F238E27FC236}">
                  <a16:creationId xmlns:a16="http://schemas.microsoft.com/office/drawing/2014/main" id="{9016BAF4-1F9E-B40B-DE6E-22944F389605}"/>
                </a:ext>
              </a:extLst>
            </p:cNvPr>
            <p:cNvSpPr/>
            <p:nvPr/>
          </p:nvSpPr>
          <p:spPr>
            <a:xfrm>
              <a:off x="5156825" y="3548200"/>
              <a:ext cx="391375" cy="27350"/>
            </a:xfrm>
            <a:custGeom>
              <a:avLst/>
              <a:gdLst/>
              <a:ahLst/>
              <a:cxnLst/>
              <a:rect l="l" t="t" r="r" b="b"/>
              <a:pathLst>
                <a:path w="15655" h="1094" extrusionOk="0">
                  <a:moveTo>
                    <a:pt x="15623" y="0"/>
                  </a:moveTo>
                  <a:lnTo>
                    <a:pt x="0" y="322"/>
                  </a:lnTo>
                  <a:lnTo>
                    <a:pt x="33" y="1093"/>
                  </a:lnTo>
                  <a:lnTo>
                    <a:pt x="15655" y="772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3896;p64">
              <a:extLst>
                <a:ext uri="{FF2B5EF4-FFF2-40B4-BE49-F238E27FC236}">
                  <a16:creationId xmlns:a16="http://schemas.microsoft.com/office/drawing/2014/main" id="{465786EC-2926-0966-F472-8B7920B5E860}"/>
                </a:ext>
              </a:extLst>
            </p:cNvPr>
            <p:cNvSpPr/>
            <p:nvPr/>
          </p:nvSpPr>
          <p:spPr>
            <a:xfrm>
              <a:off x="5152000" y="3542575"/>
              <a:ext cx="401025" cy="38600"/>
            </a:xfrm>
            <a:custGeom>
              <a:avLst/>
              <a:gdLst/>
              <a:ahLst/>
              <a:cxnLst/>
              <a:rect l="l" t="t" r="r" b="b"/>
              <a:pathLst>
                <a:path w="16041" h="1544" extrusionOk="0">
                  <a:moveTo>
                    <a:pt x="15623" y="418"/>
                  </a:moveTo>
                  <a:lnTo>
                    <a:pt x="15623" y="776"/>
                  </a:lnTo>
                  <a:lnTo>
                    <a:pt x="15623" y="776"/>
                  </a:lnTo>
                  <a:lnTo>
                    <a:pt x="418" y="1125"/>
                  </a:lnTo>
                  <a:lnTo>
                    <a:pt x="418" y="772"/>
                  </a:lnTo>
                  <a:lnTo>
                    <a:pt x="15623" y="418"/>
                  </a:lnTo>
                  <a:close/>
                  <a:moveTo>
                    <a:pt x="16041" y="0"/>
                  </a:moveTo>
                  <a:lnTo>
                    <a:pt x="1" y="354"/>
                  </a:lnTo>
                  <a:lnTo>
                    <a:pt x="1" y="1543"/>
                  </a:lnTo>
                  <a:lnTo>
                    <a:pt x="16041" y="1190"/>
                  </a:lnTo>
                  <a:lnTo>
                    <a:pt x="16041" y="965"/>
                  </a:lnTo>
                  <a:lnTo>
                    <a:pt x="16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3897;p64">
              <a:extLst>
                <a:ext uri="{FF2B5EF4-FFF2-40B4-BE49-F238E27FC236}">
                  <a16:creationId xmlns:a16="http://schemas.microsoft.com/office/drawing/2014/main" id="{05CD0880-D94A-61C7-C047-35CDFE076BCA}"/>
                </a:ext>
              </a:extLst>
            </p:cNvPr>
            <p:cNvSpPr/>
            <p:nvPr/>
          </p:nvSpPr>
          <p:spPr>
            <a:xfrm>
              <a:off x="5553000" y="2925400"/>
              <a:ext cx="167175" cy="190475"/>
            </a:xfrm>
            <a:custGeom>
              <a:avLst/>
              <a:gdLst/>
              <a:ahLst/>
              <a:cxnLst/>
              <a:rect l="l" t="t" r="r" b="b"/>
              <a:pathLst>
                <a:path w="6687" h="7619" extrusionOk="0">
                  <a:moveTo>
                    <a:pt x="1" y="0"/>
                  </a:moveTo>
                  <a:lnTo>
                    <a:pt x="3344" y="7618"/>
                  </a:lnTo>
                  <a:lnTo>
                    <a:pt x="6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3898;p64">
              <a:extLst>
                <a:ext uri="{FF2B5EF4-FFF2-40B4-BE49-F238E27FC236}">
                  <a16:creationId xmlns:a16="http://schemas.microsoft.com/office/drawing/2014/main" id="{29F55360-8CF5-6A92-BD47-56D9CACC1772}"/>
                </a:ext>
              </a:extLst>
            </p:cNvPr>
            <p:cNvSpPr/>
            <p:nvPr/>
          </p:nvSpPr>
          <p:spPr>
            <a:xfrm>
              <a:off x="2940475" y="4391175"/>
              <a:ext cx="989275" cy="520775"/>
            </a:xfrm>
            <a:custGeom>
              <a:avLst/>
              <a:gdLst/>
              <a:ahLst/>
              <a:cxnLst/>
              <a:rect l="l" t="t" r="r" b="b"/>
              <a:pathLst>
                <a:path w="39571" h="20831" extrusionOk="0">
                  <a:moveTo>
                    <a:pt x="4565" y="1"/>
                  </a:moveTo>
                  <a:lnTo>
                    <a:pt x="4565" y="10094"/>
                  </a:lnTo>
                  <a:cubicBezTo>
                    <a:pt x="4565" y="13405"/>
                    <a:pt x="3440" y="16619"/>
                    <a:pt x="1350" y="19191"/>
                  </a:cubicBezTo>
                  <a:lnTo>
                    <a:pt x="0" y="20830"/>
                  </a:lnTo>
                  <a:lnTo>
                    <a:pt x="39570" y="20830"/>
                  </a:lnTo>
                  <a:lnTo>
                    <a:pt x="38220" y="19191"/>
                  </a:lnTo>
                  <a:cubicBezTo>
                    <a:pt x="36131" y="16619"/>
                    <a:pt x="35006" y="13405"/>
                    <a:pt x="35006" y="10094"/>
                  </a:cubicBezTo>
                  <a:lnTo>
                    <a:pt x="35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3899;p64">
              <a:extLst>
                <a:ext uri="{FF2B5EF4-FFF2-40B4-BE49-F238E27FC236}">
                  <a16:creationId xmlns:a16="http://schemas.microsoft.com/office/drawing/2014/main" id="{32AFFB4B-A555-99F0-19BF-254F0A7C1B1C}"/>
                </a:ext>
              </a:extLst>
            </p:cNvPr>
            <p:cNvSpPr/>
            <p:nvPr/>
          </p:nvSpPr>
          <p:spPr>
            <a:xfrm>
              <a:off x="3007975" y="4124375"/>
              <a:ext cx="854250" cy="429975"/>
            </a:xfrm>
            <a:custGeom>
              <a:avLst/>
              <a:gdLst/>
              <a:ahLst/>
              <a:cxnLst/>
              <a:rect l="l" t="t" r="r" b="b"/>
              <a:pathLst>
                <a:path w="34170" h="17199" extrusionOk="0">
                  <a:moveTo>
                    <a:pt x="1865" y="1"/>
                  </a:moveTo>
                  <a:lnTo>
                    <a:pt x="1865" y="8294"/>
                  </a:lnTo>
                  <a:lnTo>
                    <a:pt x="1865" y="10126"/>
                  </a:lnTo>
                  <a:cubicBezTo>
                    <a:pt x="1865" y="12601"/>
                    <a:pt x="1222" y="15044"/>
                    <a:pt x="0" y="17198"/>
                  </a:cubicBezTo>
                  <a:lnTo>
                    <a:pt x="34170" y="17198"/>
                  </a:lnTo>
                  <a:cubicBezTo>
                    <a:pt x="32948" y="15044"/>
                    <a:pt x="32306" y="12601"/>
                    <a:pt x="32306" y="10126"/>
                  </a:cubicBezTo>
                  <a:lnTo>
                    <a:pt x="32306" y="8294"/>
                  </a:lnTo>
                  <a:lnTo>
                    <a:pt x="32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3900;p64">
              <a:extLst>
                <a:ext uri="{FF2B5EF4-FFF2-40B4-BE49-F238E27FC236}">
                  <a16:creationId xmlns:a16="http://schemas.microsoft.com/office/drawing/2014/main" id="{66003268-981C-1E43-891F-1004E8E541A3}"/>
                </a:ext>
              </a:extLst>
            </p:cNvPr>
            <p:cNvSpPr/>
            <p:nvPr/>
          </p:nvSpPr>
          <p:spPr>
            <a:xfrm>
              <a:off x="2934850" y="4385550"/>
              <a:ext cx="1000525" cy="532025"/>
            </a:xfrm>
            <a:custGeom>
              <a:avLst/>
              <a:gdLst/>
              <a:ahLst/>
              <a:cxnLst/>
              <a:rect l="l" t="t" r="r" b="b"/>
              <a:pathLst>
                <a:path w="40021" h="21281" extrusionOk="0">
                  <a:moveTo>
                    <a:pt x="35006" y="419"/>
                  </a:moveTo>
                  <a:lnTo>
                    <a:pt x="35006" y="10319"/>
                  </a:lnTo>
                  <a:cubicBezTo>
                    <a:pt x="35006" y="13662"/>
                    <a:pt x="36163" y="16941"/>
                    <a:pt x="38284" y="19545"/>
                  </a:cubicBezTo>
                  <a:lnTo>
                    <a:pt x="39345" y="20863"/>
                  </a:lnTo>
                  <a:lnTo>
                    <a:pt x="675" y="20863"/>
                  </a:lnTo>
                  <a:lnTo>
                    <a:pt x="1736" y="19545"/>
                  </a:lnTo>
                  <a:cubicBezTo>
                    <a:pt x="3858" y="16941"/>
                    <a:pt x="5015" y="13662"/>
                    <a:pt x="5015" y="10319"/>
                  </a:cubicBezTo>
                  <a:lnTo>
                    <a:pt x="5015" y="419"/>
                  </a:lnTo>
                  <a:close/>
                  <a:moveTo>
                    <a:pt x="4790" y="1"/>
                  </a:moveTo>
                  <a:cubicBezTo>
                    <a:pt x="4725" y="1"/>
                    <a:pt x="4693" y="33"/>
                    <a:pt x="4661" y="65"/>
                  </a:cubicBezTo>
                  <a:cubicBezTo>
                    <a:pt x="4597" y="97"/>
                    <a:pt x="4597" y="161"/>
                    <a:pt x="4597" y="226"/>
                  </a:cubicBezTo>
                  <a:lnTo>
                    <a:pt x="4597" y="10319"/>
                  </a:lnTo>
                  <a:cubicBezTo>
                    <a:pt x="4597" y="13566"/>
                    <a:pt x="3472" y="16748"/>
                    <a:pt x="1415" y="19287"/>
                  </a:cubicBezTo>
                  <a:lnTo>
                    <a:pt x="65" y="20927"/>
                  </a:lnTo>
                  <a:cubicBezTo>
                    <a:pt x="0" y="20991"/>
                    <a:pt x="0" y="21088"/>
                    <a:pt x="32" y="21152"/>
                  </a:cubicBezTo>
                  <a:cubicBezTo>
                    <a:pt x="65" y="21216"/>
                    <a:pt x="161" y="21280"/>
                    <a:pt x="225" y="21280"/>
                  </a:cubicBezTo>
                  <a:lnTo>
                    <a:pt x="39795" y="21280"/>
                  </a:lnTo>
                  <a:cubicBezTo>
                    <a:pt x="39859" y="21280"/>
                    <a:pt x="39956" y="21216"/>
                    <a:pt x="39988" y="21152"/>
                  </a:cubicBezTo>
                  <a:cubicBezTo>
                    <a:pt x="40020" y="21088"/>
                    <a:pt x="39988" y="20991"/>
                    <a:pt x="39956" y="20927"/>
                  </a:cubicBezTo>
                  <a:lnTo>
                    <a:pt x="38606" y="19287"/>
                  </a:lnTo>
                  <a:cubicBezTo>
                    <a:pt x="36548" y="16748"/>
                    <a:pt x="35423" y="13566"/>
                    <a:pt x="35423" y="10319"/>
                  </a:cubicBezTo>
                  <a:lnTo>
                    <a:pt x="35423" y="226"/>
                  </a:lnTo>
                  <a:cubicBezTo>
                    <a:pt x="35423" y="161"/>
                    <a:pt x="35423" y="97"/>
                    <a:pt x="35359" y="65"/>
                  </a:cubicBezTo>
                  <a:cubicBezTo>
                    <a:pt x="35327" y="33"/>
                    <a:pt x="35263" y="1"/>
                    <a:pt x="35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3901;p64">
              <a:extLst>
                <a:ext uri="{FF2B5EF4-FFF2-40B4-BE49-F238E27FC236}">
                  <a16:creationId xmlns:a16="http://schemas.microsoft.com/office/drawing/2014/main" id="{CCB2C13F-7E6D-21AA-7B1D-44ECFED5E720}"/>
                </a:ext>
              </a:extLst>
            </p:cNvPr>
            <p:cNvSpPr/>
            <p:nvPr/>
          </p:nvSpPr>
          <p:spPr>
            <a:xfrm>
              <a:off x="1906225" y="2226250"/>
              <a:ext cx="3057750" cy="2244525"/>
            </a:xfrm>
            <a:custGeom>
              <a:avLst/>
              <a:gdLst/>
              <a:ahLst/>
              <a:cxnLst/>
              <a:rect l="l" t="t" r="r" b="b"/>
              <a:pathLst>
                <a:path w="122310" h="89781" extrusionOk="0">
                  <a:moveTo>
                    <a:pt x="4565" y="0"/>
                  </a:moveTo>
                  <a:cubicBezTo>
                    <a:pt x="2058" y="0"/>
                    <a:pt x="0" y="2026"/>
                    <a:pt x="0" y="4533"/>
                  </a:cubicBezTo>
                  <a:lnTo>
                    <a:pt x="0" y="85216"/>
                  </a:lnTo>
                  <a:cubicBezTo>
                    <a:pt x="0" y="87755"/>
                    <a:pt x="2058" y="89780"/>
                    <a:pt x="4565" y="89780"/>
                  </a:cubicBezTo>
                  <a:lnTo>
                    <a:pt x="117745" y="89780"/>
                  </a:lnTo>
                  <a:cubicBezTo>
                    <a:pt x="120253" y="89780"/>
                    <a:pt x="122310" y="87755"/>
                    <a:pt x="122310" y="85216"/>
                  </a:cubicBezTo>
                  <a:lnTo>
                    <a:pt x="122310" y="4533"/>
                  </a:lnTo>
                  <a:cubicBezTo>
                    <a:pt x="122310" y="2026"/>
                    <a:pt x="120253" y="0"/>
                    <a:pt x="117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3902;p64">
              <a:extLst>
                <a:ext uri="{FF2B5EF4-FFF2-40B4-BE49-F238E27FC236}">
                  <a16:creationId xmlns:a16="http://schemas.microsoft.com/office/drawing/2014/main" id="{FC9B4664-B679-7BF7-E7D8-5BBD8E974E81}"/>
                </a:ext>
              </a:extLst>
            </p:cNvPr>
            <p:cNvSpPr/>
            <p:nvPr/>
          </p:nvSpPr>
          <p:spPr>
            <a:xfrm>
              <a:off x="1901400" y="2220625"/>
              <a:ext cx="3067400" cy="2254950"/>
            </a:xfrm>
            <a:custGeom>
              <a:avLst/>
              <a:gdLst/>
              <a:ahLst/>
              <a:cxnLst/>
              <a:rect l="l" t="t" r="r" b="b"/>
              <a:pathLst>
                <a:path w="122696" h="90198" extrusionOk="0">
                  <a:moveTo>
                    <a:pt x="117938" y="418"/>
                  </a:moveTo>
                  <a:cubicBezTo>
                    <a:pt x="119128" y="418"/>
                    <a:pt x="120221" y="901"/>
                    <a:pt x="120992" y="1704"/>
                  </a:cubicBezTo>
                  <a:cubicBezTo>
                    <a:pt x="121796" y="2476"/>
                    <a:pt x="122278" y="3569"/>
                    <a:pt x="122278" y="4758"/>
                  </a:cubicBezTo>
                  <a:lnTo>
                    <a:pt x="122278" y="85441"/>
                  </a:lnTo>
                  <a:cubicBezTo>
                    <a:pt x="122278" y="86662"/>
                    <a:pt x="121796" y="87723"/>
                    <a:pt x="120992" y="88526"/>
                  </a:cubicBezTo>
                  <a:cubicBezTo>
                    <a:pt x="120221" y="89298"/>
                    <a:pt x="119128" y="89780"/>
                    <a:pt x="117938" y="89780"/>
                  </a:cubicBezTo>
                  <a:lnTo>
                    <a:pt x="4758" y="89780"/>
                  </a:lnTo>
                  <a:cubicBezTo>
                    <a:pt x="3569" y="89780"/>
                    <a:pt x="2476" y="89298"/>
                    <a:pt x="1672" y="88526"/>
                  </a:cubicBezTo>
                  <a:cubicBezTo>
                    <a:pt x="901" y="87723"/>
                    <a:pt x="418" y="86662"/>
                    <a:pt x="418" y="85441"/>
                  </a:cubicBezTo>
                  <a:lnTo>
                    <a:pt x="418" y="4758"/>
                  </a:lnTo>
                  <a:cubicBezTo>
                    <a:pt x="418" y="3569"/>
                    <a:pt x="901" y="2476"/>
                    <a:pt x="1672" y="1704"/>
                  </a:cubicBezTo>
                  <a:cubicBezTo>
                    <a:pt x="2476" y="901"/>
                    <a:pt x="3569" y="418"/>
                    <a:pt x="4758" y="418"/>
                  </a:cubicBezTo>
                  <a:close/>
                  <a:moveTo>
                    <a:pt x="4758" y="0"/>
                  </a:moveTo>
                  <a:cubicBezTo>
                    <a:pt x="2122" y="0"/>
                    <a:pt x="1" y="2122"/>
                    <a:pt x="1" y="4758"/>
                  </a:cubicBezTo>
                  <a:lnTo>
                    <a:pt x="1" y="85441"/>
                  </a:lnTo>
                  <a:cubicBezTo>
                    <a:pt x="1" y="88076"/>
                    <a:pt x="2122" y="90198"/>
                    <a:pt x="4758" y="90198"/>
                  </a:cubicBezTo>
                  <a:lnTo>
                    <a:pt x="117938" y="90198"/>
                  </a:lnTo>
                  <a:cubicBezTo>
                    <a:pt x="120574" y="90198"/>
                    <a:pt x="122696" y="88076"/>
                    <a:pt x="122696" y="85441"/>
                  </a:cubicBezTo>
                  <a:lnTo>
                    <a:pt x="122696" y="4758"/>
                  </a:lnTo>
                  <a:cubicBezTo>
                    <a:pt x="122696" y="2122"/>
                    <a:pt x="120574" y="0"/>
                    <a:pt x="117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3903;p64">
              <a:extLst>
                <a:ext uri="{FF2B5EF4-FFF2-40B4-BE49-F238E27FC236}">
                  <a16:creationId xmlns:a16="http://schemas.microsoft.com/office/drawing/2014/main" id="{053FF8DF-5A99-3757-FEBB-CF5F384A68B7}"/>
                </a:ext>
              </a:extLst>
            </p:cNvPr>
            <p:cNvSpPr/>
            <p:nvPr/>
          </p:nvSpPr>
          <p:spPr>
            <a:xfrm>
              <a:off x="1906225" y="4121975"/>
              <a:ext cx="3057750" cy="348800"/>
            </a:xfrm>
            <a:custGeom>
              <a:avLst/>
              <a:gdLst/>
              <a:ahLst/>
              <a:cxnLst/>
              <a:rect l="l" t="t" r="r" b="b"/>
              <a:pathLst>
                <a:path w="122310" h="13952" extrusionOk="0">
                  <a:moveTo>
                    <a:pt x="0" y="0"/>
                  </a:moveTo>
                  <a:lnTo>
                    <a:pt x="0" y="9387"/>
                  </a:lnTo>
                  <a:cubicBezTo>
                    <a:pt x="0" y="11926"/>
                    <a:pt x="2058" y="13951"/>
                    <a:pt x="4565" y="13951"/>
                  </a:cubicBezTo>
                  <a:lnTo>
                    <a:pt x="117745" y="13951"/>
                  </a:lnTo>
                  <a:cubicBezTo>
                    <a:pt x="120253" y="13951"/>
                    <a:pt x="122310" y="11926"/>
                    <a:pt x="122310" y="9387"/>
                  </a:cubicBezTo>
                  <a:lnTo>
                    <a:pt x="122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3904;p64">
              <a:extLst>
                <a:ext uri="{FF2B5EF4-FFF2-40B4-BE49-F238E27FC236}">
                  <a16:creationId xmlns:a16="http://schemas.microsoft.com/office/drawing/2014/main" id="{94BD3E13-4AC9-7918-151D-69BC43F9AC29}"/>
                </a:ext>
              </a:extLst>
            </p:cNvPr>
            <p:cNvSpPr/>
            <p:nvPr/>
          </p:nvSpPr>
          <p:spPr>
            <a:xfrm>
              <a:off x="1901400" y="4116350"/>
              <a:ext cx="3067400" cy="359225"/>
            </a:xfrm>
            <a:custGeom>
              <a:avLst/>
              <a:gdLst/>
              <a:ahLst/>
              <a:cxnLst/>
              <a:rect l="l" t="t" r="r" b="b"/>
              <a:pathLst>
                <a:path w="122696" h="14369" extrusionOk="0">
                  <a:moveTo>
                    <a:pt x="122278" y="418"/>
                  </a:moveTo>
                  <a:lnTo>
                    <a:pt x="122278" y="9612"/>
                  </a:lnTo>
                  <a:cubicBezTo>
                    <a:pt x="122278" y="10833"/>
                    <a:pt x="121796" y="11894"/>
                    <a:pt x="120992" y="12697"/>
                  </a:cubicBezTo>
                  <a:cubicBezTo>
                    <a:pt x="120221" y="13469"/>
                    <a:pt x="119128" y="13951"/>
                    <a:pt x="117938" y="13951"/>
                  </a:cubicBezTo>
                  <a:lnTo>
                    <a:pt x="4758" y="13951"/>
                  </a:lnTo>
                  <a:cubicBezTo>
                    <a:pt x="3569" y="13951"/>
                    <a:pt x="2476" y="13469"/>
                    <a:pt x="1672" y="12697"/>
                  </a:cubicBezTo>
                  <a:cubicBezTo>
                    <a:pt x="901" y="11894"/>
                    <a:pt x="418" y="10833"/>
                    <a:pt x="418" y="9612"/>
                  </a:cubicBez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1" y="97"/>
                    <a:pt x="1" y="161"/>
                    <a:pt x="1" y="225"/>
                  </a:cubicBezTo>
                  <a:lnTo>
                    <a:pt x="1" y="9612"/>
                  </a:lnTo>
                  <a:cubicBezTo>
                    <a:pt x="1" y="12247"/>
                    <a:pt x="2122" y="14369"/>
                    <a:pt x="4758" y="14369"/>
                  </a:cubicBezTo>
                  <a:lnTo>
                    <a:pt x="117938" y="14369"/>
                  </a:lnTo>
                  <a:cubicBezTo>
                    <a:pt x="120574" y="14369"/>
                    <a:pt x="122696" y="12247"/>
                    <a:pt x="122696" y="9612"/>
                  </a:cubicBezTo>
                  <a:lnTo>
                    <a:pt x="122696" y="225"/>
                  </a:lnTo>
                  <a:cubicBezTo>
                    <a:pt x="122696" y="161"/>
                    <a:pt x="122664" y="97"/>
                    <a:pt x="122631" y="65"/>
                  </a:cubicBezTo>
                  <a:cubicBezTo>
                    <a:pt x="122599" y="33"/>
                    <a:pt x="122535" y="0"/>
                    <a:pt x="12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3905;p64">
              <a:extLst>
                <a:ext uri="{FF2B5EF4-FFF2-40B4-BE49-F238E27FC236}">
                  <a16:creationId xmlns:a16="http://schemas.microsoft.com/office/drawing/2014/main" id="{89820A05-B7C4-4AAC-C08D-DF176CB341DF}"/>
                </a:ext>
              </a:extLst>
            </p:cNvPr>
            <p:cNvSpPr/>
            <p:nvPr/>
          </p:nvSpPr>
          <p:spPr>
            <a:xfrm>
              <a:off x="2060525" y="2365275"/>
              <a:ext cx="2749175" cy="1586350"/>
            </a:xfrm>
            <a:custGeom>
              <a:avLst/>
              <a:gdLst/>
              <a:ahLst/>
              <a:cxnLst/>
              <a:rect l="l" t="t" r="r" b="b"/>
              <a:pathLst>
                <a:path w="109967" h="63454" extrusionOk="0">
                  <a:moveTo>
                    <a:pt x="0" y="0"/>
                  </a:moveTo>
                  <a:lnTo>
                    <a:pt x="0" y="63454"/>
                  </a:lnTo>
                  <a:lnTo>
                    <a:pt x="109966" y="63454"/>
                  </a:lnTo>
                  <a:lnTo>
                    <a:pt x="109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3906;p64">
              <a:extLst>
                <a:ext uri="{FF2B5EF4-FFF2-40B4-BE49-F238E27FC236}">
                  <a16:creationId xmlns:a16="http://schemas.microsoft.com/office/drawing/2014/main" id="{EC7F9AA1-DB0B-0FFE-C0EC-A2FE139988E5}"/>
                </a:ext>
              </a:extLst>
            </p:cNvPr>
            <p:cNvSpPr/>
            <p:nvPr/>
          </p:nvSpPr>
          <p:spPr>
            <a:xfrm>
              <a:off x="2054900" y="2360450"/>
              <a:ext cx="2760425" cy="1596000"/>
            </a:xfrm>
            <a:custGeom>
              <a:avLst/>
              <a:gdLst/>
              <a:ahLst/>
              <a:cxnLst/>
              <a:rect l="l" t="t" r="r" b="b"/>
              <a:pathLst>
                <a:path w="110417" h="63840" extrusionOk="0">
                  <a:moveTo>
                    <a:pt x="109998" y="419"/>
                  </a:moveTo>
                  <a:lnTo>
                    <a:pt x="109998" y="63422"/>
                  </a:lnTo>
                  <a:lnTo>
                    <a:pt x="418" y="63422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1"/>
                    <a:pt x="64" y="65"/>
                  </a:cubicBezTo>
                  <a:cubicBezTo>
                    <a:pt x="32" y="97"/>
                    <a:pt x="0" y="161"/>
                    <a:pt x="0" y="193"/>
                  </a:cubicBezTo>
                  <a:lnTo>
                    <a:pt x="0" y="63647"/>
                  </a:lnTo>
                  <a:cubicBezTo>
                    <a:pt x="0" y="63711"/>
                    <a:pt x="32" y="63743"/>
                    <a:pt x="64" y="63775"/>
                  </a:cubicBezTo>
                  <a:cubicBezTo>
                    <a:pt x="97" y="63840"/>
                    <a:pt x="161" y="63840"/>
                    <a:pt x="225" y="63840"/>
                  </a:cubicBezTo>
                  <a:lnTo>
                    <a:pt x="110191" y="63840"/>
                  </a:lnTo>
                  <a:cubicBezTo>
                    <a:pt x="110255" y="63840"/>
                    <a:pt x="110320" y="63840"/>
                    <a:pt x="110352" y="63775"/>
                  </a:cubicBezTo>
                  <a:cubicBezTo>
                    <a:pt x="110384" y="63743"/>
                    <a:pt x="110416" y="63711"/>
                    <a:pt x="110416" y="63647"/>
                  </a:cubicBezTo>
                  <a:lnTo>
                    <a:pt x="110416" y="193"/>
                  </a:lnTo>
                  <a:cubicBezTo>
                    <a:pt x="110416" y="161"/>
                    <a:pt x="110384" y="97"/>
                    <a:pt x="110352" y="65"/>
                  </a:cubicBezTo>
                  <a:cubicBezTo>
                    <a:pt x="110320" y="1"/>
                    <a:pt x="110255" y="1"/>
                    <a:pt x="1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3907;p64">
              <a:extLst>
                <a:ext uri="{FF2B5EF4-FFF2-40B4-BE49-F238E27FC236}">
                  <a16:creationId xmlns:a16="http://schemas.microsoft.com/office/drawing/2014/main" id="{ED6465AD-3881-F71C-D9C2-CFB41947885A}"/>
                </a:ext>
              </a:extLst>
            </p:cNvPr>
            <p:cNvSpPr/>
            <p:nvPr/>
          </p:nvSpPr>
          <p:spPr>
            <a:xfrm>
              <a:off x="2940475" y="4911925"/>
              <a:ext cx="989275" cy="45025"/>
            </a:xfrm>
            <a:custGeom>
              <a:avLst/>
              <a:gdLst/>
              <a:ahLst/>
              <a:cxnLst/>
              <a:rect l="l" t="t" r="r" b="b"/>
              <a:pathLst>
                <a:path w="39571" h="1801" extrusionOk="0">
                  <a:moveTo>
                    <a:pt x="0" y="0"/>
                  </a:moveTo>
                  <a:lnTo>
                    <a:pt x="0" y="1801"/>
                  </a:lnTo>
                  <a:lnTo>
                    <a:pt x="39570" y="1801"/>
                  </a:lnTo>
                  <a:lnTo>
                    <a:pt x="39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3908;p64">
              <a:extLst>
                <a:ext uri="{FF2B5EF4-FFF2-40B4-BE49-F238E27FC236}">
                  <a16:creationId xmlns:a16="http://schemas.microsoft.com/office/drawing/2014/main" id="{4F200E2F-260E-CB8D-08C4-DC7232269538}"/>
                </a:ext>
              </a:extLst>
            </p:cNvPr>
            <p:cNvSpPr/>
            <p:nvPr/>
          </p:nvSpPr>
          <p:spPr>
            <a:xfrm>
              <a:off x="2935650" y="4907100"/>
              <a:ext cx="999725" cy="55475"/>
            </a:xfrm>
            <a:custGeom>
              <a:avLst/>
              <a:gdLst/>
              <a:ahLst/>
              <a:cxnLst/>
              <a:rect l="l" t="t" r="r" b="b"/>
              <a:pathLst>
                <a:path w="39989" h="2219" extrusionOk="0">
                  <a:moveTo>
                    <a:pt x="39538" y="418"/>
                  </a:moveTo>
                  <a:lnTo>
                    <a:pt x="39538" y="1801"/>
                  </a:lnTo>
                  <a:lnTo>
                    <a:pt x="418" y="1801"/>
                  </a:lnTo>
                  <a:lnTo>
                    <a:pt x="418" y="418"/>
                  </a:lnTo>
                  <a:close/>
                  <a:moveTo>
                    <a:pt x="193" y="1"/>
                  </a:moveTo>
                  <a:cubicBezTo>
                    <a:pt x="129" y="1"/>
                    <a:pt x="97" y="1"/>
                    <a:pt x="65" y="65"/>
                  </a:cubicBezTo>
                  <a:cubicBezTo>
                    <a:pt x="0" y="97"/>
                    <a:pt x="0" y="161"/>
                    <a:pt x="0" y="193"/>
                  </a:cubicBezTo>
                  <a:lnTo>
                    <a:pt x="0" y="1994"/>
                  </a:lnTo>
                  <a:cubicBezTo>
                    <a:pt x="0" y="2058"/>
                    <a:pt x="0" y="2122"/>
                    <a:pt x="65" y="2154"/>
                  </a:cubicBezTo>
                  <a:cubicBezTo>
                    <a:pt x="97" y="2186"/>
                    <a:pt x="129" y="2219"/>
                    <a:pt x="193" y="2219"/>
                  </a:cubicBezTo>
                  <a:lnTo>
                    <a:pt x="39763" y="2219"/>
                  </a:lnTo>
                  <a:cubicBezTo>
                    <a:pt x="39827" y="2219"/>
                    <a:pt x="39859" y="2186"/>
                    <a:pt x="39924" y="2154"/>
                  </a:cubicBezTo>
                  <a:cubicBezTo>
                    <a:pt x="39956" y="2122"/>
                    <a:pt x="39988" y="2058"/>
                    <a:pt x="39988" y="1994"/>
                  </a:cubicBezTo>
                  <a:lnTo>
                    <a:pt x="39988" y="193"/>
                  </a:lnTo>
                  <a:cubicBezTo>
                    <a:pt x="39988" y="161"/>
                    <a:pt x="39956" y="97"/>
                    <a:pt x="39924" y="65"/>
                  </a:cubicBezTo>
                  <a:cubicBezTo>
                    <a:pt x="39859" y="1"/>
                    <a:pt x="39827" y="1"/>
                    <a:pt x="39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3909;p64">
              <a:extLst>
                <a:ext uri="{FF2B5EF4-FFF2-40B4-BE49-F238E27FC236}">
                  <a16:creationId xmlns:a16="http://schemas.microsoft.com/office/drawing/2014/main" id="{A0F02FAE-644C-4588-8FD5-89E789A045DE}"/>
                </a:ext>
              </a:extLst>
            </p:cNvPr>
            <p:cNvSpPr/>
            <p:nvPr/>
          </p:nvSpPr>
          <p:spPr>
            <a:xfrm>
              <a:off x="2383575" y="249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0"/>
                  </a:moveTo>
                  <a:lnTo>
                    <a:pt x="3954" y="7972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3910;p64">
              <a:extLst>
                <a:ext uri="{FF2B5EF4-FFF2-40B4-BE49-F238E27FC236}">
                  <a16:creationId xmlns:a16="http://schemas.microsoft.com/office/drawing/2014/main" id="{B13616E0-53AD-9912-67FC-7E13E114929C}"/>
                </a:ext>
              </a:extLst>
            </p:cNvPr>
            <p:cNvSpPr/>
            <p:nvPr/>
          </p:nvSpPr>
          <p:spPr>
            <a:xfrm>
              <a:off x="2377950" y="2491450"/>
              <a:ext cx="159125" cy="209975"/>
            </a:xfrm>
            <a:custGeom>
              <a:avLst/>
              <a:gdLst/>
              <a:ahLst/>
              <a:cxnLst/>
              <a:rect l="l" t="t" r="r" b="b"/>
              <a:pathLst>
                <a:path w="6365" h="8399" extrusionOk="0">
                  <a:moveTo>
                    <a:pt x="5883" y="418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4018" y="8293"/>
                  </a:lnTo>
                  <a:cubicBezTo>
                    <a:pt x="4045" y="8346"/>
                    <a:pt x="4092" y="8398"/>
                    <a:pt x="4161" y="8398"/>
                  </a:cubicBezTo>
                  <a:cubicBezTo>
                    <a:pt x="4177" y="8398"/>
                    <a:pt x="4193" y="8396"/>
                    <a:pt x="4211" y="8390"/>
                  </a:cubicBezTo>
                  <a:cubicBezTo>
                    <a:pt x="4308" y="8390"/>
                    <a:pt x="4372" y="8326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97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3911;p64">
              <a:extLst>
                <a:ext uri="{FF2B5EF4-FFF2-40B4-BE49-F238E27FC236}">
                  <a16:creationId xmlns:a16="http://schemas.microsoft.com/office/drawing/2014/main" id="{F835C149-1710-D009-A11F-940FDF2754F0}"/>
                </a:ext>
              </a:extLst>
            </p:cNvPr>
            <p:cNvSpPr/>
            <p:nvPr/>
          </p:nvSpPr>
          <p:spPr>
            <a:xfrm>
              <a:off x="2398825" y="2504300"/>
              <a:ext cx="94875" cy="192100"/>
            </a:xfrm>
            <a:custGeom>
              <a:avLst/>
              <a:gdLst/>
              <a:ahLst/>
              <a:cxnLst/>
              <a:rect l="l" t="t" r="r" b="b"/>
              <a:pathLst>
                <a:path w="3795" h="7684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3912;p64">
              <a:extLst>
                <a:ext uri="{FF2B5EF4-FFF2-40B4-BE49-F238E27FC236}">
                  <a16:creationId xmlns:a16="http://schemas.microsoft.com/office/drawing/2014/main" id="{9C35A5B0-613D-13CC-D4ED-12470D371E2F}"/>
                </a:ext>
              </a:extLst>
            </p:cNvPr>
            <p:cNvSpPr/>
            <p:nvPr/>
          </p:nvSpPr>
          <p:spPr>
            <a:xfrm>
              <a:off x="2393200" y="2499475"/>
              <a:ext cx="106125" cy="201950"/>
            </a:xfrm>
            <a:custGeom>
              <a:avLst/>
              <a:gdLst/>
              <a:ahLst/>
              <a:cxnLst/>
              <a:rect l="l" t="t" r="r" b="b"/>
              <a:pathLst>
                <a:path w="4245" h="8078" extrusionOk="0">
                  <a:moveTo>
                    <a:pt x="3794" y="419"/>
                  </a:moveTo>
                  <a:lnTo>
                    <a:pt x="3427" y="6947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33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29" y="8020"/>
                    <a:pt x="3504" y="8077"/>
                    <a:pt x="3582" y="8077"/>
                  </a:cubicBezTo>
                  <a:cubicBezTo>
                    <a:pt x="3599" y="8077"/>
                    <a:pt x="3616" y="8075"/>
                    <a:pt x="3633" y="8069"/>
                  </a:cubicBezTo>
                  <a:cubicBezTo>
                    <a:pt x="3730" y="8069"/>
                    <a:pt x="3794" y="7972"/>
                    <a:pt x="3794" y="7876"/>
                  </a:cubicBezTo>
                  <a:lnTo>
                    <a:pt x="4244" y="226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1"/>
                    <a:pt x="4083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3913;p64">
              <a:extLst>
                <a:ext uri="{FF2B5EF4-FFF2-40B4-BE49-F238E27FC236}">
                  <a16:creationId xmlns:a16="http://schemas.microsoft.com/office/drawing/2014/main" id="{E21C193D-178B-6083-10DC-055F580228AB}"/>
                </a:ext>
              </a:extLst>
            </p:cNvPr>
            <p:cNvSpPr/>
            <p:nvPr/>
          </p:nvSpPr>
          <p:spPr>
            <a:xfrm>
              <a:off x="2377950" y="2489825"/>
              <a:ext cx="104475" cy="206575"/>
            </a:xfrm>
            <a:custGeom>
              <a:avLst/>
              <a:gdLst/>
              <a:ahLst/>
              <a:cxnLst/>
              <a:rect l="l" t="t" r="r" b="b"/>
              <a:pathLst>
                <a:path w="4179" h="8263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3914;p64">
              <a:extLst>
                <a:ext uri="{FF2B5EF4-FFF2-40B4-BE49-F238E27FC236}">
                  <a16:creationId xmlns:a16="http://schemas.microsoft.com/office/drawing/2014/main" id="{C0EBC25B-3E4C-B018-082E-6DC4FF7D97DE}"/>
                </a:ext>
              </a:extLst>
            </p:cNvPr>
            <p:cNvSpPr/>
            <p:nvPr/>
          </p:nvSpPr>
          <p:spPr>
            <a:xfrm>
              <a:off x="2372325" y="248420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9"/>
                  </a:moveTo>
                  <a:lnTo>
                    <a:pt x="4166" y="7535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6"/>
                    <a:pt x="4468" y="8680"/>
                  </a:cubicBezTo>
                  <a:cubicBezTo>
                    <a:pt x="4565" y="8648"/>
                    <a:pt x="4629" y="8551"/>
                    <a:pt x="4629" y="8455"/>
                  </a:cubicBezTo>
                  <a:lnTo>
                    <a:pt x="4211" y="194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3915;p64">
              <a:extLst>
                <a:ext uri="{FF2B5EF4-FFF2-40B4-BE49-F238E27FC236}">
                  <a16:creationId xmlns:a16="http://schemas.microsoft.com/office/drawing/2014/main" id="{1C16949F-396B-A4C9-7A4E-9DB8A21CF3A2}"/>
                </a:ext>
              </a:extLst>
            </p:cNvPr>
            <p:cNvSpPr/>
            <p:nvPr/>
          </p:nvSpPr>
          <p:spPr>
            <a:xfrm>
              <a:off x="2153725" y="2452075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0"/>
                  </a:moveTo>
                  <a:lnTo>
                    <a:pt x="2412" y="9772"/>
                  </a:lnTo>
                  <a:lnTo>
                    <a:pt x="13148" y="9772"/>
                  </a:lnTo>
                  <a:lnTo>
                    <a:pt x="11444" y="1125"/>
                  </a:lnTo>
                  <a:lnTo>
                    <a:pt x="6108" y="1125"/>
                  </a:lnTo>
                  <a:lnTo>
                    <a:pt x="5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3916;p64">
              <a:extLst>
                <a:ext uri="{FF2B5EF4-FFF2-40B4-BE49-F238E27FC236}">
                  <a16:creationId xmlns:a16="http://schemas.microsoft.com/office/drawing/2014/main" id="{9D2ABB51-5EDD-A175-16CE-BB4F6235B778}"/>
                </a:ext>
              </a:extLst>
            </p:cNvPr>
            <p:cNvSpPr/>
            <p:nvPr/>
          </p:nvSpPr>
          <p:spPr>
            <a:xfrm>
              <a:off x="2148100" y="2447250"/>
              <a:ext cx="339950" cy="253950"/>
            </a:xfrm>
            <a:custGeom>
              <a:avLst/>
              <a:gdLst/>
              <a:ahLst/>
              <a:cxnLst/>
              <a:rect l="l" t="t" r="r" b="b"/>
              <a:pathLst>
                <a:path w="13598" h="10158" extrusionOk="0">
                  <a:moveTo>
                    <a:pt x="5240" y="418"/>
                  </a:moveTo>
                  <a:lnTo>
                    <a:pt x="6173" y="1447"/>
                  </a:lnTo>
                  <a:cubicBezTo>
                    <a:pt x="6205" y="1511"/>
                    <a:pt x="6269" y="1511"/>
                    <a:pt x="6333" y="1511"/>
                  </a:cubicBezTo>
                  <a:lnTo>
                    <a:pt x="11509" y="1511"/>
                  </a:lnTo>
                  <a:lnTo>
                    <a:pt x="13116" y="9740"/>
                  </a:lnTo>
                  <a:lnTo>
                    <a:pt x="2797" y="9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65" y="65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2412" y="9997"/>
                  </a:lnTo>
                  <a:cubicBezTo>
                    <a:pt x="2444" y="10094"/>
                    <a:pt x="2540" y="10158"/>
                    <a:pt x="2637" y="10158"/>
                  </a:cubicBezTo>
                  <a:lnTo>
                    <a:pt x="13373" y="10158"/>
                  </a:lnTo>
                  <a:cubicBezTo>
                    <a:pt x="13437" y="10158"/>
                    <a:pt x="13502" y="10126"/>
                    <a:pt x="13566" y="10094"/>
                  </a:cubicBezTo>
                  <a:cubicBezTo>
                    <a:pt x="13598" y="10029"/>
                    <a:pt x="13598" y="9965"/>
                    <a:pt x="13598" y="9901"/>
                  </a:cubicBezTo>
                  <a:lnTo>
                    <a:pt x="11894" y="1254"/>
                  </a:lnTo>
                  <a:cubicBezTo>
                    <a:pt x="11862" y="1157"/>
                    <a:pt x="11798" y="1093"/>
                    <a:pt x="11669" y="1093"/>
                  </a:cubicBezTo>
                  <a:lnTo>
                    <a:pt x="6435" y="1093"/>
                  </a:lnTo>
                  <a:lnTo>
                    <a:pt x="5498" y="65"/>
                  </a:lnTo>
                  <a:cubicBezTo>
                    <a:pt x="5465" y="32"/>
                    <a:pt x="5401" y="0"/>
                    <a:pt x="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3917;p64">
              <a:extLst>
                <a:ext uri="{FF2B5EF4-FFF2-40B4-BE49-F238E27FC236}">
                  <a16:creationId xmlns:a16="http://schemas.microsoft.com/office/drawing/2014/main" id="{BE4F7103-8A91-A554-9F66-2EDA443CE557}"/>
                </a:ext>
              </a:extLst>
            </p:cNvPr>
            <p:cNvSpPr/>
            <p:nvPr/>
          </p:nvSpPr>
          <p:spPr>
            <a:xfrm>
              <a:off x="2383575" y="285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3918;p64">
              <a:extLst>
                <a:ext uri="{FF2B5EF4-FFF2-40B4-BE49-F238E27FC236}">
                  <a16:creationId xmlns:a16="http://schemas.microsoft.com/office/drawing/2014/main" id="{E9698C18-5AC0-7CF7-01B6-0BCBE37F9B56}"/>
                </a:ext>
              </a:extLst>
            </p:cNvPr>
            <p:cNvSpPr/>
            <p:nvPr/>
          </p:nvSpPr>
          <p:spPr>
            <a:xfrm>
              <a:off x="2377950" y="2852275"/>
              <a:ext cx="159125" cy="209750"/>
            </a:xfrm>
            <a:custGeom>
              <a:avLst/>
              <a:gdLst/>
              <a:ahLst/>
              <a:cxnLst/>
              <a:rect l="l" t="t" r="r" b="b"/>
              <a:pathLst>
                <a:path w="6365" h="8390" extrusionOk="0">
                  <a:moveTo>
                    <a:pt x="5883" y="418"/>
                  </a:moveTo>
                  <a:lnTo>
                    <a:pt x="4124" y="7572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6"/>
                  </a:cubicBezTo>
                  <a:cubicBezTo>
                    <a:pt x="0" y="161"/>
                    <a:pt x="0" y="225"/>
                    <a:pt x="32" y="289"/>
                  </a:cubicBezTo>
                  <a:lnTo>
                    <a:pt x="4018" y="8261"/>
                  </a:lnTo>
                  <a:cubicBezTo>
                    <a:pt x="4050" y="8358"/>
                    <a:pt x="4115" y="8390"/>
                    <a:pt x="4211" y="8390"/>
                  </a:cubicBezTo>
                  <a:cubicBezTo>
                    <a:pt x="4308" y="8358"/>
                    <a:pt x="4372" y="8293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64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3919;p64">
              <a:extLst>
                <a:ext uri="{FF2B5EF4-FFF2-40B4-BE49-F238E27FC236}">
                  <a16:creationId xmlns:a16="http://schemas.microsoft.com/office/drawing/2014/main" id="{3787717B-744A-95EF-C1D0-C665131ECF11}"/>
                </a:ext>
              </a:extLst>
            </p:cNvPr>
            <p:cNvSpPr/>
            <p:nvPr/>
          </p:nvSpPr>
          <p:spPr>
            <a:xfrm>
              <a:off x="2398825" y="2865125"/>
              <a:ext cx="94875" cy="191275"/>
            </a:xfrm>
            <a:custGeom>
              <a:avLst/>
              <a:gdLst/>
              <a:ahLst/>
              <a:cxnLst/>
              <a:rect l="l" t="t" r="r" b="b"/>
              <a:pathLst>
                <a:path w="3795" h="7651" extrusionOk="0">
                  <a:moveTo>
                    <a:pt x="1" y="0"/>
                  </a:moveTo>
                  <a:lnTo>
                    <a:pt x="3344" y="7651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3920;p64">
              <a:extLst>
                <a:ext uri="{FF2B5EF4-FFF2-40B4-BE49-F238E27FC236}">
                  <a16:creationId xmlns:a16="http://schemas.microsoft.com/office/drawing/2014/main" id="{1639C288-DBC5-E2EE-0BA8-9C319AE4AA24}"/>
                </a:ext>
              </a:extLst>
            </p:cNvPr>
            <p:cNvSpPr/>
            <p:nvPr/>
          </p:nvSpPr>
          <p:spPr>
            <a:xfrm>
              <a:off x="2393200" y="2859500"/>
              <a:ext cx="106125" cy="202525"/>
            </a:xfrm>
            <a:custGeom>
              <a:avLst/>
              <a:gdLst/>
              <a:ahLst/>
              <a:cxnLst/>
              <a:rect l="l" t="t" r="r" b="b"/>
              <a:pathLst>
                <a:path w="4245" h="8101" extrusionOk="0">
                  <a:moveTo>
                    <a:pt x="3794" y="418"/>
                  </a:moveTo>
                  <a:lnTo>
                    <a:pt x="3428" y="6950"/>
                  </a:lnTo>
                  <a:lnTo>
                    <a:pt x="3428" y="6950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3"/>
                    <a:pt x="65" y="97"/>
                  </a:cubicBezTo>
                  <a:cubicBezTo>
                    <a:pt x="33" y="161"/>
                    <a:pt x="1" y="225"/>
                    <a:pt x="33" y="290"/>
                  </a:cubicBezTo>
                  <a:lnTo>
                    <a:pt x="3376" y="7972"/>
                  </a:lnTo>
                  <a:cubicBezTo>
                    <a:pt x="3440" y="8069"/>
                    <a:pt x="3537" y="8101"/>
                    <a:pt x="3633" y="8101"/>
                  </a:cubicBezTo>
                  <a:cubicBezTo>
                    <a:pt x="3730" y="8069"/>
                    <a:pt x="3794" y="8004"/>
                    <a:pt x="3794" y="7876"/>
                  </a:cubicBezTo>
                  <a:lnTo>
                    <a:pt x="4244" y="225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33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3921;p64">
              <a:extLst>
                <a:ext uri="{FF2B5EF4-FFF2-40B4-BE49-F238E27FC236}">
                  <a16:creationId xmlns:a16="http://schemas.microsoft.com/office/drawing/2014/main" id="{C6E6414A-D9C6-E3A4-B0FB-B0037219536B}"/>
                </a:ext>
              </a:extLst>
            </p:cNvPr>
            <p:cNvSpPr/>
            <p:nvPr/>
          </p:nvSpPr>
          <p:spPr>
            <a:xfrm>
              <a:off x="2377950" y="2849850"/>
              <a:ext cx="104475" cy="206550"/>
            </a:xfrm>
            <a:custGeom>
              <a:avLst/>
              <a:gdLst/>
              <a:ahLst/>
              <a:cxnLst/>
              <a:rect l="l" t="t" r="r" b="b"/>
              <a:pathLst>
                <a:path w="4179" h="8262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3922;p64">
              <a:extLst>
                <a:ext uri="{FF2B5EF4-FFF2-40B4-BE49-F238E27FC236}">
                  <a16:creationId xmlns:a16="http://schemas.microsoft.com/office/drawing/2014/main" id="{5C2CD16C-DD0E-A226-6F30-76B0BBF70716}"/>
                </a:ext>
              </a:extLst>
            </p:cNvPr>
            <p:cNvSpPr/>
            <p:nvPr/>
          </p:nvSpPr>
          <p:spPr>
            <a:xfrm>
              <a:off x="2372325" y="2844225"/>
              <a:ext cx="115725" cy="217300"/>
            </a:xfrm>
            <a:custGeom>
              <a:avLst/>
              <a:gdLst/>
              <a:ahLst/>
              <a:cxnLst/>
              <a:rect l="l" t="t" r="r" b="b"/>
              <a:pathLst>
                <a:path w="4629" h="8692" extrusionOk="0">
                  <a:moveTo>
                    <a:pt x="3825" y="451"/>
                  </a:moveTo>
                  <a:lnTo>
                    <a:pt x="4166" y="7538"/>
                  </a:lnTo>
                  <a:lnTo>
                    <a:pt x="579" y="451"/>
                  </a:lnTo>
                  <a:close/>
                  <a:moveTo>
                    <a:pt x="225" y="1"/>
                  </a:moveTo>
                  <a:cubicBezTo>
                    <a:pt x="161" y="1"/>
                    <a:pt x="97" y="65"/>
                    <a:pt x="64" y="129"/>
                  </a:cubicBezTo>
                  <a:cubicBezTo>
                    <a:pt x="0" y="193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67" y="8656"/>
                    <a:pt x="4328" y="8692"/>
                    <a:pt x="4397" y="8692"/>
                  </a:cubicBezTo>
                  <a:cubicBezTo>
                    <a:pt x="4420" y="8692"/>
                    <a:pt x="4444" y="8688"/>
                    <a:pt x="4468" y="8680"/>
                  </a:cubicBezTo>
                  <a:cubicBezTo>
                    <a:pt x="4565" y="8680"/>
                    <a:pt x="4629" y="8583"/>
                    <a:pt x="4629" y="8487"/>
                  </a:cubicBezTo>
                  <a:lnTo>
                    <a:pt x="4211" y="226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3923;p64">
              <a:extLst>
                <a:ext uri="{FF2B5EF4-FFF2-40B4-BE49-F238E27FC236}">
                  <a16:creationId xmlns:a16="http://schemas.microsoft.com/office/drawing/2014/main" id="{5019D60F-3E0C-57EA-F18A-6AEB91B204F4}"/>
                </a:ext>
              </a:extLst>
            </p:cNvPr>
            <p:cNvSpPr/>
            <p:nvPr/>
          </p:nvSpPr>
          <p:spPr>
            <a:xfrm>
              <a:off x="2153725" y="2812875"/>
              <a:ext cx="328700" cy="243525"/>
            </a:xfrm>
            <a:custGeom>
              <a:avLst/>
              <a:gdLst/>
              <a:ahLst/>
              <a:cxnLst/>
              <a:rect l="l" t="t" r="r" b="b"/>
              <a:pathLst>
                <a:path w="13148" h="9741" extrusionOk="0">
                  <a:moveTo>
                    <a:pt x="1" y="1"/>
                  </a:moveTo>
                  <a:lnTo>
                    <a:pt x="2412" y="9741"/>
                  </a:lnTo>
                  <a:lnTo>
                    <a:pt x="13148" y="9741"/>
                  </a:lnTo>
                  <a:lnTo>
                    <a:pt x="11444" y="1094"/>
                  </a:lnTo>
                  <a:lnTo>
                    <a:pt x="6108" y="1094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3924;p64">
              <a:extLst>
                <a:ext uri="{FF2B5EF4-FFF2-40B4-BE49-F238E27FC236}">
                  <a16:creationId xmlns:a16="http://schemas.microsoft.com/office/drawing/2014/main" id="{EF4470D2-4CCA-35E8-A6ED-19C5CA9963BE}"/>
                </a:ext>
              </a:extLst>
            </p:cNvPr>
            <p:cNvSpPr/>
            <p:nvPr/>
          </p:nvSpPr>
          <p:spPr>
            <a:xfrm>
              <a:off x="2148100" y="2807250"/>
              <a:ext cx="339950" cy="254775"/>
            </a:xfrm>
            <a:custGeom>
              <a:avLst/>
              <a:gdLst/>
              <a:ahLst/>
              <a:cxnLst/>
              <a:rect l="l" t="t" r="r" b="b"/>
              <a:pathLst>
                <a:path w="13598" h="10191" extrusionOk="0">
                  <a:moveTo>
                    <a:pt x="5240" y="419"/>
                  </a:moveTo>
                  <a:lnTo>
                    <a:pt x="6173" y="1480"/>
                  </a:lnTo>
                  <a:cubicBezTo>
                    <a:pt x="6205" y="1512"/>
                    <a:pt x="6269" y="1544"/>
                    <a:pt x="6333" y="1544"/>
                  </a:cubicBezTo>
                  <a:lnTo>
                    <a:pt x="11509" y="1544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1" y="130"/>
                    <a:pt x="1" y="194"/>
                    <a:pt x="1" y="258"/>
                  </a:cubicBezTo>
                  <a:lnTo>
                    <a:pt x="2412" y="10030"/>
                  </a:lnTo>
                  <a:cubicBezTo>
                    <a:pt x="2444" y="10126"/>
                    <a:pt x="2540" y="10191"/>
                    <a:pt x="2637" y="10191"/>
                  </a:cubicBezTo>
                  <a:lnTo>
                    <a:pt x="13373" y="10191"/>
                  </a:lnTo>
                  <a:cubicBezTo>
                    <a:pt x="13437" y="10191"/>
                    <a:pt x="13502" y="10159"/>
                    <a:pt x="13566" y="10094"/>
                  </a:cubicBezTo>
                  <a:cubicBezTo>
                    <a:pt x="13598" y="10062"/>
                    <a:pt x="13598" y="9998"/>
                    <a:pt x="13598" y="9934"/>
                  </a:cubicBezTo>
                  <a:lnTo>
                    <a:pt x="11894" y="1287"/>
                  </a:lnTo>
                  <a:cubicBezTo>
                    <a:pt x="11862" y="1190"/>
                    <a:pt x="11798" y="1126"/>
                    <a:pt x="11669" y="1126"/>
                  </a:cubicBezTo>
                  <a:lnTo>
                    <a:pt x="6437" y="1126"/>
                  </a:lnTo>
                  <a:lnTo>
                    <a:pt x="5498" y="65"/>
                  </a:lnTo>
                  <a:cubicBezTo>
                    <a:pt x="5465" y="33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3925;p64">
              <a:extLst>
                <a:ext uri="{FF2B5EF4-FFF2-40B4-BE49-F238E27FC236}">
                  <a16:creationId xmlns:a16="http://schemas.microsoft.com/office/drawing/2014/main" id="{1FC4389D-E05A-5556-CBAD-6559F424B796}"/>
                </a:ext>
              </a:extLst>
            </p:cNvPr>
            <p:cNvSpPr/>
            <p:nvPr/>
          </p:nvSpPr>
          <p:spPr>
            <a:xfrm>
              <a:off x="2383575" y="3217900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3926;p64">
              <a:extLst>
                <a:ext uri="{FF2B5EF4-FFF2-40B4-BE49-F238E27FC236}">
                  <a16:creationId xmlns:a16="http://schemas.microsoft.com/office/drawing/2014/main" id="{119A5400-A40F-2413-D1CF-C098ED3E4A8F}"/>
                </a:ext>
              </a:extLst>
            </p:cNvPr>
            <p:cNvSpPr/>
            <p:nvPr/>
          </p:nvSpPr>
          <p:spPr>
            <a:xfrm>
              <a:off x="2377950" y="3212275"/>
              <a:ext cx="159125" cy="209775"/>
            </a:xfrm>
            <a:custGeom>
              <a:avLst/>
              <a:gdLst/>
              <a:ahLst/>
              <a:cxnLst/>
              <a:rect l="l" t="t" r="r" b="b"/>
              <a:pathLst>
                <a:path w="6365" h="8391" extrusionOk="0">
                  <a:moveTo>
                    <a:pt x="5883" y="419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9"/>
                  </a:lnTo>
                  <a:close/>
                  <a:moveTo>
                    <a:pt x="225" y="1"/>
                  </a:moveTo>
                  <a:cubicBezTo>
                    <a:pt x="129" y="1"/>
                    <a:pt x="65" y="33"/>
                    <a:pt x="32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018" y="8294"/>
                  </a:lnTo>
                  <a:cubicBezTo>
                    <a:pt x="4050" y="8358"/>
                    <a:pt x="4115" y="8391"/>
                    <a:pt x="4211" y="8391"/>
                  </a:cubicBezTo>
                  <a:cubicBezTo>
                    <a:pt x="4308" y="8391"/>
                    <a:pt x="4372" y="8326"/>
                    <a:pt x="4404" y="8230"/>
                  </a:cubicBezTo>
                  <a:lnTo>
                    <a:pt x="6365" y="258"/>
                  </a:lnTo>
                  <a:cubicBezTo>
                    <a:pt x="6365" y="194"/>
                    <a:pt x="6365" y="129"/>
                    <a:pt x="6333" y="97"/>
                  </a:cubicBezTo>
                  <a:cubicBezTo>
                    <a:pt x="6268" y="33"/>
                    <a:pt x="6204" y="1"/>
                    <a:pt x="6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3927;p64">
              <a:extLst>
                <a:ext uri="{FF2B5EF4-FFF2-40B4-BE49-F238E27FC236}">
                  <a16:creationId xmlns:a16="http://schemas.microsoft.com/office/drawing/2014/main" id="{2BE9FCD1-A65A-DB5E-0022-32D63C87BFC9}"/>
                </a:ext>
              </a:extLst>
            </p:cNvPr>
            <p:cNvSpPr/>
            <p:nvPr/>
          </p:nvSpPr>
          <p:spPr>
            <a:xfrm>
              <a:off x="2398825" y="3225150"/>
              <a:ext cx="94875" cy="192075"/>
            </a:xfrm>
            <a:custGeom>
              <a:avLst/>
              <a:gdLst/>
              <a:ahLst/>
              <a:cxnLst/>
              <a:rect l="l" t="t" r="r" b="b"/>
              <a:pathLst>
                <a:path w="3795" h="7683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3928;p64">
              <a:extLst>
                <a:ext uri="{FF2B5EF4-FFF2-40B4-BE49-F238E27FC236}">
                  <a16:creationId xmlns:a16="http://schemas.microsoft.com/office/drawing/2014/main" id="{891E2769-2761-A26A-F788-9BCFD99B240F}"/>
                </a:ext>
              </a:extLst>
            </p:cNvPr>
            <p:cNvSpPr/>
            <p:nvPr/>
          </p:nvSpPr>
          <p:spPr>
            <a:xfrm>
              <a:off x="2393200" y="3219525"/>
              <a:ext cx="106125" cy="202725"/>
            </a:xfrm>
            <a:custGeom>
              <a:avLst/>
              <a:gdLst/>
              <a:ahLst/>
              <a:cxnLst/>
              <a:rect l="l" t="t" r="r" b="b"/>
              <a:pathLst>
                <a:path w="4245" h="8109" extrusionOk="0">
                  <a:moveTo>
                    <a:pt x="3794" y="450"/>
                  </a:moveTo>
                  <a:lnTo>
                    <a:pt x="3427" y="6978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62" y="0"/>
                    <a:pt x="97" y="64"/>
                    <a:pt x="65" y="97"/>
                  </a:cubicBezTo>
                  <a:cubicBezTo>
                    <a:pt x="33" y="161"/>
                    <a:pt x="1" y="257"/>
                    <a:pt x="33" y="322"/>
                  </a:cubicBezTo>
                  <a:lnTo>
                    <a:pt x="3376" y="7972"/>
                  </a:lnTo>
                  <a:cubicBezTo>
                    <a:pt x="3429" y="8051"/>
                    <a:pt x="3504" y="8109"/>
                    <a:pt x="3582" y="8109"/>
                  </a:cubicBezTo>
                  <a:cubicBezTo>
                    <a:pt x="3599" y="8109"/>
                    <a:pt x="3616" y="8106"/>
                    <a:pt x="3633" y="8101"/>
                  </a:cubicBezTo>
                  <a:cubicBezTo>
                    <a:pt x="3730" y="8101"/>
                    <a:pt x="3794" y="8004"/>
                    <a:pt x="3794" y="7908"/>
                  </a:cubicBezTo>
                  <a:lnTo>
                    <a:pt x="4244" y="225"/>
                  </a:lnTo>
                  <a:cubicBezTo>
                    <a:pt x="4244" y="193"/>
                    <a:pt x="4212" y="129"/>
                    <a:pt x="4180" y="97"/>
                  </a:cubicBezTo>
                  <a:cubicBezTo>
                    <a:pt x="4148" y="32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3929;p64">
              <a:extLst>
                <a:ext uri="{FF2B5EF4-FFF2-40B4-BE49-F238E27FC236}">
                  <a16:creationId xmlns:a16="http://schemas.microsoft.com/office/drawing/2014/main" id="{95D1303E-DC2E-8F87-BA2C-ADD42AEF92AE}"/>
                </a:ext>
              </a:extLst>
            </p:cNvPr>
            <p:cNvSpPr/>
            <p:nvPr/>
          </p:nvSpPr>
          <p:spPr>
            <a:xfrm>
              <a:off x="2377950" y="3209875"/>
              <a:ext cx="104475" cy="207350"/>
            </a:xfrm>
            <a:custGeom>
              <a:avLst/>
              <a:gdLst/>
              <a:ahLst/>
              <a:cxnLst/>
              <a:rect l="l" t="t" r="r" b="b"/>
              <a:pathLst>
                <a:path w="4179" h="8294" extrusionOk="0">
                  <a:moveTo>
                    <a:pt x="0" y="0"/>
                  </a:moveTo>
                  <a:lnTo>
                    <a:pt x="4179" y="829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3930;p64">
              <a:extLst>
                <a:ext uri="{FF2B5EF4-FFF2-40B4-BE49-F238E27FC236}">
                  <a16:creationId xmlns:a16="http://schemas.microsoft.com/office/drawing/2014/main" id="{E05E3FCD-EC87-0BBA-383F-98CCE43AFB7E}"/>
                </a:ext>
              </a:extLst>
            </p:cNvPr>
            <p:cNvSpPr/>
            <p:nvPr/>
          </p:nvSpPr>
          <p:spPr>
            <a:xfrm>
              <a:off x="2372325" y="320505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8"/>
                  </a:moveTo>
                  <a:lnTo>
                    <a:pt x="4166" y="7535"/>
                  </a:lnTo>
                  <a:lnTo>
                    <a:pt x="4166" y="7535"/>
                  </a:lnTo>
                  <a:lnTo>
                    <a:pt x="579" y="418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1"/>
                    <a:pt x="0" y="226"/>
                    <a:pt x="32" y="290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5"/>
                    <a:pt x="4468" y="8680"/>
                  </a:cubicBezTo>
                  <a:cubicBezTo>
                    <a:pt x="4565" y="8647"/>
                    <a:pt x="4629" y="8551"/>
                    <a:pt x="4629" y="8455"/>
                  </a:cubicBezTo>
                  <a:lnTo>
                    <a:pt x="4211" y="193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3931;p64">
              <a:extLst>
                <a:ext uri="{FF2B5EF4-FFF2-40B4-BE49-F238E27FC236}">
                  <a16:creationId xmlns:a16="http://schemas.microsoft.com/office/drawing/2014/main" id="{FC3BD38B-A815-EFE9-9032-FD8278F67E3E}"/>
                </a:ext>
              </a:extLst>
            </p:cNvPr>
            <p:cNvSpPr/>
            <p:nvPr/>
          </p:nvSpPr>
          <p:spPr>
            <a:xfrm>
              <a:off x="2153725" y="3172900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1"/>
                  </a:moveTo>
                  <a:lnTo>
                    <a:pt x="2412" y="9773"/>
                  </a:lnTo>
                  <a:lnTo>
                    <a:pt x="13148" y="9773"/>
                  </a:lnTo>
                  <a:lnTo>
                    <a:pt x="11444" y="1126"/>
                  </a:lnTo>
                  <a:lnTo>
                    <a:pt x="6108" y="1126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3932;p64">
              <a:extLst>
                <a:ext uri="{FF2B5EF4-FFF2-40B4-BE49-F238E27FC236}">
                  <a16:creationId xmlns:a16="http://schemas.microsoft.com/office/drawing/2014/main" id="{711EBABF-A17E-51AF-6410-8E8DFCBB2043}"/>
                </a:ext>
              </a:extLst>
            </p:cNvPr>
            <p:cNvSpPr/>
            <p:nvPr/>
          </p:nvSpPr>
          <p:spPr>
            <a:xfrm>
              <a:off x="2148100" y="3168075"/>
              <a:ext cx="339950" cy="253975"/>
            </a:xfrm>
            <a:custGeom>
              <a:avLst/>
              <a:gdLst/>
              <a:ahLst/>
              <a:cxnLst/>
              <a:rect l="l" t="t" r="r" b="b"/>
              <a:pathLst>
                <a:path w="13598" h="10159" extrusionOk="0">
                  <a:moveTo>
                    <a:pt x="5240" y="419"/>
                  </a:moveTo>
                  <a:lnTo>
                    <a:pt x="6173" y="1447"/>
                  </a:lnTo>
                  <a:cubicBezTo>
                    <a:pt x="6205" y="1480"/>
                    <a:pt x="6269" y="1512"/>
                    <a:pt x="6333" y="1512"/>
                  </a:cubicBezTo>
                  <a:lnTo>
                    <a:pt x="11509" y="1512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65"/>
                  </a:cubicBezTo>
                  <a:cubicBezTo>
                    <a:pt x="1" y="129"/>
                    <a:pt x="1" y="194"/>
                    <a:pt x="1" y="258"/>
                  </a:cubicBezTo>
                  <a:lnTo>
                    <a:pt x="2412" y="9998"/>
                  </a:lnTo>
                  <a:cubicBezTo>
                    <a:pt x="2444" y="10094"/>
                    <a:pt x="2540" y="10159"/>
                    <a:pt x="2637" y="10159"/>
                  </a:cubicBezTo>
                  <a:lnTo>
                    <a:pt x="13373" y="10159"/>
                  </a:lnTo>
                  <a:cubicBezTo>
                    <a:pt x="13437" y="10159"/>
                    <a:pt x="13502" y="10126"/>
                    <a:pt x="13566" y="10094"/>
                  </a:cubicBezTo>
                  <a:cubicBezTo>
                    <a:pt x="13598" y="10030"/>
                    <a:pt x="13598" y="9966"/>
                    <a:pt x="13598" y="9901"/>
                  </a:cubicBezTo>
                  <a:lnTo>
                    <a:pt x="11894" y="1254"/>
                  </a:lnTo>
                  <a:cubicBezTo>
                    <a:pt x="11862" y="1158"/>
                    <a:pt x="11798" y="1094"/>
                    <a:pt x="11669" y="1094"/>
                  </a:cubicBezTo>
                  <a:lnTo>
                    <a:pt x="6435" y="1094"/>
                  </a:lnTo>
                  <a:lnTo>
                    <a:pt x="5498" y="65"/>
                  </a:lnTo>
                  <a:cubicBezTo>
                    <a:pt x="5465" y="1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3933;p64">
              <a:extLst>
                <a:ext uri="{FF2B5EF4-FFF2-40B4-BE49-F238E27FC236}">
                  <a16:creationId xmlns:a16="http://schemas.microsoft.com/office/drawing/2014/main" id="{CFE7AF01-CA44-8571-9916-861F7BC9F454}"/>
                </a:ext>
              </a:extLst>
            </p:cNvPr>
            <p:cNvSpPr/>
            <p:nvPr/>
          </p:nvSpPr>
          <p:spPr>
            <a:xfrm>
              <a:off x="4591075" y="334890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3934;p64">
              <a:extLst>
                <a:ext uri="{FF2B5EF4-FFF2-40B4-BE49-F238E27FC236}">
                  <a16:creationId xmlns:a16="http://schemas.microsoft.com/office/drawing/2014/main" id="{A2FFDC80-F143-6F72-A452-47F0FB1BC656}"/>
                </a:ext>
              </a:extLst>
            </p:cNvPr>
            <p:cNvSpPr/>
            <p:nvPr/>
          </p:nvSpPr>
          <p:spPr>
            <a:xfrm>
              <a:off x="4585450" y="334407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8"/>
                  </a:moveTo>
                  <a:lnTo>
                    <a:pt x="4135" y="7530"/>
                  </a:lnTo>
                  <a:lnTo>
                    <a:pt x="4135" y="7530"/>
                  </a:lnTo>
                  <a:lnTo>
                    <a:pt x="579" y="418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58"/>
                    <a:pt x="4405" y="8294"/>
                    <a:pt x="4405" y="8229"/>
                  </a:cubicBezTo>
                  <a:lnTo>
                    <a:pt x="6365" y="258"/>
                  </a:lnTo>
                  <a:cubicBezTo>
                    <a:pt x="6398" y="193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3935;p64">
              <a:extLst>
                <a:ext uri="{FF2B5EF4-FFF2-40B4-BE49-F238E27FC236}">
                  <a16:creationId xmlns:a16="http://schemas.microsoft.com/office/drawing/2014/main" id="{1FC2B6EC-E87A-6C33-65AD-B69017820987}"/>
                </a:ext>
              </a:extLst>
            </p:cNvPr>
            <p:cNvSpPr/>
            <p:nvPr/>
          </p:nvSpPr>
          <p:spPr>
            <a:xfrm>
              <a:off x="4607150" y="3356925"/>
              <a:ext cx="94050" cy="191300"/>
            </a:xfrm>
            <a:custGeom>
              <a:avLst/>
              <a:gdLst/>
              <a:ahLst/>
              <a:cxnLst/>
              <a:rect l="l" t="t" r="r" b="b"/>
              <a:pathLst>
                <a:path w="3762" h="7652" extrusionOk="0">
                  <a:moveTo>
                    <a:pt x="1" y="1"/>
                  </a:moveTo>
                  <a:lnTo>
                    <a:pt x="3344" y="765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3936;p64">
              <a:extLst>
                <a:ext uri="{FF2B5EF4-FFF2-40B4-BE49-F238E27FC236}">
                  <a16:creationId xmlns:a16="http://schemas.microsoft.com/office/drawing/2014/main" id="{5C1BC9CE-1720-FEBE-F0DA-E8E9FE5739D5}"/>
                </a:ext>
              </a:extLst>
            </p:cNvPr>
            <p:cNvSpPr/>
            <p:nvPr/>
          </p:nvSpPr>
          <p:spPr>
            <a:xfrm>
              <a:off x="4601525" y="3351300"/>
              <a:ext cx="105300" cy="202550"/>
            </a:xfrm>
            <a:custGeom>
              <a:avLst/>
              <a:gdLst/>
              <a:ahLst/>
              <a:cxnLst/>
              <a:rect l="l" t="t" r="r" b="b"/>
              <a:pathLst>
                <a:path w="4212" h="8102" extrusionOk="0">
                  <a:moveTo>
                    <a:pt x="3762" y="419"/>
                  </a:moveTo>
                  <a:lnTo>
                    <a:pt x="3395" y="6968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62"/>
                    <a:pt x="1" y="226"/>
                    <a:pt x="33" y="290"/>
                  </a:cubicBezTo>
                  <a:lnTo>
                    <a:pt x="3376" y="7973"/>
                  </a:lnTo>
                  <a:cubicBezTo>
                    <a:pt x="3408" y="8069"/>
                    <a:pt x="3504" y="8101"/>
                    <a:pt x="3601" y="8101"/>
                  </a:cubicBezTo>
                  <a:cubicBezTo>
                    <a:pt x="3697" y="8069"/>
                    <a:pt x="3762" y="8005"/>
                    <a:pt x="3762" y="7908"/>
                  </a:cubicBezTo>
                  <a:lnTo>
                    <a:pt x="4212" y="226"/>
                  </a:lnTo>
                  <a:cubicBezTo>
                    <a:pt x="4212" y="162"/>
                    <a:pt x="4179" y="97"/>
                    <a:pt x="4147" y="65"/>
                  </a:cubicBezTo>
                  <a:cubicBezTo>
                    <a:pt x="4115" y="33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3937;p64">
              <a:extLst>
                <a:ext uri="{FF2B5EF4-FFF2-40B4-BE49-F238E27FC236}">
                  <a16:creationId xmlns:a16="http://schemas.microsoft.com/office/drawing/2014/main" id="{AB3E2428-EBC4-1736-8274-A2B2635BBDBB}"/>
                </a:ext>
              </a:extLst>
            </p:cNvPr>
            <p:cNvSpPr/>
            <p:nvPr/>
          </p:nvSpPr>
          <p:spPr>
            <a:xfrm>
              <a:off x="4586250" y="334167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3938;p64">
              <a:extLst>
                <a:ext uri="{FF2B5EF4-FFF2-40B4-BE49-F238E27FC236}">
                  <a16:creationId xmlns:a16="http://schemas.microsoft.com/office/drawing/2014/main" id="{698E0133-3238-816A-62C6-32872554C98B}"/>
                </a:ext>
              </a:extLst>
            </p:cNvPr>
            <p:cNvSpPr/>
            <p:nvPr/>
          </p:nvSpPr>
          <p:spPr>
            <a:xfrm>
              <a:off x="4580625" y="3336050"/>
              <a:ext cx="115750" cy="217800"/>
            </a:xfrm>
            <a:custGeom>
              <a:avLst/>
              <a:gdLst/>
              <a:ahLst/>
              <a:cxnLst/>
              <a:rect l="l" t="t" r="r" b="b"/>
              <a:pathLst>
                <a:path w="4630" h="8712" extrusionOk="0">
                  <a:moveTo>
                    <a:pt x="3794" y="450"/>
                  </a:moveTo>
                  <a:lnTo>
                    <a:pt x="4131" y="7475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30" y="0"/>
                    <a:pt x="65" y="64"/>
                    <a:pt x="33" y="129"/>
                  </a:cubicBezTo>
                  <a:cubicBezTo>
                    <a:pt x="1" y="193"/>
                    <a:pt x="1" y="257"/>
                    <a:pt x="33" y="322"/>
                  </a:cubicBezTo>
                  <a:lnTo>
                    <a:pt x="4212" y="8583"/>
                  </a:lnTo>
                  <a:cubicBezTo>
                    <a:pt x="4244" y="8679"/>
                    <a:pt x="4340" y="8711"/>
                    <a:pt x="4437" y="8711"/>
                  </a:cubicBezTo>
                  <a:cubicBezTo>
                    <a:pt x="4533" y="8679"/>
                    <a:pt x="4630" y="8583"/>
                    <a:pt x="4598" y="8486"/>
                  </a:cubicBezTo>
                  <a:lnTo>
                    <a:pt x="4593" y="8392"/>
                  </a:lnTo>
                  <a:lnTo>
                    <a:pt x="4593" y="8392"/>
                  </a:lnTo>
                  <a:lnTo>
                    <a:pt x="4598" y="8390"/>
                  </a:lnTo>
                  <a:lnTo>
                    <a:pt x="4593" y="8380"/>
                  </a:lnTo>
                  <a:lnTo>
                    <a:pt x="4212" y="225"/>
                  </a:lnTo>
                  <a:cubicBezTo>
                    <a:pt x="4212" y="96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3939;p64">
              <a:extLst>
                <a:ext uri="{FF2B5EF4-FFF2-40B4-BE49-F238E27FC236}">
                  <a16:creationId xmlns:a16="http://schemas.microsoft.com/office/drawing/2014/main" id="{18A825FE-6F53-F07C-5BC6-5245B8C4BE53}"/>
                </a:ext>
              </a:extLst>
            </p:cNvPr>
            <p:cNvSpPr/>
            <p:nvPr/>
          </p:nvSpPr>
          <p:spPr>
            <a:xfrm>
              <a:off x="4361250" y="330470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0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3"/>
                  </a:lnTo>
                  <a:lnTo>
                    <a:pt x="6108" y="1093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3940;p64">
              <a:extLst>
                <a:ext uri="{FF2B5EF4-FFF2-40B4-BE49-F238E27FC236}">
                  <a16:creationId xmlns:a16="http://schemas.microsoft.com/office/drawing/2014/main" id="{AAA2E04B-7FE5-E90D-D7B3-A30C052F9BDA}"/>
                </a:ext>
              </a:extLst>
            </p:cNvPr>
            <p:cNvSpPr/>
            <p:nvPr/>
          </p:nvSpPr>
          <p:spPr>
            <a:xfrm>
              <a:off x="4355625" y="329907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18"/>
                  </a:moveTo>
                  <a:lnTo>
                    <a:pt x="6172" y="1479"/>
                  </a:lnTo>
                  <a:cubicBezTo>
                    <a:pt x="6204" y="1511"/>
                    <a:pt x="6269" y="1543"/>
                    <a:pt x="6333" y="1543"/>
                  </a:cubicBezTo>
                  <a:lnTo>
                    <a:pt x="11508" y="1543"/>
                  </a:lnTo>
                  <a:lnTo>
                    <a:pt x="13148" y="9772"/>
                  </a:lnTo>
                  <a:lnTo>
                    <a:pt x="2797" y="9772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3"/>
                    <a:pt x="65" y="97"/>
                  </a:cubicBezTo>
                  <a:cubicBezTo>
                    <a:pt x="33" y="129"/>
                    <a:pt x="1" y="193"/>
                    <a:pt x="33" y="258"/>
                  </a:cubicBezTo>
                  <a:lnTo>
                    <a:pt x="2444" y="10029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094"/>
                  </a:cubicBezTo>
                  <a:cubicBezTo>
                    <a:pt x="13598" y="10062"/>
                    <a:pt x="13630" y="9997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5"/>
                    <a:pt x="11701" y="1125"/>
                  </a:cubicBezTo>
                  <a:lnTo>
                    <a:pt x="6439" y="1125"/>
                  </a:lnTo>
                  <a:lnTo>
                    <a:pt x="5529" y="65"/>
                  </a:lnTo>
                  <a:cubicBezTo>
                    <a:pt x="5465" y="33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3941;p64">
              <a:extLst>
                <a:ext uri="{FF2B5EF4-FFF2-40B4-BE49-F238E27FC236}">
                  <a16:creationId xmlns:a16="http://schemas.microsoft.com/office/drawing/2014/main" id="{DE2ABA0B-8E81-B1A4-489C-41440E8AC31F}"/>
                </a:ext>
              </a:extLst>
            </p:cNvPr>
            <p:cNvSpPr/>
            <p:nvPr/>
          </p:nvSpPr>
          <p:spPr>
            <a:xfrm>
              <a:off x="4591075" y="2493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1"/>
                  </a:moveTo>
                  <a:lnTo>
                    <a:pt x="3987" y="7972"/>
                  </a:lnTo>
                  <a:lnTo>
                    <a:pt x="59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3942;p64">
              <a:extLst>
                <a:ext uri="{FF2B5EF4-FFF2-40B4-BE49-F238E27FC236}">
                  <a16:creationId xmlns:a16="http://schemas.microsoft.com/office/drawing/2014/main" id="{73DD62A0-E51A-822A-41B3-79ABEEE0A63F}"/>
                </a:ext>
              </a:extLst>
            </p:cNvPr>
            <p:cNvSpPr/>
            <p:nvPr/>
          </p:nvSpPr>
          <p:spPr>
            <a:xfrm>
              <a:off x="4585450" y="248902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9"/>
                  </a:moveTo>
                  <a:lnTo>
                    <a:pt x="4135" y="7530"/>
                  </a:lnTo>
                  <a:lnTo>
                    <a:pt x="579" y="419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90"/>
                    <a:pt x="4405" y="8326"/>
                    <a:pt x="4405" y="8230"/>
                  </a:cubicBezTo>
                  <a:lnTo>
                    <a:pt x="6365" y="258"/>
                  </a:lnTo>
                  <a:cubicBezTo>
                    <a:pt x="6398" y="194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3943;p64">
              <a:extLst>
                <a:ext uri="{FF2B5EF4-FFF2-40B4-BE49-F238E27FC236}">
                  <a16:creationId xmlns:a16="http://schemas.microsoft.com/office/drawing/2014/main" id="{4B9431F3-62E5-ACE5-9B8F-4BA2B8D3B8B8}"/>
                </a:ext>
              </a:extLst>
            </p:cNvPr>
            <p:cNvSpPr/>
            <p:nvPr/>
          </p:nvSpPr>
          <p:spPr>
            <a:xfrm>
              <a:off x="4607150" y="2501900"/>
              <a:ext cx="94050" cy="191275"/>
            </a:xfrm>
            <a:custGeom>
              <a:avLst/>
              <a:gdLst/>
              <a:ahLst/>
              <a:cxnLst/>
              <a:rect l="l" t="t" r="r" b="b"/>
              <a:pathLst>
                <a:path w="3762" h="7651" extrusionOk="0">
                  <a:moveTo>
                    <a:pt x="1" y="0"/>
                  </a:moveTo>
                  <a:lnTo>
                    <a:pt x="3344" y="7650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3944;p64">
              <a:extLst>
                <a:ext uri="{FF2B5EF4-FFF2-40B4-BE49-F238E27FC236}">
                  <a16:creationId xmlns:a16="http://schemas.microsoft.com/office/drawing/2014/main" id="{865242EA-E822-0071-7B60-CE98493902DB}"/>
                </a:ext>
              </a:extLst>
            </p:cNvPr>
            <p:cNvSpPr/>
            <p:nvPr/>
          </p:nvSpPr>
          <p:spPr>
            <a:xfrm>
              <a:off x="4601525" y="2496275"/>
              <a:ext cx="105300" cy="202525"/>
            </a:xfrm>
            <a:custGeom>
              <a:avLst/>
              <a:gdLst/>
              <a:ahLst/>
              <a:cxnLst/>
              <a:rect l="l" t="t" r="r" b="b"/>
              <a:pathLst>
                <a:path w="4212" h="8101" extrusionOk="0">
                  <a:moveTo>
                    <a:pt x="3762" y="418"/>
                  </a:moveTo>
                  <a:lnTo>
                    <a:pt x="3395" y="6967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29" y="0"/>
                    <a:pt x="65" y="32"/>
                    <a:pt x="33" y="96"/>
                  </a:cubicBezTo>
                  <a:cubicBezTo>
                    <a:pt x="1" y="161"/>
                    <a:pt x="1" y="225"/>
                    <a:pt x="33" y="321"/>
                  </a:cubicBezTo>
                  <a:lnTo>
                    <a:pt x="3376" y="7972"/>
                  </a:lnTo>
                  <a:cubicBezTo>
                    <a:pt x="3408" y="8068"/>
                    <a:pt x="3504" y="8100"/>
                    <a:pt x="3601" y="8100"/>
                  </a:cubicBezTo>
                  <a:cubicBezTo>
                    <a:pt x="3697" y="8068"/>
                    <a:pt x="3762" y="8004"/>
                    <a:pt x="3762" y="7908"/>
                  </a:cubicBezTo>
                  <a:lnTo>
                    <a:pt x="4212" y="225"/>
                  </a:lnTo>
                  <a:cubicBezTo>
                    <a:pt x="4212" y="161"/>
                    <a:pt x="4179" y="129"/>
                    <a:pt x="4147" y="64"/>
                  </a:cubicBezTo>
                  <a:cubicBezTo>
                    <a:pt x="4115" y="32"/>
                    <a:pt x="4051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3945;p64">
              <a:extLst>
                <a:ext uri="{FF2B5EF4-FFF2-40B4-BE49-F238E27FC236}">
                  <a16:creationId xmlns:a16="http://schemas.microsoft.com/office/drawing/2014/main" id="{42221C25-076C-4DF7-B804-A390396B90F3}"/>
                </a:ext>
              </a:extLst>
            </p:cNvPr>
            <p:cNvSpPr/>
            <p:nvPr/>
          </p:nvSpPr>
          <p:spPr>
            <a:xfrm>
              <a:off x="4586250" y="248662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3946;p64">
              <a:extLst>
                <a:ext uri="{FF2B5EF4-FFF2-40B4-BE49-F238E27FC236}">
                  <a16:creationId xmlns:a16="http://schemas.microsoft.com/office/drawing/2014/main" id="{7FC61E5A-9C24-9F02-2E67-9C4C0C1E0964}"/>
                </a:ext>
              </a:extLst>
            </p:cNvPr>
            <p:cNvSpPr/>
            <p:nvPr/>
          </p:nvSpPr>
          <p:spPr>
            <a:xfrm>
              <a:off x="4580625" y="2481800"/>
              <a:ext cx="115750" cy="217200"/>
            </a:xfrm>
            <a:custGeom>
              <a:avLst/>
              <a:gdLst/>
              <a:ahLst/>
              <a:cxnLst/>
              <a:rect l="l" t="t" r="r" b="b"/>
              <a:pathLst>
                <a:path w="4630" h="8688" extrusionOk="0">
                  <a:moveTo>
                    <a:pt x="3794" y="418"/>
                  </a:moveTo>
                  <a:lnTo>
                    <a:pt x="4130" y="7441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30" y="0"/>
                    <a:pt x="65" y="33"/>
                    <a:pt x="33" y="97"/>
                  </a:cubicBezTo>
                  <a:cubicBezTo>
                    <a:pt x="1" y="161"/>
                    <a:pt x="1" y="225"/>
                    <a:pt x="33" y="290"/>
                  </a:cubicBezTo>
                  <a:lnTo>
                    <a:pt x="4212" y="8551"/>
                  </a:lnTo>
                  <a:cubicBezTo>
                    <a:pt x="4238" y="8630"/>
                    <a:pt x="4308" y="8688"/>
                    <a:pt x="4386" y="8688"/>
                  </a:cubicBezTo>
                  <a:cubicBezTo>
                    <a:pt x="4403" y="8688"/>
                    <a:pt x="4420" y="8685"/>
                    <a:pt x="4437" y="8679"/>
                  </a:cubicBezTo>
                  <a:cubicBezTo>
                    <a:pt x="4533" y="8647"/>
                    <a:pt x="4630" y="8551"/>
                    <a:pt x="4598" y="8454"/>
                  </a:cubicBezTo>
                  <a:lnTo>
                    <a:pt x="4593" y="8360"/>
                  </a:lnTo>
                  <a:lnTo>
                    <a:pt x="4598" y="8358"/>
                  </a:lnTo>
                  <a:lnTo>
                    <a:pt x="4593" y="8348"/>
                  </a:lnTo>
                  <a:lnTo>
                    <a:pt x="4212" y="193"/>
                  </a:lnTo>
                  <a:cubicBezTo>
                    <a:pt x="4212" y="65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3947;p64">
              <a:extLst>
                <a:ext uri="{FF2B5EF4-FFF2-40B4-BE49-F238E27FC236}">
                  <a16:creationId xmlns:a16="http://schemas.microsoft.com/office/drawing/2014/main" id="{9F196C66-4AC8-0E30-B652-015A7627AC8F}"/>
                </a:ext>
              </a:extLst>
            </p:cNvPr>
            <p:cNvSpPr/>
            <p:nvPr/>
          </p:nvSpPr>
          <p:spPr>
            <a:xfrm>
              <a:off x="4361250" y="244965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1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4"/>
                  </a:lnTo>
                  <a:lnTo>
                    <a:pt x="6108" y="1094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3948;p64">
              <a:extLst>
                <a:ext uri="{FF2B5EF4-FFF2-40B4-BE49-F238E27FC236}">
                  <a16:creationId xmlns:a16="http://schemas.microsoft.com/office/drawing/2014/main" id="{004A9431-7A2F-7FB5-B801-8B6E059F545A}"/>
                </a:ext>
              </a:extLst>
            </p:cNvPr>
            <p:cNvSpPr/>
            <p:nvPr/>
          </p:nvSpPr>
          <p:spPr>
            <a:xfrm>
              <a:off x="4355625" y="244402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51"/>
                  </a:moveTo>
                  <a:lnTo>
                    <a:pt x="6172" y="1479"/>
                  </a:lnTo>
                  <a:cubicBezTo>
                    <a:pt x="6204" y="1511"/>
                    <a:pt x="6269" y="1544"/>
                    <a:pt x="6333" y="1544"/>
                  </a:cubicBezTo>
                  <a:lnTo>
                    <a:pt x="11508" y="1544"/>
                  </a:lnTo>
                  <a:lnTo>
                    <a:pt x="13148" y="9773"/>
                  </a:lnTo>
                  <a:lnTo>
                    <a:pt x="2797" y="9773"/>
                  </a:lnTo>
                  <a:lnTo>
                    <a:pt x="515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33"/>
                    <a:pt x="65" y="97"/>
                  </a:cubicBezTo>
                  <a:cubicBezTo>
                    <a:pt x="33" y="161"/>
                    <a:pt x="1" y="226"/>
                    <a:pt x="33" y="290"/>
                  </a:cubicBezTo>
                  <a:lnTo>
                    <a:pt x="2444" y="10030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126"/>
                  </a:cubicBezTo>
                  <a:cubicBezTo>
                    <a:pt x="13598" y="10062"/>
                    <a:pt x="13630" y="9998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6"/>
                    <a:pt x="11701" y="1126"/>
                  </a:cubicBezTo>
                  <a:lnTo>
                    <a:pt x="6437" y="1126"/>
                  </a:lnTo>
                  <a:lnTo>
                    <a:pt x="5529" y="97"/>
                  </a:lnTo>
                  <a:cubicBezTo>
                    <a:pt x="5465" y="33"/>
                    <a:pt x="5433" y="1"/>
                    <a:pt x="5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3949;p64">
              <a:extLst>
                <a:ext uri="{FF2B5EF4-FFF2-40B4-BE49-F238E27FC236}">
                  <a16:creationId xmlns:a16="http://schemas.microsoft.com/office/drawing/2014/main" id="{F1A7DB54-6FA0-094A-F047-0AE250DFA8A3}"/>
                </a:ext>
              </a:extLst>
            </p:cNvPr>
            <p:cNvSpPr/>
            <p:nvPr/>
          </p:nvSpPr>
          <p:spPr>
            <a:xfrm>
              <a:off x="4591075" y="3692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3950;p64">
              <a:extLst>
                <a:ext uri="{FF2B5EF4-FFF2-40B4-BE49-F238E27FC236}">
                  <a16:creationId xmlns:a16="http://schemas.microsoft.com/office/drawing/2014/main" id="{3D91CE2F-BEDB-C434-F359-6B8726E14E46}"/>
                </a:ext>
              </a:extLst>
            </p:cNvPr>
            <p:cNvSpPr/>
            <p:nvPr/>
          </p:nvSpPr>
          <p:spPr>
            <a:xfrm>
              <a:off x="4585450" y="3687225"/>
              <a:ext cx="159950" cy="209975"/>
            </a:xfrm>
            <a:custGeom>
              <a:avLst/>
              <a:gdLst/>
              <a:ahLst/>
              <a:cxnLst/>
              <a:rect l="l" t="t" r="r" b="b"/>
              <a:pathLst>
                <a:path w="6398" h="8399" extrusionOk="0">
                  <a:moveTo>
                    <a:pt x="5883" y="418"/>
                  </a:moveTo>
                  <a:lnTo>
                    <a:pt x="4130" y="7549"/>
                  </a:lnTo>
                  <a:lnTo>
                    <a:pt x="579" y="418"/>
                  </a:lnTo>
                  <a:close/>
                  <a:moveTo>
                    <a:pt x="226" y="0"/>
                  </a:moveTo>
                  <a:cubicBezTo>
                    <a:pt x="162" y="0"/>
                    <a:pt x="65" y="32"/>
                    <a:pt x="33" y="97"/>
                  </a:cubicBezTo>
                  <a:cubicBezTo>
                    <a:pt x="1" y="161"/>
                    <a:pt x="1" y="257"/>
                    <a:pt x="33" y="322"/>
                  </a:cubicBezTo>
                  <a:lnTo>
                    <a:pt x="4019" y="8293"/>
                  </a:lnTo>
                  <a:cubicBezTo>
                    <a:pt x="4045" y="8346"/>
                    <a:pt x="4114" y="8398"/>
                    <a:pt x="4191" y="8398"/>
                  </a:cubicBezTo>
                  <a:cubicBezTo>
                    <a:pt x="4209" y="8398"/>
                    <a:pt x="4226" y="8396"/>
                    <a:pt x="4244" y="8390"/>
                  </a:cubicBezTo>
                  <a:cubicBezTo>
                    <a:pt x="4308" y="8390"/>
                    <a:pt x="4405" y="8326"/>
                    <a:pt x="4405" y="8229"/>
                  </a:cubicBezTo>
                  <a:lnTo>
                    <a:pt x="6365" y="257"/>
                  </a:lnTo>
                  <a:cubicBezTo>
                    <a:pt x="6398" y="193"/>
                    <a:pt x="6365" y="129"/>
                    <a:pt x="6333" y="97"/>
                  </a:cubicBezTo>
                  <a:cubicBezTo>
                    <a:pt x="6301" y="32"/>
                    <a:pt x="6237" y="0"/>
                    <a:pt x="6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3951;p64">
              <a:extLst>
                <a:ext uri="{FF2B5EF4-FFF2-40B4-BE49-F238E27FC236}">
                  <a16:creationId xmlns:a16="http://schemas.microsoft.com/office/drawing/2014/main" id="{75031118-BF27-F424-A051-49FF061A7365}"/>
                </a:ext>
              </a:extLst>
            </p:cNvPr>
            <p:cNvSpPr/>
            <p:nvPr/>
          </p:nvSpPr>
          <p:spPr>
            <a:xfrm>
              <a:off x="4607150" y="3700075"/>
              <a:ext cx="94050" cy="192100"/>
            </a:xfrm>
            <a:custGeom>
              <a:avLst/>
              <a:gdLst/>
              <a:ahLst/>
              <a:cxnLst/>
              <a:rect l="l" t="t" r="r" b="b"/>
              <a:pathLst>
                <a:path w="3762" h="7684" extrusionOk="0">
                  <a:moveTo>
                    <a:pt x="1" y="1"/>
                  </a:moveTo>
                  <a:lnTo>
                    <a:pt x="3344" y="768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3952;p64">
              <a:extLst>
                <a:ext uri="{FF2B5EF4-FFF2-40B4-BE49-F238E27FC236}">
                  <a16:creationId xmlns:a16="http://schemas.microsoft.com/office/drawing/2014/main" id="{60CD3412-9B43-B1C3-712C-B54E7DEBC245}"/>
                </a:ext>
              </a:extLst>
            </p:cNvPr>
            <p:cNvSpPr/>
            <p:nvPr/>
          </p:nvSpPr>
          <p:spPr>
            <a:xfrm>
              <a:off x="4601525" y="3695250"/>
              <a:ext cx="105300" cy="201950"/>
            </a:xfrm>
            <a:custGeom>
              <a:avLst/>
              <a:gdLst/>
              <a:ahLst/>
              <a:cxnLst/>
              <a:rect l="l" t="t" r="r" b="b"/>
              <a:pathLst>
                <a:path w="4212" h="8078" extrusionOk="0">
                  <a:moveTo>
                    <a:pt x="3762" y="419"/>
                  </a:moveTo>
                  <a:lnTo>
                    <a:pt x="3395" y="6939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02" y="8020"/>
                    <a:pt x="3472" y="8077"/>
                    <a:pt x="3550" y="8077"/>
                  </a:cubicBezTo>
                  <a:cubicBezTo>
                    <a:pt x="3567" y="8077"/>
                    <a:pt x="3584" y="8075"/>
                    <a:pt x="3601" y="8069"/>
                  </a:cubicBezTo>
                  <a:cubicBezTo>
                    <a:pt x="3697" y="8069"/>
                    <a:pt x="3762" y="7972"/>
                    <a:pt x="3762" y="7876"/>
                  </a:cubicBezTo>
                  <a:lnTo>
                    <a:pt x="4212" y="226"/>
                  </a:lnTo>
                  <a:cubicBezTo>
                    <a:pt x="4212" y="161"/>
                    <a:pt x="4179" y="97"/>
                    <a:pt x="4147" y="65"/>
                  </a:cubicBezTo>
                  <a:cubicBezTo>
                    <a:pt x="4115" y="1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3953;p64">
              <a:extLst>
                <a:ext uri="{FF2B5EF4-FFF2-40B4-BE49-F238E27FC236}">
                  <a16:creationId xmlns:a16="http://schemas.microsoft.com/office/drawing/2014/main" id="{7A1C1DFC-A58F-CC52-78AD-641A9C5D75FA}"/>
                </a:ext>
              </a:extLst>
            </p:cNvPr>
            <p:cNvSpPr/>
            <p:nvPr/>
          </p:nvSpPr>
          <p:spPr>
            <a:xfrm>
              <a:off x="4586250" y="3685600"/>
              <a:ext cx="104500" cy="206575"/>
            </a:xfrm>
            <a:custGeom>
              <a:avLst/>
              <a:gdLst/>
              <a:ahLst/>
              <a:cxnLst/>
              <a:rect l="l" t="t" r="r" b="b"/>
              <a:pathLst>
                <a:path w="4180" h="8263" extrusionOk="0">
                  <a:moveTo>
                    <a:pt x="1" y="1"/>
                  </a:moveTo>
                  <a:lnTo>
                    <a:pt x="4180" y="8262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3954;p64">
              <a:extLst>
                <a:ext uri="{FF2B5EF4-FFF2-40B4-BE49-F238E27FC236}">
                  <a16:creationId xmlns:a16="http://schemas.microsoft.com/office/drawing/2014/main" id="{156AAB70-681C-65D7-4B2A-B99A751A8841}"/>
                </a:ext>
              </a:extLst>
            </p:cNvPr>
            <p:cNvSpPr/>
            <p:nvPr/>
          </p:nvSpPr>
          <p:spPr>
            <a:xfrm>
              <a:off x="4580625" y="3679975"/>
              <a:ext cx="115750" cy="217300"/>
            </a:xfrm>
            <a:custGeom>
              <a:avLst/>
              <a:gdLst/>
              <a:ahLst/>
              <a:cxnLst/>
              <a:rect l="l" t="t" r="r" b="b"/>
              <a:pathLst>
                <a:path w="4630" h="8692" extrusionOk="0">
                  <a:moveTo>
                    <a:pt x="3794" y="419"/>
                  </a:moveTo>
                  <a:lnTo>
                    <a:pt x="4131" y="7473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30" y="1"/>
                    <a:pt x="65" y="33"/>
                    <a:pt x="33" y="97"/>
                  </a:cubicBezTo>
                  <a:cubicBezTo>
                    <a:pt x="1" y="162"/>
                    <a:pt x="1" y="258"/>
                    <a:pt x="33" y="322"/>
                  </a:cubicBezTo>
                  <a:lnTo>
                    <a:pt x="4212" y="8583"/>
                  </a:lnTo>
                  <a:cubicBezTo>
                    <a:pt x="4236" y="8656"/>
                    <a:pt x="4296" y="8692"/>
                    <a:pt x="4366" y="8692"/>
                  </a:cubicBezTo>
                  <a:cubicBezTo>
                    <a:pt x="4389" y="8692"/>
                    <a:pt x="4413" y="8688"/>
                    <a:pt x="4437" y="8680"/>
                  </a:cubicBezTo>
                  <a:cubicBezTo>
                    <a:pt x="4533" y="8648"/>
                    <a:pt x="4630" y="8583"/>
                    <a:pt x="4598" y="8455"/>
                  </a:cubicBezTo>
                  <a:lnTo>
                    <a:pt x="4595" y="8392"/>
                  </a:lnTo>
                  <a:lnTo>
                    <a:pt x="4595" y="8392"/>
                  </a:lnTo>
                  <a:lnTo>
                    <a:pt x="4598" y="8391"/>
                  </a:lnTo>
                  <a:lnTo>
                    <a:pt x="4594" y="8384"/>
                  </a:lnTo>
                  <a:lnTo>
                    <a:pt x="4594" y="8384"/>
                  </a:lnTo>
                  <a:lnTo>
                    <a:pt x="4212" y="194"/>
                  </a:lnTo>
                  <a:cubicBezTo>
                    <a:pt x="4212" y="97"/>
                    <a:pt x="4115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3955;p64">
              <a:extLst>
                <a:ext uri="{FF2B5EF4-FFF2-40B4-BE49-F238E27FC236}">
                  <a16:creationId xmlns:a16="http://schemas.microsoft.com/office/drawing/2014/main" id="{DD422537-C9CE-88F3-41C5-997C0DFD3096}"/>
                </a:ext>
              </a:extLst>
            </p:cNvPr>
            <p:cNvSpPr/>
            <p:nvPr/>
          </p:nvSpPr>
          <p:spPr>
            <a:xfrm>
              <a:off x="4361250" y="3647850"/>
              <a:ext cx="329500" cy="244325"/>
            </a:xfrm>
            <a:custGeom>
              <a:avLst/>
              <a:gdLst/>
              <a:ahLst/>
              <a:cxnLst/>
              <a:rect l="l" t="t" r="r" b="b"/>
              <a:pathLst>
                <a:path w="13180" h="9773" extrusionOk="0">
                  <a:moveTo>
                    <a:pt x="1" y="0"/>
                  </a:moveTo>
                  <a:lnTo>
                    <a:pt x="2411" y="9772"/>
                  </a:lnTo>
                  <a:lnTo>
                    <a:pt x="13180" y="9772"/>
                  </a:lnTo>
                  <a:lnTo>
                    <a:pt x="11476" y="1125"/>
                  </a:lnTo>
                  <a:lnTo>
                    <a:pt x="6108" y="112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3956;p64">
              <a:extLst>
                <a:ext uri="{FF2B5EF4-FFF2-40B4-BE49-F238E27FC236}">
                  <a16:creationId xmlns:a16="http://schemas.microsoft.com/office/drawing/2014/main" id="{8DB10FF9-BC30-6F15-83AB-87B3A52F30C1}"/>
                </a:ext>
              </a:extLst>
            </p:cNvPr>
            <p:cNvSpPr/>
            <p:nvPr/>
          </p:nvSpPr>
          <p:spPr>
            <a:xfrm>
              <a:off x="4355625" y="3643025"/>
              <a:ext cx="340750" cy="253950"/>
            </a:xfrm>
            <a:custGeom>
              <a:avLst/>
              <a:gdLst/>
              <a:ahLst/>
              <a:cxnLst/>
              <a:rect l="l" t="t" r="r" b="b"/>
              <a:pathLst>
                <a:path w="13630" h="10158" extrusionOk="0">
                  <a:moveTo>
                    <a:pt x="5272" y="418"/>
                  </a:moveTo>
                  <a:lnTo>
                    <a:pt x="6172" y="1447"/>
                  </a:lnTo>
                  <a:cubicBezTo>
                    <a:pt x="6204" y="1511"/>
                    <a:pt x="6269" y="1511"/>
                    <a:pt x="6333" y="1511"/>
                  </a:cubicBezTo>
                  <a:lnTo>
                    <a:pt x="11508" y="1511"/>
                  </a:lnTo>
                  <a:lnTo>
                    <a:pt x="13148" y="9740"/>
                  </a:lnTo>
                  <a:lnTo>
                    <a:pt x="2797" y="9740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2"/>
                    <a:pt x="65" y="65"/>
                  </a:cubicBezTo>
                  <a:cubicBezTo>
                    <a:pt x="33" y="129"/>
                    <a:pt x="1" y="193"/>
                    <a:pt x="33" y="257"/>
                  </a:cubicBezTo>
                  <a:lnTo>
                    <a:pt x="2444" y="9997"/>
                  </a:lnTo>
                  <a:cubicBezTo>
                    <a:pt x="2444" y="10094"/>
                    <a:pt x="2540" y="10158"/>
                    <a:pt x="2636" y="10158"/>
                  </a:cubicBezTo>
                  <a:lnTo>
                    <a:pt x="13405" y="10158"/>
                  </a:lnTo>
                  <a:cubicBezTo>
                    <a:pt x="13469" y="10158"/>
                    <a:pt x="13533" y="10126"/>
                    <a:pt x="13565" y="10094"/>
                  </a:cubicBezTo>
                  <a:cubicBezTo>
                    <a:pt x="13598" y="10029"/>
                    <a:pt x="13630" y="9965"/>
                    <a:pt x="13598" y="9901"/>
                  </a:cubicBezTo>
                  <a:lnTo>
                    <a:pt x="11894" y="1286"/>
                  </a:lnTo>
                  <a:cubicBezTo>
                    <a:pt x="11894" y="1157"/>
                    <a:pt x="11798" y="1093"/>
                    <a:pt x="11701" y="1093"/>
                  </a:cubicBezTo>
                  <a:lnTo>
                    <a:pt x="6437" y="1093"/>
                  </a:lnTo>
                  <a:lnTo>
                    <a:pt x="5529" y="65"/>
                  </a:lnTo>
                  <a:cubicBezTo>
                    <a:pt x="5465" y="32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3957;p64">
              <a:extLst>
                <a:ext uri="{FF2B5EF4-FFF2-40B4-BE49-F238E27FC236}">
                  <a16:creationId xmlns:a16="http://schemas.microsoft.com/office/drawing/2014/main" id="{F25CDE92-9650-B5E8-A6F6-7E31484C96AF}"/>
                </a:ext>
              </a:extLst>
            </p:cNvPr>
            <p:cNvSpPr/>
            <p:nvPr/>
          </p:nvSpPr>
          <p:spPr>
            <a:xfrm>
              <a:off x="3617100" y="2493050"/>
              <a:ext cx="253975" cy="908100"/>
            </a:xfrm>
            <a:custGeom>
              <a:avLst/>
              <a:gdLst/>
              <a:ahLst/>
              <a:cxnLst/>
              <a:rect l="l" t="t" r="r" b="b"/>
              <a:pathLst>
                <a:path w="10159" h="36324" extrusionOk="0">
                  <a:moveTo>
                    <a:pt x="9741" y="0"/>
                  </a:moveTo>
                  <a:lnTo>
                    <a:pt x="9741" y="10544"/>
                  </a:lnTo>
                  <a:lnTo>
                    <a:pt x="1" y="10544"/>
                  </a:lnTo>
                  <a:lnTo>
                    <a:pt x="1" y="36324"/>
                  </a:lnTo>
                  <a:lnTo>
                    <a:pt x="419" y="36324"/>
                  </a:lnTo>
                  <a:lnTo>
                    <a:pt x="419" y="10962"/>
                  </a:lnTo>
                  <a:lnTo>
                    <a:pt x="10158" y="1096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3958;p64">
              <a:extLst>
                <a:ext uri="{FF2B5EF4-FFF2-40B4-BE49-F238E27FC236}">
                  <a16:creationId xmlns:a16="http://schemas.microsoft.com/office/drawing/2014/main" id="{0141DC65-5C11-0714-B34A-C946D119EB00}"/>
                </a:ext>
              </a:extLst>
            </p:cNvPr>
            <p:cNvSpPr/>
            <p:nvPr/>
          </p:nvSpPr>
          <p:spPr>
            <a:xfrm>
              <a:off x="3711925" y="2493050"/>
              <a:ext cx="11275" cy="266025"/>
            </a:xfrm>
            <a:custGeom>
              <a:avLst/>
              <a:gdLst/>
              <a:ahLst/>
              <a:cxnLst/>
              <a:rect l="l" t="t" r="r" b="b"/>
              <a:pathLst>
                <a:path w="451" h="10641" extrusionOk="0">
                  <a:moveTo>
                    <a:pt x="1" y="0"/>
                  </a:moveTo>
                  <a:lnTo>
                    <a:pt x="1" y="10640"/>
                  </a:lnTo>
                  <a:lnTo>
                    <a:pt x="451" y="1064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3959;p64">
              <a:extLst>
                <a:ext uri="{FF2B5EF4-FFF2-40B4-BE49-F238E27FC236}">
                  <a16:creationId xmlns:a16="http://schemas.microsoft.com/office/drawing/2014/main" id="{285E5D34-F8DA-FE3A-9024-497B194AE0FC}"/>
                </a:ext>
              </a:extLst>
            </p:cNvPr>
            <p:cNvSpPr/>
            <p:nvPr/>
          </p:nvSpPr>
          <p:spPr>
            <a:xfrm>
              <a:off x="3850150" y="24769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3960;p64">
              <a:extLst>
                <a:ext uri="{FF2B5EF4-FFF2-40B4-BE49-F238E27FC236}">
                  <a16:creationId xmlns:a16="http://schemas.microsoft.com/office/drawing/2014/main" id="{01BBD147-BE5C-FD31-904D-B1B9514C060F}"/>
                </a:ext>
              </a:extLst>
            </p:cNvPr>
            <p:cNvSpPr/>
            <p:nvPr/>
          </p:nvSpPr>
          <p:spPr>
            <a:xfrm>
              <a:off x="3844525" y="2472150"/>
              <a:ext cx="42625" cy="41825"/>
            </a:xfrm>
            <a:custGeom>
              <a:avLst/>
              <a:gdLst/>
              <a:ahLst/>
              <a:cxnLst/>
              <a:rect l="l" t="t" r="r" b="b"/>
              <a:pathLst>
                <a:path w="1705" h="1673" extrusionOk="0">
                  <a:moveTo>
                    <a:pt x="869" y="419"/>
                  </a:moveTo>
                  <a:cubicBezTo>
                    <a:pt x="1094" y="419"/>
                    <a:pt x="1254" y="611"/>
                    <a:pt x="1254" y="836"/>
                  </a:cubicBezTo>
                  <a:cubicBezTo>
                    <a:pt x="1254" y="1061"/>
                    <a:pt x="1094" y="1254"/>
                    <a:pt x="869" y="1254"/>
                  </a:cubicBezTo>
                  <a:cubicBezTo>
                    <a:pt x="611" y="1254"/>
                    <a:pt x="451" y="1061"/>
                    <a:pt x="451" y="836"/>
                  </a:cubicBezTo>
                  <a:cubicBezTo>
                    <a:pt x="451" y="611"/>
                    <a:pt x="611" y="419"/>
                    <a:pt x="869" y="419"/>
                  </a:cubicBezTo>
                  <a:close/>
                  <a:moveTo>
                    <a:pt x="869" y="1"/>
                  </a:moveTo>
                  <a:cubicBezTo>
                    <a:pt x="386" y="1"/>
                    <a:pt x="1" y="354"/>
                    <a:pt x="1" y="836"/>
                  </a:cubicBezTo>
                  <a:cubicBezTo>
                    <a:pt x="1" y="1286"/>
                    <a:pt x="386" y="1672"/>
                    <a:pt x="869" y="1672"/>
                  </a:cubicBezTo>
                  <a:cubicBezTo>
                    <a:pt x="1319" y="1672"/>
                    <a:pt x="1704" y="1286"/>
                    <a:pt x="1704" y="836"/>
                  </a:cubicBezTo>
                  <a:cubicBezTo>
                    <a:pt x="1704" y="354"/>
                    <a:pt x="1319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3961;p64">
              <a:extLst>
                <a:ext uri="{FF2B5EF4-FFF2-40B4-BE49-F238E27FC236}">
                  <a16:creationId xmlns:a16="http://schemas.microsoft.com/office/drawing/2014/main" id="{6E14366D-337C-7F48-C261-FD4BE08B6EB0}"/>
                </a:ext>
              </a:extLst>
            </p:cNvPr>
            <p:cNvSpPr/>
            <p:nvPr/>
          </p:nvSpPr>
          <p:spPr>
            <a:xfrm>
              <a:off x="3702300" y="247697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43" y="1"/>
                  </a:moveTo>
                  <a:cubicBezTo>
                    <a:pt x="289" y="1"/>
                    <a:pt x="0" y="290"/>
                    <a:pt x="0" y="643"/>
                  </a:cubicBezTo>
                  <a:cubicBezTo>
                    <a:pt x="0" y="997"/>
                    <a:pt x="289" y="1254"/>
                    <a:pt x="643" y="1254"/>
                  </a:cubicBezTo>
                  <a:cubicBezTo>
                    <a:pt x="997" y="1254"/>
                    <a:pt x="1254" y="997"/>
                    <a:pt x="1254" y="643"/>
                  </a:cubicBezTo>
                  <a:cubicBezTo>
                    <a:pt x="1254" y="290"/>
                    <a:pt x="997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3962;p64">
              <a:extLst>
                <a:ext uri="{FF2B5EF4-FFF2-40B4-BE49-F238E27FC236}">
                  <a16:creationId xmlns:a16="http://schemas.microsoft.com/office/drawing/2014/main" id="{6D038545-361F-1DD7-A03B-CA60861C34B6}"/>
                </a:ext>
              </a:extLst>
            </p:cNvPr>
            <p:cNvSpPr/>
            <p:nvPr/>
          </p:nvSpPr>
          <p:spPr>
            <a:xfrm>
              <a:off x="3697475" y="247215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6"/>
                  </a:cubicBezTo>
                  <a:cubicBezTo>
                    <a:pt x="0" y="1286"/>
                    <a:pt x="354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3963;p64">
              <a:extLst>
                <a:ext uri="{FF2B5EF4-FFF2-40B4-BE49-F238E27FC236}">
                  <a16:creationId xmlns:a16="http://schemas.microsoft.com/office/drawing/2014/main" id="{6E7B70C4-D8C9-FE3C-0098-0E5255279A4C}"/>
                </a:ext>
              </a:extLst>
            </p:cNvPr>
            <p:cNvSpPr/>
            <p:nvPr/>
          </p:nvSpPr>
          <p:spPr>
            <a:xfrm>
              <a:off x="3163075" y="2504300"/>
              <a:ext cx="87625" cy="532825"/>
            </a:xfrm>
            <a:custGeom>
              <a:avLst/>
              <a:gdLst/>
              <a:ahLst/>
              <a:cxnLst/>
              <a:rect l="l" t="t" r="r" b="b"/>
              <a:pathLst>
                <a:path w="3505" h="21313" extrusionOk="0">
                  <a:moveTo>
                    <a:pt x="0" y="0"/>
                  </a:moveTo>
                  <a:lnTo>
                    <a:pt x="0" y="7779"/>
                  </a:lnTo>
                  <a:lnTo>
                    <a:pt x="3086" y="10865"/>
                  </a:lnTo>
                  <a:lnTo>
                    <a:pt x="3086" y="21312"/>
                  </a:lnTo>
                  <a:lnTo>
                    <a:pt x="3504" y="21312"/>
                  </a:lnTo>
                  <a:lnTo>
                    <a:pt x="3504" y="10672"/>
                  </a:lnTo>
                  <a:lnTo>
                    <a:pt x="450" y="761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3964;p64">
              <a:extLst>
                <a:ext uri="{FF2B5EF4-FFF2-40B4-BE49-F238E27FC236}">
                  <a16:creationId xmlns:a16="http://schemas.microsoft.com/office/drawing/2014/main" id="{6515FFC4-DE88-305D-13EF-3C63986D0F43}"/>
                </a:ext>
              </a:extLst>
            </p:cNvPr>
            <p:cNvSpPr/>
            <p:nvPr/>
          </p:nvSpPr>
          <p:spPr>
            <a:xfrm>
              <a:off x="3153425" y="2481000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611" y="0"/>
                  </a:moveTo>
                  <a:cubicBezTo>
                    <a:pt x="258" y="0"/>
                    <a:pt x="1" y="290"/>
                    <a:pt x="1" y="611"/>
                  </a:cubicBezTo>
                  <a:cubicBezTo>
                    <a:pt x="1" y="965"/>
                    <a:pt x="258" y="1254"/>
                    <a:pt x="611" y="1254"/>
                  </a:cubicBezTo>
                  <a:cubicBezTo>
                    <a:pt x="965" y="1254"/>
                    <a:pt x="1254" y="965"/>
                    <a:pt x="1254" y="611"/>
                  </a:cubicBezTo>
                  <a:cubicBezTo>
                    <a:pt x="1254" y="290"/>
                    <a:pt x="965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3965;p64">
              <a:extLst>
                <a:ext uri="{FF2B5EF4-FFF2-40B4-BE49-F238E27FC236}">
                  <a16:creationId xmlns:a16="http://schemas.microsoft.com/office/drawing/2014/main" id="{136FE9B0-A30A-1FF2-9B4C-99632C86D865}"/>
                </a:ext>
              </a:extLst>
            </p:cNvPr>
            <p:cNvSpPr/>
            <p:nvPr/>
          </p:nvSpPr>
          <p:spPr>
            <a:xfrm>
              <a:off x="3147800" y="2475375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0"/>
                  </a:moveTo>
                  <a:cubicBezTo>
                    <a:pt x="386" y="0"/>
                    <a:pt x="1" y="386"/>
                    <a:pt x="1" y="836"/>
                  </a:cubicBezTo>
                  <a:cubicBezTo>
                    <a:pt x="1" y="1318"/>
                    <a:pt x="386" y="1672"/>
                    <a:pt x="836" y="1672"/>
                  </a:cubicBezTo>
                  <a:cubicBezTo>
                    <a:pt x="1286" y="1672"/>
                    <a:pt x="1672" y="1318"/>
                    <a:pt x="1672" y="836"/>
                  </a:cubicBezTo>
                  <a:cubicBezTo>
                    <a:pt x="1672" y="386"/>
                    <a:pt x="128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3966;p64">
              <a:extLst>
                <a:ext uri="{FF2B5EF4-FFF2-40B4-BE49-F238E27FC236}">
                  <a16:creationId xmlns:a16="http://schemas.microsoft.com/office/drawing/2014/main" id="{E5D28832-C87C-84CE-7EF8-B8A0B38BF15A}"/>
                </a:ext>
              </a:extLst>
            </p:cNvPr>
            <p:cNvSpPr/>
            <p:nvPr/>
          </p:nvSpPr>
          <p:spPr>
            <a:xfrm>
              <a:off x="2753225" y="2987275"/>
              <a:ext cx="488625" cy="170375"/>
            </a:xfrm>
            <a:custGeom>
              <a:avLst/>
              <a:gdLst/>
              <a:ahLst/>
              <a:cxnLst/>
              <a:rect l="l" t="t" r="r" b="b"/>
              <a:pathLst>
                <a:path w="19545" h="6815" extrusionOk="0">
                  <a:moveTo>
                    <a:pt x="1" y="0"/>
                  </a:moveTo>
                  <a:lnTo>
                    <a:pt x="1" y="418"/>
                  </a:lnTo>
                  <a:lnTo>
                    <a:pt x="11219" y="418"/>
                  </a:lnTo>
                  <a:lnTo>
                    <a:pt x="11219" y="6815"/>
                  </a:lnTo>
                  <a:lnTo>
                    <a:pt x="19544" y="6815"/>
                  </a:lnTo>
                  <a:lnTo>
                    <a:pt x="19544" y="6365"/>
                  </a:lnTo>
                  <a:lnTo>
                    <a:pt x="11637" y="6365"/>
                  </a:lnTo>
                  <a:lnTo>
                    <a:pt x="11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3967;p64">
              <a:extLst>
                <a:ext uri="{FF2B5EF4-FFF2-40B4-BE49-F238E27FC236}">
                  <a16:creationId xmlns:a16="http://schemas.microsoft.com/office/drawing/2014/main" id="{26F77726-B182-33E0-35CC-8837456E0A42}"/>
                </a:ext>
              </a:extLst>
            </p:cNvPr>
            <p:cNvSpPr/>
            <p:nvPr/>
          </p:nvSpPr>
          <p:spPr>
            <a:xfrm>
              <a:off x="2737150" y="29768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3968;p64">
              <a:extLst>
                <a:ext uri="{FF2B5EF4-FFF2-40B4-BE49-F238E27FC236}">
                  <a16:creationId xmlns:a16="http://schemas.microsoft.com/office/drawing/2014/main" id="{9B2A5088-93B8-799C-3A1D-29DA58C07DC4}"/>
                </a:ext>
              </a:extLst>
            </p:cNvPr>
            <p:cNvSpPr/>
            <p:nvPr/>
          </p:nvSpPr>
          <p:spPr>
            <a:xfrm>
              <a:off x="2732325" y="29720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3969;p64">
              <a:extLst>
                <a:ext uri="{FF2B5EF4-FFF2-40B4-BE49-F238E27FC236}">
                  <a16:creationId xmlns:a16="http://schemas.microsoft.com/office/drawing/2014/main" id="{0DF3CDC8-80FE-E7B7-105F-BF3463B3FD42}"/>
                </a:ext>
              </a:extLst>
            </p:cNvPr>
            <p:cNvSpPr/>
            <p:nvPr/>
          </p:nvSpPr>
          <p:spPr>
            <a:xfrm>
              <a:off x="2463125" y="3198625"/>
              <a:ext cx="1296250" cy="180825"/>
            </a:xfrm>
            <a:custGeom>
              <a:avLst/>
              <a:gdLst/>
              <a:ahLst/>
              <a:cxnLst/>
              <a:rect l="l" t="t" r="r" b="b"/>
              <a:pathLst>
                <a:path w="51850" h="7233" extrusionOk="0">
                  <a:moveTo>
                    <a:pt x="1" y="0"/>
                  </a:moveTo>
                  <a:lnTo>
                    <a:pt x="1" y="418"/>
                  </a:lnTo>
                  <a:lnTo>
                    <a:pt x="9033" y="418"/>
                  </a:lnTo>
                  <a:lnTo>
                    <a:pt x="9033" y="7233"/>
                  </a:lnTo>
                  <a:lnTo>
                    <a:pt x="51849" y="7233"/>
                  </a:lnTo>
                  <a:lnTo>
                    <a:pt x="51849" y="6815"/>
                  </a:lnTo>
                  <a:lnTo>
                    <a:pt x="9451" y="6815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3970;p64">
              <a:extLst>
                <a:ext uri="{FF2B5EF4-FFF2-40B4-BE49-F238E27FC236}">
                  <a16:creationId xmlns:a16="http://schemas.microsoft.com/office/drawing/2014/main" id="{30E37ECE-C939-7FF3-5830-B806DCF1F3FA}"/>
                </a:ext>
              </a:extLst>
            </p:cNvPr>
            <p:cNvSpPr/>
            <p:nvPr/>
          </p:nvSpPr>
          <p:spPr>
            <a:xfrm>
              <a:off x="2447850" y="31881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58"/>
                    <a:pt x="1" y="611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4" y="965"/>
                    <a:pt x="1254" y="611"/>
                  </a:cubicBezTo>
                  <a:cubicBezTo>
                    <a:pt x="1254" y="258"/>
                    <a:pt x="997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3971;p64">
              <a:extLst>
                <a:ext uri="{FF2B5EF4-FFF2-40B4-BE49-F238E27FC236}">
                  <a16:creationId xmlns:a16="http://schemas.microsoft.com/office/drawing/2014/main" id="{E60FD13E-9C35-8C08-B10B-B169A3EFD36F}"/>
                </a:ext>
              </a:extLst>
            </p:cNvPr>
            <p:cNvSpPr/>
            <p:nvPr/>
          </p:nvSpPr>
          <p:spPr>
            <a:xfrm>
              <a:off x="2443025" y="3182550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0"/>
                  </a:moveTo>
                  <a:cubicBezTo>
                    <a:pt x="355" y="0"/>
                    <a:pt x="1" y="386"/>
                    <a:pt x="1" y="836"/>
                  </a:cubicBezTo>
                  <a:cubicBezTo>
                    <a:pt x="1" y="1318"/>
                    <a:pt x="355" y="1672"/>
                    <a:pt x="837" y="1672"/>
                  </a:cubicBezTo>
                  <a:cubicBezTo>
                    <a:pt x="1287" y="1672"/>
                    <a:pt x="1672" y="1318"/>
                    <a:pt x="1672" y="836"/>
                  </a:cubicBezTo>
                  <a:cubicBezTo>
                    <a:pt x="1672" y="386"/>
                    <a:pt x="128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3972;p64">
              <a:extLst>
                <a:ext uri="{FF2B5EF4-FFF2-40B4-BE49-F238E27FC236}">
                  <a16:creationId xmlns:a16="http://schemas.microsoft.com/office/drawing/2014/main" id="{5095A244-BC5F-86EA-5D52-0466530D9A2E}"/>
                </a:ext>
              </a:extLst>
            </p:cNvPr>
            <p:cNvSpPr/>
            <p:nvPr/>
          </p:nvSpPr>
          <p:spPr>
            <a:xfrm>
              <a:off x="2906725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14272" y="1"/>
                  </a:moveTo>
                  <a:lnTo>
                    <a:pt x="14272" y="5497"/>
                  </a:lnTo>
                  <a:lnTo>
                    <a:pt x="10544" y="5497"/>
                  </a:lnTo>
                  <a:lnTo>
                    <a:pt x="10544" y="11862"/>
                  </a:lnTo>
                  <a:lnTo>
                    <a:pt x="0" y="11862"/>
                  </a:lnTo>
                  <a:lnTo>
                    <a:pt x="0" y="12280"/>
                  </a:lnTo>
                  <a:lnTo>
                    <a:pt x="10961" y="12280"/>
                  </a:lnTo>
                  <a:lnTo>
                    <a:pt x="10961" y="5915"/>
                  </a:lnTo>
                  <a:lnTo>
                    <a:pt x="14722" y="5915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3973;p64">
              <a:extLst>
                <a:ext uri="{FF2B5EF4-FFF2-40B4-BE49-F238E27FC236}">
                  <a16:creationId xmlns:a16="http://schemas.microsoft.com/office/drawing/2014/main" id="{306AE60B-BD12-52CC-C6C1-C07ECE0DE98D}"/>
                </a:ext>
              </a:extLst>
            </p:cNvPr>
            <p:cNvSpPr/>
            <p:nvPr/>
          </p:nvSpPr>
          <p:spPr>
            <a:xfrm>
              <a:off x="2892250" y="37555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3974;p64">
              <a:extLst>
                <a:ext uri="{FF2B5EF4-FFF2-40B4-BE49-F238E27FC236}">
                  <a16:creationId xmlns:a16="http://schemas.microsoft.com/office/drawing/2014/main" id="{6791EC6E-420B-9D61-38C1-616B8C77A92A}"/>
                </a:ext>
              </a:extLst>
            </p:cNvPr>
            <p:cNvSpPr/>
            <p:nvPr/>
          </p:nvSpPr>
          <p:spPr>
            <a:xfrm>
              <a:off x="2887425" y="37507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4" y="611"/>
                    <a:pt x="1254" y="836"/>
                  </a:cubicBezTo>
                  <a:cubicBezTo>
                    <a:pt x="1254" y="1061"/>
                    <a:pt x="1062" y="1254"/>
                    <a:pt x="837" y="1254"/>
                  </a:cubicBezTo>
                  <a:cubicBezTo>
                    <a:pt x="579" y="1254"/>
                    <a:pt x="419" y="1061"/>
                    <a:pt x="419" y="836"/>
                  </a:cubicBezTo>
                  <a:cubicBezTo>
                    <a:pt x="419" y="611"/>
                    <a:pt x="579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3975;p64">
              <a:extLst>
                <a:ext uri="{FF2B5EF4-FFF2-40B4-BE49-F238E27FC236}">
                  <a16:creationId xmlns:a16="http://schemas.microsoft.com/office/drawing/2014/main" id="{FB54F2B5-D962-EBE2-C4DF-F096363386F7}"/>
                </a:ext>
              </a:extLst>
            </p:cNvPr>
            <p:cNvSpPr/>
            <p:nvPr/>
          </p:nvSpPr>
          <p:spPr>
            <a:xfrm>
              <a:off x="3579350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0" y="1"/>
                  </a:moveTo>
                  <a:lnTo>
                    <a:pt x="0" y="5915"/>
                  </a:lnTo>
                  <a:lnTo>
                    <a:pt x="3729" y="5915"/>
                  </a:lnTo>
                  <a:lnTo>
                    <a:pt x="3729" y="12280"/>
                  </a:lnTo>
                  <a:lnTo>
                    <a:pt x="14722" y="12280"/>
                  </a:lnTo>
                  <a:lnTo>
                    <a:pt x="14722" y="11862"/>
                  </a:lnTo>
                  <a:lnTo>
                    <a:pt x="4147" y="11862"/>
                  </a:lnTo>
                  <a:lnTo>
                    <a:pt x="4147" y="5497"/>
                  </a:lnTo>
                  <a:lnTo>
                    <a:pt x="418" y="549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3976;p64">
              <a:extLst>
                <a:ext uri="{FF2B5EF4-FFF2-40B4-BE49-F238E27FC236}">
                  <a16:creationId xmlns:a16="http://schemas.microsoft.com/office/drawing/2014/main" id="{C9658897-E62C-1516-5CD8-78BA5FF231AF}"/>
                </a:ext>
              </a:extLst>
            </p:cNvPr>
            <p:cNvSpPr/>
            <p:nvPr/>
          </p:nvSpPr>
          <p:spPr>
            <a:xfrm>
              <a:off x="3930525" y="375552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11" y="0"/>
                  </a:moveTo>
                  <a:cubicBezTo>
                    <a:pt x="257" y="0"/>
                    <a:pt x="0" y="290"/>
                    <a:pt x="0" y="643"/>
                  </a:cubicBezTo>
                  <a:cubicBezTo>
                    <a:pt x="0" y="997"/>
                    <a:pt x="257" y="1254"/>
                    <a:pt x="611" y="1254"/>
                  </a:cubicBezTo>
                  <a:cubicBezTo>
                    <a:pt x="964" y="1254"/>
                    <a:pt x="1254" y="997"/>
                    <a:pt x="1254" y="643"/>
                  </a:cubicBezTo>
                  <a:cubicBezTo>
                    <a:pt x="1254" y="290"/>
                    <a:pt x="964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3977;p64">
              <a:extLst>
                <a:ext uri="{FF2B5EF4-FFF2-40B4-BE49-F238E27FC236}">
                  <a16:creationId xmlns:a16="http://schemas.microsoft.com/office/drawing/2014/main" id="{4A2475BA-4182-A27D-F1A2-BC5C756656B1}"/>
                </a:ext>
              </a:extLst>
            </p:cNvPr>
            <p:cNvSpPr/>
            <p:nvPr/>
          </p:nvSpPr>
          <p:spPr>
            <a:xfrm>
              <a:off x="3924900" y="375070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1"/>
                  </a:moveTo>
                  <a:cubicBezTo>
                    <a:pt x="386" y="1"/>
                    <a:pt x="0" y="354"/>
                    <a:pt x="0" y="836"/>
                  </a:cubicBezTo>
                  <a:cubicBezTo>
                    <a:pt x="0" y="1286"/>
                    <a:pt x="386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3978;p64">
              <a:extLst>
                <a:ext uri="{FF2B5EF4-FFF2-40B4-BE49-F238E27FC236}">
                  <a16:creationId xmlns:a16="http://schemas.microsoft.com/office/drawing/2014/main" id="{7FCAB77A-0D25-0B4A-B881-7CEB99B5FFF1}"/>
                </a:ext>
              </a:extLst>
            </p:cNvPr>
            <p:cNvSpPr/>
            <p:nvPr/>
          </p:nvSpPr>
          <p:spPr>
            <a:xfrm>
              <a:off x="3717550" y="3065225"/>
              <a:ext cx="429150" cy="208150"/>
            </a:xfrm>
            <a:custGeom>
              <a:avLst/>
              <a:gdLst/>
              <a:ahLst/>
              <a:cxnLst/>
              <a:rect l="l" t="t" r="r" b="b"/>
              <a:pathLst>
                <a:path w="17166" h="8326" extrusionOk="0">
                  <a:moveTo>
                    <a:pt x="12537" y="0"/>
                  </a:moveTo>
                  <a:lnTo>
                    <a:pt x="12537" y="2829"/>
                  </a:lnTo>
                  <a:lnTo>
                    <a:pt x="7491" y="2829"/>
                  </a:lnTo>
                  <a:lnTo>
                    <a:pt x="7491" y="7908"/>
                  </a:lnTo>
                  <a:lnTo>
                    <a:pt x="1" y="7908"/>
                  </a:lnTo>
                  <a:lnTo>
                    <a:pt x="1" y="8326"/>
                  </a:lnTo>
                  <a:lnTo>
                    <a:pt x="7908" y="8326"/>
                  </a:lnTo>
                  <a:lnTo>
                    <a:pt x="7908" y="3279"/>
                  </a:lnTo>
                  <a:lnTo>
                    <a:pt x="12955" y="3279"/>
                  </a:lnTo>
                  <a:lnTo>
                    <a:pt x="12955" y="418"/>
                  </a:lnTo>
                  <a:lnTo>
                    <a:pt x="17166" y="418"/>
                  </a:lnTo>
                  <a:lnTo>
                    <a:pt x="17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3979;p64">
              <a:extLst>
                <a:ext uri="{FF2B5EF4-FFF2-40B4-BE49-F238E27FC236}">
                  <a16:creationId xmlns:a16="http://schemas.microsoft.com/office/drawing/2014/main" id="{0B524332-4D4D-4C38-57F5-A39E322F9E70}"/>
                </a:ext>
              </a:extLst>
            </p:cNvPr>
            <p:cNvSpPr/>
            <p:nvPr/>
          </p:nvSpPr>
          <p:spPr>
            <a:xfrm>
              <a:off x="4137850" y="305075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3" y="1"/>
                  </a:moveTo>
                  <a:cubicBezTo>
                    <a:pt x="290" y="1"/>
                    <a:pt x="0" y="290"/>
                    <a:pt x="0" y="644"/>
                  </a:cubicBezTo>
                  <a:cubicBezTo>
                    <a:pt x="0" y="997"/>
                    <a:pt x="290" y="1254"/>
                    <a:pt x="643" y="1254"/>
                  </a:cubicBezTo>
                  <a:cubicBezTo>
                    <a:pt x="965" y="1254"/>
                    <a:pt x="1254" y="997"/>
                    <a:pt x="1254" y="644"/>
                  </a:cubicBezTo>
                  <a:cubicBezTo>
                    <a:pt x="1254" y="290"/>
                    <a:pt x="965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3980;p64">
              <a:extLst>
                <a:ext uri="{FF2B5EF4-FFF2-40B4-BE49-F238E27FC236}">
                  <a16:creationId xmlns:a16="http://schemas.microsoft.com/office/drawing/2014/main" id="{E9F6E987-1EB0-F5E6-0FA5-380E380D08F7}"/>
                </a:ext>
              </a:extLst>
            </p:cNvPr>
            <p:cNvSpPr/>
            <p:nvPr/>
          </p:nvSpPr>
          <p:spPr>
            <a:xfrm>
              <a:off x="4133025" y="3045925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5"/>
                    <a:pt x="836" y="1255"/>
                  </a:cubicBezTo>
                  <a:cubicBezTo>
                    <a:pt x="611" y="1255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1" y="387"/>
                    <a:pt x="1" y="837"/>
                  </a:cubicBezTo>
                  <a:cubicBezTo>
                    <a:pt x="1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87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3981;p64">
              <a:extLst>
                <a:ext uri="{FF2B5EF4-FFF2-40B4-BE49-F238E27FC236}">
                  <a16:creationId xmlns:a16="http://schemas.microsoft.com/office/drawing/2014/main" id="{C47DB4D8-4134-3F6F-ABDF-CD51C14E9B9D}"/>
                </a:ext>
              </a:extLst>
            </p:cNvPr>
            <p:cNvSpPr/>
            <p:nvPr/>
          </p:nvSpPr>
          <p:spPr>
            <a:xfrm>
              <a:off x="3828450" y="3381050"/>
              <a:ext cx="499875" cy="175200"/>
            </a:xfrm>
            <a:custGeom>
              <a:avLst/>
              <a:gdLst/>
              <a:ahLst/>
              <a:cxnLst/>
              <a:rect l="l" t="t" r="r" b="b"/>
              <a:pathLst>
                <a:path w="19995" h="7008" extrusionOk="0">
                  <a:moveTo>
                    <a:pt x="1" y="0"/>
                  </a:moveTo>
                  <a:lnTo>
                    <a:pt x="1" y="418"/>
                  </a:lnTo>
                  <a:lnTo>
                    <a:pt x="13630" y="418"/>
                  </a:lnTo>
                  <a:lnTo>
                    <a:pt x="13630" y="4147"/>
                  </a:lnTo>
                  <a:lnTo>
                    <a:pt x="19577" y="4147"/>
                  </a:lnTo>
                  <a:lnTo>
                    <a:pt x="19577" y="7008"/>
                  </a:lnTo>
                  <a:lnTo>
                    <a:pt x="19995" y="7008"/>
                  </a:lnTo>
                  <a:lnTo>
                    <a:pt x="19995" y="3729"/>
                  </a:lnTo>
                  <a:lnTo>
                    <a:pt x="14048" y="3729"/>
                  </a:lnTo>
                  <a:lnTo>
                    <a:pt x="14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3982;p64">
              <a:extLst>
                <a:ext uri="{FF2B5EF4-FFF2-40B4-BE49-F238E27FC236}">
                  <a16:creationId xmlns:a16="http://schemas.microsoft.com/office/drawing/2014/main" id="{BDE6AD7E-2C0A-9DF1-CF23-188A2427053E}"/>
                </a:ext>
              </a:extLst>
            </p:cNvPr>
            <p:cNvSpPr/>
            <p:nvPr/>
          </p:nvSpPr>
          <p:spPr>
            <a:xfrm>
              <a:off x="4307400" y="35506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4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5" y="965"/>
                    <a:pt x="1255" y="644"/>
                  </a:cubicBezTo>
                  <a:cubicBezTo>
                    <a:pt x="1255" y="290"/>
                    <a:pt x="997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3983;p64">
              <a:extLst>
                <a:ext uri="{FF2B5EF4-FFF2-40B4-BE49-F238E27FC236}">
                  <a16:creationId xmlns:a16="http://schemas.microsoft.com/office/drawing/2014/main" id="{1DC7ABD5-F30B-3E5D-D6DF-5395FAECEA94}"/>
                </a:ext>
              </a:extLst>
            </p:cNvPr>
            <p:cNvSpPr/>
            <p:nvPr/>
          </p:nvSpPr>
          <p:spPr>
            <a:xfrm>
              <a:off x="4302600" y="3545775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4"/>
                    <a:pt x="836" y="1254"/>
                  </a:cubicBezTo>
                  <a:cubicBezTo>
                    <a:pt x="611" y="1254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7"/>
                  </a:cubicBezTo>
                  <a:cubicBezTo>
                    <a:pt x="0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3984;p64">
              <a:extLst>
                <a:ext uri="{FF2B5EF4-FFF2-40B4-BE49-F238E27FC236}">
                  <a16:creationId xmlns:a16="http://schemas.microsoft.com/office/drawing/2014/main" id="{F40CECD9-7799-F50D-5F00-99084007990B}"/>
                </a:ext>
              </a:extLst>
            </p:cNvPr>
            <p:cNvSpPr/>
            <p:nvPr/>
          </p:nvSpPr>
          <p:spPr>
            <a:xfrm>
              <a:off x="2974225" y="2715850"/>
              <a:ext cx="920950" cy="791375"/>
            </a:xfrm>
            <a:custGeom>
              <a:avLst/>
              <a:gdLst/>
              <a:ahLst/>
              <a:cxnLst/>
              <a:rect l="l" t="t" r="r" b="b"/>
              <a:pathLst>
                <a:path w="36838" h="31655" extrusionOk="0">
                  <a:moveTo>
                    <a:pt x="18415" y="1"/>
                  </a:moveTo>
                  <a:cubicBezTo>
                    <a:pt x="17945" y="1"/>
                    <a:pt x="17471" y="234"/>
                    <a:pt x="17198" y="700"/>
                  </a:cubicBezTo>
                  <a:lnTo>
                    <a:pt x="547" y="29565"/>
                  </a:lnTo>
                  <a:cubicBezTo>
                    <a:pt x="0" y="30498"/>
                    <a:pt x="675" y="31655"/>
                    <a:pt x="1736" y="31655"/>
                  </a:cubicBezTo>
                  <a:lnTo>
                    <a:pt x="35070" y="31655"/>
                  </a:lnTo>
                  <a:cubicBezTo>
                    <a:pt x="36163" y="31655"/>
                    <a:pt x="36838" y="30498"/>
                    <a:pt x="36291" y="29565"/>
                  </a:cubicBezTo>
                  <a:lnTo>
                    <a:pt x="19608" y="700"/>
                  </a:lnTo>
                  <a:cubicBezTo>
                    <a:pt x="19351" y="234"/>
                    <a:pt x="18885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3985;p64">
              <a:extLst>
                <a:ext uri="{FF2B5EF4-FFF2-40B4-BE49-F238E27FC236}">
                  <a16:creationId xmlns:a16="http://schemas.microsoft.com/office/drawing/2014/main" id="{E174DCD2-0F22-D4C9-C6C3-861916AAE661}"/>
                </a:ext>
              </a:extLst>
            </p:cNvPr>
            <p:cNvSpPr/>
            <p:nvPr/>
          </p:nvSpPr>
          <p:spPr>
            <a:xfrm>
              <a:off x="2977425" y="2710025"/>
              <a:ext cx="914550" cy="802825"/>
            </a:xfrm>
            <a:custGeom>
              <a:avLst/>
              <a:gdLst/>
              <a:ahLst/>
              <a:cxnLst/>
              <a:rect l="l" t="t" r="r" b="b"/>
              <a:pathLst>
                <a:path w="36582" h="32113" extrusionOk="0">
                  <a:moveTo>
                    <a:pt x="18291" y="451"/>
                  </a:moveTo>
                  <a:cubicBezTo>
                    <a:pt x="18677" y="451"/>
                    <a:pt x="19095" y="643"/>
                    <a:pt x="19320" y="1029"/>
                  </a:cubicBezTo>
                  <a:lnTo>
                    <a:pt x="35970" y="29895"/>
                  </a:lnTo>
                  <a:cubicBezTo>
                    <a:pt x="36099" y="30088"/>
                    <a:pt x="36131" y="30313"/>
                    <a:pt x="36131" y="30506"/>
                  </a:cubicBezTo>
                  <a:cubicBezTo>
                    <a:pt x="36131" y="30795"/>
                    <a:pt x="36035" y="31116"/>
                    <a:pt x="35810" y="31309"/>
                  </a:cubicBezTo>
                  <a:cubicBezTo>
                    <a:pt x="35585" y="31534"/>
                    <a:pt x="35295" y="31695"/>
                    <a:pt x="34942" y="31695"/>
                  </a:cubicBezTo>
                  <a:lnTo>
                    <a:pt x="1608" y="31695"/>
                  </a:lnTo>
                  <a:cubicBezTo>
                    <a:pt x="1255" y="31695"/>
                    <a:pt x="965" y="31534"/>
                    <a:pt x="772" y="31309"/>
                  </a:cubicBezTo>
                  <a:cubicBezTo>
                    <a:pt x="547" y="31116"/>
                    <a:pt x="419" y="30795"/>
                    <a:pt x="419" y="30506"/>
                  </a:cubicBezTo>
                  <a:cubicBezTo>
                    <a:pt x="419" y="30313"/>
                    <a:pt x="483" y="30088"/>
                    <a:pt x="580" y="29895"/>
                  </a:cubicBezTo>
                  <a:lnTo>
                    <a:pt x="17262" y="1029"/>
                  </a:lnTo>
                  <a:cubicBezTo>
                    <a:pt x="17487" y="643"/>
                    <a:pt x="17873" y="451"/>
                    <a:pt x="18291" y="451"/>
                  </a:cubicBezTo>
                  <a:close/>
                  <a:moveTo>
                    <a:pt x="18291" y="0"/>
                  </a:moveTo>
                  <a:cubicBezTo>
                    <a:pt x="17745" y="0"/>
                    <a:pt x="17198" y="290"/>
                    <a:pt x="16877" y="804"/>
                  </a:cubicBezTo>
                  <a:lnTo>
                    <a:pt x="226" y="29702"/>
                  </a:lnTo>
                  <a:cubicBezTo>
                    <a:pt x="65" y="29959"/>
                    <a:pt x="1" y="30216"/>
                    <a:pt x="1" y="30506"/>
                  </a:cubicBezTo>
                  <a:cubicBezTo>
                    <a:pt x="1" y="30924"/>
                    <a:pt x="162" y="31309"/>
                    <a:pt x="451" y="31631"/>
                  </a:cubicBezTo>
                  <a:cubicBezTo>
                    <a:pt x="740" y="31920"/>
                    <a:pt x="1158" y="32113"/>
                    <a:pt x="1608" y="32113"/>
                  </a:cubicBezTo>
                  <a:lnTo>
                    <a:pt x="34942" y="32113"/>
                  </a:lnTo>
                  <a:cubicBezTo>
                    <a:pt x="35424" y="32113"/>
                    <a:pt x="35842" y="31920"/>
                    <a:pt x="36099" y="31631"/>
                  </a:cubicBezTo>
                  <a:cubicBezTo>
                    <a:pt x="36388" y="31309"/>
                    <a:pt x="36581" y="30924"/>
                    <a:pt x="36581" y="30506"/>
                  </a:cubicBezTo>
                  <a:cubicBezTo>
                    <a:pt x="36581" y="30216"/>
                    <a:pt x="36485" y="29959"/>
                    <a:pt x="36356" y="29702"/>
                  </a:cubicBezTo>
                  <a:lnTo>
                    <a:pt x="19673" y="804"/>
                  </a:lnTo>
                  <a:cubicBezTo>
                    <a:pt x="19384" y="290"/>
                    <a:pt x="18838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3986;p64">
              <a:extLst>
                <a:ext uri="{FF2B5EF4-FFF2-40B4-BE49-F238E27FC236}">
                  <a16:creationId xmlns:a16="http://schemas.microsoft.com/office/drawing/2014/main" id="{26928F0D-141A-7537-306D-02F8FB329920}"/>
                </a:ext>
              </a:extLst>
            </p:cNvPr>
            <p:cNvSpPr/>
            <p:nvPr/>
          </p:nvSpPr>
          <p:spPr>
            <a:xfrm>
              <a:off x="3012800" y="2747600"/>
              <a:ext cx="843800" cy="729900"/>
            </a:xfrm>
            <a:custGeom>
              <a:avLst/>
              <a:gdLst/>
              <a:ahLst/>
              <a:cxnLst/>
              <a:rect l="l" t="t" r="r" b="b"/>
              <a:pathLst>
                <a:path w="33752" h="29196" extrusionOk="0">
                  <a:moveTo>
                    <a:pt x="16876" y="0"/>
                  </a:moveTo>
                  <a:cubicBezTo>
                    <a:pt x="16764" y="0"/>
                    <a:pt x="16651" y="56"/>
                    <a:pt x="16587" y="169"/>
                  </a:cubicBezTo>
                  <a:lnTo>
                    <a:pt x="129" y="28681"/>
                  </a:lnTo>
                  <a:cubicBezTo>
                    <a:pt x="0" y="28906"/>
                    <a:pt x="161" y="29195"/>
                    <a:pt x="418" y="29195"/>
                  </a:cubicBezTo>
                  <a:lnTo>
                    <a:pt x="33334" y="29195"/>
                  </a:lnTo>
                  <a:cubicBezTo>
                    <a:pt x="33591" y="29195"/>
                    <a:pt x="33752" y="28906"/>
                    <a:pt x="33623" y="28681"/>
                  </a:cubicBezTo>
                  <a:lnTo>
                    <a:pt x="17165" y="169"/>
                  </a:lnTo>
                  <a:cubicBezTo>
                    <a:pt x="17101" y="56"/>
                    <a:pt x="16989" y="0"/>
                    <a:pt x="16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3987;p64">
              <a:extLst>
                <a:ext uri="{FF2B5EF4-FFF2-40B4-BE49-F238E27FC236}">
                  <a16:creationId xmlns:a16="http://schemas.microsoft.com/office/drawing/2014/main" id="{74A6C37F-2EEF-41A8-DCB7-D48970693B7E}"/>
                </a:ext>
              </a:extLst>
            </p:cNvPr>
            <p:cNvSpPr/>
            <p:nvPr/>
          </p:nvSpPr>
          <p:spPr>
            <a:xfrm>
              <a:off x="3009575" y="2742175"/>
              <a:ext cx="850250" cy="740950"/>
            </a:xfrm>
            <a:custGeom>
              <a:avLst/>
              <a:gdLst/>
              <a:ahLst/>
              <a:cxnLst/>
              <a:rect l="l" t="t" r="r" b="b"/>
              <a:pathLst>
                <a:path w="34010" h="29638" extrusionOk="0">
                  <a:moveTo>
                    <a:pt x="17005" y="450"/>
                  </a:moveTo>
                  <a:lnTo>
                    <a:pt x="17102" y="515"/>
                  </a:lnTo>
                  <a:lnTo>
                    <a:pt x="33559" y="29027"/>
                  </a:lnTo>
                  <a:lnTo>
                    <a:pt x="33592" y="29091"/>
                  </a:lnTo>
                  <a:lnTo>
                    <a:pt x="33559" y="29155"/>
                  </a:lnTo>
                  <a:lnTo>
                    <a:pt x="33463" y="29220"/>
                  </a:lnTo>
                  <a:lnTo>
                    <a:pt x="547" y="29220"/>
                  </a:lnTo>
                  <a:lnTo>
                    <a:pt x="451" y="29155"/>
                  </a:lnTo>
                  <a:lnTo>
                    <a:pt x="419" y="29091"/>
                  </a:lnTo>
                  <a:lnTo>
                    <a:pt x="419" y="29027"/>
                  </a:lnTo>
                  <a:lnTo>
                    <a:pt x="16877" y="515"/>
                  </a:lnTo>
                  <a:lnTo>
                    <a:pt x="17005" y="450"/>
                  </a:lnTo>
                  <a:close/>
                  <a:moveTo>
                    <a:pt x="17005" y="0"/>
                  </a:moveTo>
                  <a:cubicBezTo>
                    <a:pt x="16812" y="0"/>
                    <a:pt x="16619" y="97"/>
                    <a:pt x="16523" y="290"/>
                  </a:cubicBezTo>
                  <a:lnTo>
                    <a:pt x="65" y="28802"/>
                  </a:lnTo>
                  <a:cubicBezTo>
                    <a:pt x="1" y="28898"/>
                    <a:pt x="1" y="28995"/>
                    <a:pt x="1" y="29091"/>
                  </a:cubicBezTo>
                  <a:cubicBezTo>
                    <a:pt x="1" y="29380"/>
                    <a:pt x="226" y="29638"/>
                    <a:pt x="547" y="29638"/>
                  </a:cubicBezTo>
                  <a:lnTo>
                    <a:pt x="33463" y="29638"/>
                  </a:lnTo>
                  <a:cubicBezTo>
                    <a:pt x="33784" y="29638"/>
                    <a:pt x="34009" y="29380"/>
                    <a:pt x="34009" y="29091"/>
                  </a:cubicBezTo>
                  <a:cubicBezTo>
                    <a:pt x="34009" y="28995"/>
                    <a:pt x="33977" y="28898"/>
                    <a:pt x="33945" y="28802"/>
                  </a:cubicBezTo>
                  <a:lnTo>
                    <a:pt x="17487" y="290"/>
                  </a:lnTo>
                  <a:cubicBezTo>
                    <a:pt x="17359" y="97"/>
                    <a:pt x="17166" y="0"/>
                    <a:pt x="17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3988;p64">
              <a:extLst>
                <a:ext uri="{FF2B5EF4-FFF2-40B4-BE49-F238E27FC236}">
                  <a16:creationId xmlns:a16="http://schemas.microsoft.com/office/drawing/2014/main" id="{6F6F9C7C-3C74-D96D-6E95-0F4444281A3E}"/>
                </a:ext>
              </a:extLst>
            </p:cNvPr>
            <p:cNvSpPr/>
            <p:nvPr/>
          </p:nvSpPr>
          <p:spPr>
            <a:xfrm>
              <a:off x="3366375" y="2914550"/>
              <a:ext cx="135850" cy="521150"/>
            </a:xfrm>
            <a:custGeom>
              <a:avLst/>
              <a:gdLst/>
              <a:ahLst/>
              <a:cxnLst/>
              <a:rect l="l" t="t" r="r" b="b"/>
              <a:pathLst>
                <a:path w="5434" h="20846" extrusionOk="0">
                  <a:moveTo>
                    <a:pt x="2721" y="0"/>
                  </a:moveTo>
                  <a:cubicBezTo>
                    <a:pt x="2259" y="0"/>
                    <a:pt x="1801" y="113"/>
                    <a:pt x="1351" y="338"/>
                  </a:cubicBezTo>
                  <a:cubicBezTo>
                    <a:pt x="419" y="788"/>
                    <a:pt x="1" y="1527"/>
                    <a:pt x="129" y="2556"/>
                  </a:cubicBezTo>
                  <a:lnTo>
                    <a:pt x="1415" y="12681"/>
                  </a:lnTo>
                  <a:cubicBezTo>
                    <a:pt x="1479" y="13099"/>
                    <a:pt x="1608" y="13421"/>
                    <a:pt x="1897" y="13646"/>
                  </a:cubicBezTo>
                  <a:cubicBezTo>
                    <a:pt x="2154" y="13871"/>
                    <a:pt x="2444" y="13999"/>
                    <a:pt x="2733" y="13999"/>
                  </a:cubicBezTo>
                  <a:cubicBezTo>
                    <a:pt x="3055" y="13999"/>
                    <a:pt x="3312" y="13871"/>
                    <a:pt x="3601" y="13646"/>
                  </a:cubicBezTo>
                  <a:cubicBezTo>
                    <a:pt x="3858" y="13421"/>
                    <a:pt x="4019" y="13099"/>
                    <a:pt x="4051" y="12681"/>
                  </a:cubicBezTo>
                  <a:lnTo>
                    <a:pt x="5305" y="2556"/>
                  </a:lnTo>
                  <a:cubicBezTo>
                    <a:pt x="5433" y="1527"/>
                    <a:pt x="5047" y="788"/>
                    <a:pt x="4115" y="338"/>
                  </a:cubicBezTo>
                  <a:cubicBezTo>
                    <a:pt x="3649" y="113"/>
                    <a:pt x="3183" y="0"/>
                    <a:pt x="2721" y="0"/>
                  </a:cubicBezTo>
                  <a:close/>
                  <a:moveTo>
                    <a:pt x="2765" y="16185"/>
                  </a:moveTo>
                  <a:cubicBezTo>
                    <a:pt x="2090" y="16185"/>
                    <a:pt x="1544" y="16410"/>
                    <a:pt x="1126" y="16860"/>
                  </a:cubicBezTo>
                  <a:cubicBezTo>
                    <a:pt x="676" y="17342"/>
                    <a:pt x="451" y="17889"/>
                    <a:pt x="451" y="18499"/>
                  </a:cubicBezTo>
                  <a:cubicBezTo>
                    <a:pt x="451" y="19174"/>
                    <a:pt x="676" y="19721"/>
                    <a:pt x="1126" y="20171"/>
                  </a:cubicBezTo>
                  <a:cubicBezTo>
                    <a:pt x="1576" y="20621"/>
                    <a:pt x="2122" y="20846"/>
                    <a:pt x="2765" y="20846"/>
                  </a:cubicBezTo>
                  <a:cubicBezTo>
                    <a:pt x="3408" y="20846"/>
                    <a:pt x="3955" y="20621"/>
                    <a:pt x="4405" y="20171"/>
                  </a:cubicBezTo>
                  <a:cubicBezTo>
                    <a:pt x="4822" y="19689"/>
                    <a:pt x="5047" y="19142"/>
                    <a:pt x="5047" y="18499"/>
                  </a:cubicBezTo>
                  <a:cubicBezTo>
                    <a:pt x="5047" y="17824"/>
                    <a:pt x="4822" y="17278"/>
                    <a:pt x="4372" y="16828"/>
                  </a:cubicBezTo>
                  <a:cubicBezTo>
                    <a:pt x="3922" y="16410"/>
                    <a:pt x="3376" y="16185"/>
                    <a:pt x="2765" y="16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3989;p64">
              <a:extLst>
                <a:ext uri="{FF2B5EF4-FFF2-40B4-BE49-F238E27FC236}">
                  <a16:creationId xmlns:a16="http://schemas.microsoft.com/office/drawing/2014/main" id="{E9CDEECE-2199-C436-B8D8-7128FAC8E6C4}"/>
                </a:ext>
              </a:extLst>
            </p:cNvPr>
            <p:cNvSpPr/>
            <p:nvPr/>
          </p:nvSpPr>
          <p:spPr>
            <a:xfrm>
              <a:off x="4003650" y="3086925"/>
              <a:ext cx="423525" cy="291950"/>
            </a:xfrm>
            <a:custGeom>
              <a:avLst/>
              <a:gdLst/>
              <a:ahLst/>
              <a:cxnLst/>
              <a:rect l="l" t="t" r="r" b="b"/>
              <a:pathLst>
                <a:path w="16941" h="11678" extrusionOk="0">
                  <a:moveTo>
                    <a:pt x="6429" y="0"/>
                  </a:moveTo>
                  <a:cubicBezTo>
                    <a:pt x="6365" y="32"/>
                    <a:pt x="6333" y="65"/>
                    <a:pt x="6301" y="129"/>
                  </a:cubicBezTo>
                  <a:lnTo>
                    <a:pt x="6301" y="193"/>
                  </a:lnTo>
                  <a:lnTo>
                    <a:pt x="6686" y="1511"/>
                  </a:lnTo>
                  <a:lnTo>
                    <a:pt x="6751" y="1607"/>
                  </a:lnTo>
                  <a:lnTo>
                    <a:pt x="8069" y="2604"/>
                  </a:lnTo>
                  <a:lnTo>
                    <a:pt x="7972" y="3086"/>
                  </a:lnTo>
                  <a:cubicBezTo>
                    <a:pt x="6911" y="2990"/>
                    <a:pt x="5883" y="2893"/>
                    <a:pt x="5336" y="2893"/>
                  </a:cubicBezTo>
                  <a:lnTo>
                    <a:pt x="4918" y="1607"/>
                  </a:lnTo>
                  <a:cubicBezTo>
                    <a:pt x="4918" y="1543"/>
                    <a:pt x="4854" y="1511"/>
                    <a:pt x="4790" y="1511"/>
                  </a:cubicBezTo>
                  <a:lnTo>
                    <a:pt x="2540" y="1543"/>
                  </a:lnTo>
                  <a:lnTo>
                    <a:pt x="1929" y="707"/>
                  </a:lnTo>
                  <a:cubicBezTo>
                    <a:pt x="1910" y="670"/>
                    <a:pt x="1869" y="654"/>
                    <a:pt x="1826" y="654"/>
                  </a:cubicBezTo>
                  <a:cubicBezTo>
                    <a:pt x="1795" y="654"/>
                    <a:pt x="1763" y="662"/>
                    <a:pt x="1736" y="675"/>
                  </a:cubicBezTo>
                  <a:lnTo>
                    <a:pt x="1672" y="772"/>
                  </a:lnTo>
                  <a:lnTo>
                    <a:pt x="1704" y="900"/>
                  </a:lnTo>
                  <a:lnTo>
                    <a:pt x="2347" y="1768"/>
                  </a:lnTo>
                  <a:cubicBezTo>
                    <a:pt x="2379" y="1832"/>
                    <a:pt x="2443" y="1832"/>
                    <a:pt x="2475" y="1832"/>
                  </a:cubicBezTo>
                  <a:lnTo>
                    <a:pt x="4661" y="1800"/>
                  </a:lnTo>
                  <a:lnTo>
                    <a:pt x="5015" y="2925"/>
                  </a:lnTo>
                  <a:cubicBezTo>
                    <a:pt x="4436" y="3022"/>
                    <a:pt x="3504" y="3343"/>
                    <a:pt x="2700" y="3665"/>
                  </a:cubicBezTo>
                  <a:cubicBezTo>
                    <a:pt x="1897" y="3986"/>
                    <a:pt x="1672" y="4983"/>
                    <a:pt x="2250" y="5626"/>
                  </a:cubicBezTo>
                  <a:lnTo>
                    <a:pt x="3890" y="7361"/>
                  </a:lnTo>
                  <a:lnTo>
                    <a:pt x="3150" y="8133"/>
                  </a:lnTo>
                  <a:lnTo>
                    <a:pt x="1190" y="7072"/>
                  </a:lnTo>
                  <a:lnTo>
                    <a:pt x="1061" y="7072"/>
                  </a:lnTo>
                  <a:lnTo>
                    <a:pt x="65" y="7554"/>
                  </a:lnTo>
                  <a:lnTo>
                    <a:pt x="0" y="7651"/>
                  </a:lnTo>
                  <a:lnTo>
                    <a:pt x="0" y="7747"/>
                  </a:lnTo>
                  <a:cubicBezTo>
                    <a:pt x="24" y="7819"/>
                    <a:pt x="85" y="7856"/>
                    <a:pt x="154" y="7856"/>
                  </a:cubicBezTo>
                  <a:cubicBezTo>
                    <a:pt x="177" y="7856"/>
                    <a:pt x="201" y="7852"/>
                    <a:pt x="225" y="7844"/>
                  </a:cubicBezTo>
                  <a:lnTo>
                    <a:pt x="1125" y="7393"/>
                  </a:lnTo>
                  <a:lnTo>
                    <a:pt x="3086" y="8454"/>
                  </a:lnTo>
                  <a:cubicBezTo>
                    <a:pt x="3105" y="8464"/>
                    <a:pt x="3124" y="8468"/>
                    <a:pt x="3143" y="8468"/>
                  </a:cubicBezTo>
                  <a:cubicBezTo>
                    <a:pt x="3188" y="8468"/>
                    <a:pt x="3234" y="8445"/>
                    <a:pt x="3279" y="8422"/>
                  </a:cubicBezTo>
                  <a:lnTo>
                    <a:pt x="4083" y="7586"/>
                  </a:lnTo>
                  <a:lnTo>
                    <a:pt x="4211" y="7747"/>
                  </a:lnTo>
                  <a:lnTo>
                    <a:pt x="6622" y="8615"/>
                  </a:lnTo>
                  <a:lnTo>
                    <a:pt x="6461" y="9290"/>
                  </a:lnTo>
                  <a:lnTo>
                    <a:pt x="4822" y="9547"/>
                  </a:lnTo>
                  <a:lnTo>
                    <a:pt x="4726" y="9611"/>
                  </a:lnTo>
                  <a:lnTo>
                    <a:pt x="3793" y="10608"/>
                  </a:lnTo>
                  <a:lnTo>
                    <a:pt x="3729" y="10672"/>
                  </a:lnTo>
                  <a:cubicBezTo>
                    <a:pt x="3729" y="10704"/>
                    <a:pt x="3729" y="10769"/>
                    <a:pt x="3793" y="10801"/>
                  </a:cubicBezTo>
                  <a:cubicBezTo>
                    <a:pt x="3825" y="10833"/>
                    <a:pt x="3866" y="10849"/>
                    <a:pt x="3902" y="10849"/>
                  </a:cubicBezTo>
                  <a:cubicBezTo>
                    <a:pt x="3938" y="10849"/>
                    <a:pt x="3970" y="10833"/>
                    <a:pt x="3986" y="10801"/>
                  </a:cubicBezTo>
                  <a:lnTo>
                    <a:pt x="4918" y="9836"/>
                  </a:lnTo>
                  <a:lnTo>
                    <a:pt x="6590" y="9579"/>
                  </a:lnTo>
                  <a:cubicBezTo>
                    <a:pt x="6654" y="9547"/>
                    <a:pt x="6718" y="9515"/>
                    <a:pt x="6718" y="9451"/>
                  </a:cubicBezTo>
                  <a:lnTo>
                    <a:pt x="6911" y="8711"/>
                  </a:lnTo>
                  <a:lnTo>
                    <a:pt x="9579" y="9676"/>
                  </a:lnTo>
                  <a:cubicBezTo>
                    <a:pt x="9579" y="9676"/>
                    <a:pt x="10029" y="9290"/>
                    <a:pt x="10544" y="8583"/>
                  </a:cubicBezTo>
                  <a:lnTo>
                    <a:pt x="10897" y="9419"/>
                  </a:lnTo>
                  <a:lnTo>
                    <a:pt x="10929" y="9483"/>
                  </a:lnTo>
                  <a:lnTo>
                    <a:pt x="11894" y="10287"/>
                  </a:lnTo>
                  <a:lnTo>
                    <a:pt x="12183" y="11572"/>
                  </a:lnTo>
                  <a:cubicBezTo>
                    <a:pt x="12183" y="11625"/>
                    <a:pt x="12247" y="11677"/>
                    <a:pt x="12323" y="11677"/>
                  </a:cubicBezTo>
                  <a:cubicBezTo>
                    <a:pt x="12340" y="11677"/>
                    <a:pt x="12358" y="11675"/>
                    <a:pt x="12376" y="11669"/>
                  </a:cubicBezTo>
                  <a:cubicBezTo>
                    <a:pt x="12440" y="11669"/>
                    <a:pt x="12504" y="11572"/>
                    <a:pt x="12472" y="11508"/>
                  </a:cubicBezTo>
                  <a:lnTo>
                    <a:pt x="12183" y="10158"/>
                  </a:lnTo>
                  <a:lnTo>
                    <a:pt x="12119" y="10061"/>
                  </a:lnTo>
                  <a:lnTo>
                    <a:pt x="11154" y="9258"/>
                  </a:lnTo>
                  <a:lnTo>
                    <a:pt x="10737" y="8294"/>
                  </a:lnTo>
                  <a:cubicBezTo>
                    <a:pt x="10769" y="8229"/>
                    <a:pt x="10833" y="8165"/>
                    <a:pt x="10865" y="8101"/>
                  </a:cubicBezTo>
                  <a:lnTo>
                    <a:pt x="11701" y="8294"/>
                  </a:lnTo>
                  <a:lnTo>
                    <a:pt x="11829" y="7683"/>
                  </a:lnTo>
                  <a:lnTo>
                    <a:pt x="12408" y="7844"/>
                  </a:lnTo>
                  <a:cubicBezTo>
                    <a:pt x="12826" y="8261"/>
                    <a:pt x="14722" y="10158"/>
                    <a:pt x="15044" y="11476"/>
                  </a:cubicBezTo>
                  <a:cubicBezTo>
                    <a:pt x="15068" y="11548"/>
                    <a:pt x="15128" y="11584"/>
                    <a:pt x="15184" y="11584"/>
                  </a:cubicBezTo>
                  <a:cubicBezTo>
                    <a:pt x="15203" y="11584"/>
                    <a:pt x="15221" y="11580"/>
                    <a:pt x="15237" y="11572"/>
                  </a:cubicBezTo>
                  <a:cubicBezTo>
                    <a:pt x="15333" y="11572"/>
                    <a:pt x="15365" y="11476"/>
                    <a:pt x="15333" y="11412"/>
                  </a:cubicBezTo>
                  <a:cubicBezTo>
                    <a:pt x="15012" y="10029"/>
                    <a:pt x="13179" y="8165"/>
                    <a:pt x="12665" y="7651"/>
                  </a:cubicBezTo>
                  <a:lnTo>
                    <a:pt x="12954" y="6558"/>
                  </a:lnTo>
                  <a:cubicBezTo>
                    <a:pt x="13630" y="6365"/>
                    <a:pt x="15815" y="5722"/>
                    <a:pt x="16876" y="4886"/>
                  </a:cubicBezTo>
                  <a:cubicBezTo>
                    <a:pt x="16940" y="4854"/>
                    <a:pt x="16940" y="4758"/>
                    <a:pt x="16908" y="4661"/>
                  </a:cubicBezTo>
                  <a:cubicBezTo>
                    <a:pt x="16876" y="4629"/>
                    <a:pt x="16836" y="4613"/>
                    <a:pt x="16796" y="4613"/>
                  </a:cubicBezTo>
                  <a:cubicBezTo>
                    <a:pt x="16756" y="4613"/>
                    <a:pt x="16715" y="4629"/>
                    <a:pt x="16683" y="4661"/>
                  </a:cubicBezTo>
                  <a:cubicBezTo>
                    <a:pt x="15655" y="5465"/>
                    <a:pt x="13308" y="6140"/>
                    <a:pt x="12762" y="6301"/>
                  </a:cubicBezTo>
                  <a:lnTo>
                    <a:pt x="12119" y="6140"/>
                  </a:lnTo>
                  <a:lnTo>
                    <a:pt x="12279" y="5561"/>
                  </a:lnTo>
                  <a:lnTo>
                    <a:pt x="11604" y="5401"/>
                  </a:lnTo>
                  <a:cubicBezTo>
                    <a:pt x="11572" y="5143"/>
                    <a:pt x="11540" y="4854"/>
                    <a:pt x="11476" y="4629"/>
                  </a:cubicBezTo>
                  <a:lnTo>
                    <a:pt x="12472" y="3793"/>
                  </a:lnTo>
                  <a:lnTo>
                    <a:pt x="13694" y="3536"/>
                  </a:lnTo>
                  <a:lnTo>
                    <a:pt x="13790" y="3472"/>
                  </a:lnTo>
                  <a:lnTo>
                    <a:pt x="14690" y="2443"/>
                  </a:lnTo>
                  <a:cubicBezTo>
                    <a:pt x="14722" y="2379"/>
                    <a:pt x="14722" y="2283"/>
                    <a:pt x="14658" y="2218"/>
                  </a:cubicBezTo>
                  <a:cubicBezTo>
                    <a:pt x="14626" y="2186"/>
                    <a:pt x="14586" y="2170"/>
                    <a:pt x="14546" y="2170"/>
                  </a:cubicBezTo>
                  <a:cubicBezTo>
                    <a:pt x="14505" y="2170"/>
                    <a:pt x="14465" y="2186"/>
                    <a:pt x="14433" y="2218"/>
                  </a:cubicBezTo>
                  <a:lnTo>
                    <a:pt x="13597" y="3247"/>
                  </a:lnTo>
                  <a:lnTo>
                    <a:pt x="12376" y="3504"/>
                  </a:lnTo>
                  <a:lnTo>
                    <a:pt x="12312" y="3536"/>
                  </a:lnTo>
                  <a:lnTo>
                    <a:pt x="11379" y="4308"/>
                  </a:lnTo>
                  <a:cubicBezTo>
                    <a:pt x="11187" y="3761"/>
                    <a:pt x="10929" y="3375"/>
                    <a:pt x="10929" y="3375"/>
                  </a:cubicBezTo>
                  <a:cubicBezTo>
                    <a:pt x="10929" y="3375"/>
                    <a:pt x="9644" y="3247"/>
                    <a:pt x="8261" y="3118"/>
                  </a:cubicBezTo>
                  <a:lnTo>
                    <a:pt x="8390" y="2572"/>
                  </a:lnTo>
                  <a:cubicBezTo>
                    <a:pt x="8422" y="2508"/>
                    <a:pt x="8390" y="2443"/>
                    <a:pt x="8358" y="2411"/>
                  </a:cubicBezTo>
                  <a:lnTo>
                    <a:pt x="6976" y="1382"/>
                  </a:lnTo>
                  <a:lnTo>
                    <a:pt x="6590" y="129"/>
                  </a:lnTo>
                  <a:cubicBezTo>
                    <a:pt x="6590" y="32"/>
                    <a:pt x="6493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3990;p64">
              <a:extLst>
                <a:ext uri="{FF2B5EF4-FFF2-40B4-BE49-F238E27FC236}">
                  <a16:creationId xmlns:a16="http://schemas.microsoft.com/office/drawing/2014/main" id="{7A7459A3-C00F-881A-1AD8-A5A04FFB4017}"/>
                </a:ext>
              </a:extLst>
            </p:cNvPr>
            <p:cNvSpPr/>
            <p:nvPr/>
          </p:nvSpPr>
          <p:spPr>
            <a:xfrm>
              <a:off x="4112125" y="3168875"/>
              <a:ext cx="157550" cy="145500"/>
            </a:xfrm>
            <a:custGeom>
              <a:avLst/>
              <a:gdLst/>
              <a:ahLst/>
              <a:cxnLst/>
              <a:rect l="l" t="t" r="r" b="b"/>
              <a:pathLst>
                <a:path w="6302" h="5820" extrusionOk="0">
                  <a:moveTo>
                    <a:pt x="1094" y="1"/>
                  </a:moveTo>
                  <a:lnTo>
                    <a:pt x="1415" y="1512"/>
                  </a:lnTo>
                  <a:lnTo>
                    <a:pt x="740" y="2090"/>
                  </a:lnTo>
                  <a:lnTo>
                    <a:pt x="1126" y="2862"/>
                  </a:lnTo>
                  <a:lnTo>
                    <a:pt x="1" y="4180"/>
                  </a:lnTo>
                  <a:lnTo>
                    <a:pt x="5112" y="5819"/>
                  </a:lnTo>
                  <a:lnTo>
                    <a:pt x="4308" y="2958"/>
                  </a:lnTo>
                  <a:lnTo>
                    <a:pt x="6301" y="48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3991;p64">
              <a:extLst>
                <a:ext uri="{FF2B5EF4-FFF2-40B4-BE49-F238E27FC236}">
                  <a16:creationId xmlns:a16="http://schemas.microsoft.com/office/drawing/2014/main" id="{5C162F8E-F940-8C6F-873E-ACDDBFCF4F3C}"/>
                </a:ext>
              </a:extLst>
            </p:cNvPr>
            <p:cNvSpPr/>
            <p:nvPr/>
          </p:nvSpPr>
          <p:spPr>
            <a:xfrm>
              <a:off x="4108125" y="3164875"/>
              <a:ext cx="165550" cy="153050"/>
            </a:xfrm>
            <a:custGeom>
              <a:avLst/>
              <a:gdLst/>
              <a:ahLst/>
              <a:cxnLst/>
              <a:rect l="l" t="t" r="r" b="b"/>
              <a:pathLst>
                <a:path w="6622" h="6122" extrusionOk="0">
                  <a:moveTo>
                    <a:pt x="1447" y="322"/>
                  </a:moveTo>
                  <a:lnTo>
                    <a:pt x="6172" y="772"/>
                  </a:lnTo>
                  <a:lnTo>
                    <a:pt x="4372" y="3022"/>
                  </a:lnTo>
                  <a:lnTo>
                    <a:pt x="4340" y="3150"/>
                  </a:lnTo>
                  <a:lnTo>
                    <a:pt x="5047" y="5722"/>
                  </a:lnTo>
                  <a:lnTo>
                    <a:pt x="418" y="4243"/>
                  </a:lnTo>
                  <a:lnTo>
                    <a:pt x="1414" y="3118"/>
                  </a:lnTo>
                  <a:lnTo>
                    <a:pt x="1447" y="3054"/>
                  </a:lnTo>
                  <a:lnTo>
                    <a:pt x="1447" y="2958"/>
                  </a:lnTo>
                  <a:lnTo>
                    <a:pt x="1093" y="2283"/>
                  </a:lnTo>
                  <a:lnTo>
                    <a:pt x="1672" y="1768"/>
                  </a:lnTo>
                  <a:cubicBezTo>
                    <a:pt x="1736" y="1736"/>
                    <a:pt x="1736" y="1672"/>
                    <a:pt x="1736" y="1640"/>
                  </a:cubicBezTo>
                  <a:lnTo>
                    <a:pt x="1447" y="322"/>
                  </a:lnTo>
                  <a:close/>
                  <a:moveTo>
                    <a:pt x="1254" y="0"/>
                  </a:moveTo>
                  <a:cubicBezTo>
                    <a:pt x="1222" y="0"/>
                    <a:pt x="1157" y="32"/>
                    <a:pt x="1125" y="65"/>
                  </a:cubicBezTo>
                  <a:lnTo>
                    <a:pt x="1093" y="193"/>
                  </a:lnTo>
                  <a:lnTo>
                    <a:pt x="1414" y="1608"/>
                  </a:lnTo>
                  <a:lnTo>
                    <a:pt x="804" y="2122"/>
                  </a:lnTo>
                  <a:cubicBezTo>
                    <a:pt x="739" y="2186"/>
                    <a:pt x="707" y="2250"/>
                    <a:pt x="772" y="2315"/>
                  </a:cubicBezTo>
                  <a:lnTo>
                    <a:pt x="1125" y="2990"/>
                  </a:lnTo>
                  <a:lnTo>
                    <a:pt x="32" y="4211"/>
                  </a:lnTo>
                  <a:lnTo>
                    <a:pt x="0" y="4275"/>
                  </a:lnTo>
                  <a:lnTo>
                    <a:pt x="0" y="4372"/>
                  </a:lnTo>
                  <a:cubicBezTo>
                    <a:pt x="0" y="4404"/>
                    <a:pt x="64" y="4468"/>
                    <a:pt x="97" y="4468"/>
                  </a:cubicBezTo>
                  <a:lnTo>
                    <a:pt x="5207" y="6108"/>
                  </a:lnTo>
                  <a:cubicBezTo>
                    <a:pt x="5226" y="6117"/>
                    <a:pt x="5245" y="6121"/>
                    <a:pt x="5263" y="6121"/>
                  </a:cubicBezTo>
                  <a:cubicBezTo>
                    <a:pt x="5307" y="6121"/>
                    <a:pt x="5345" y="6098"/>
                    <a:pt x="5368" y="6076"/>
                  </a:cubicBezTo>
                  <a:cubicBezTo>
                    <a:pt x="5400" y="6043"/>
                    <a:pt x="5432" y="5979"/>
                    <a:pt x="5400" y="5915"/>
                  </a:cubicBezTo>
                  <a:lnTo>
                    <a:pt x="4661" y="3150"/>
                  </a:lnTo>
                  <a:lnTo>
                    <a:pt x="6590" y="740"/>
                  </a:lnTo>
                  <a:cubicBezTo>
                    <a:pt x="6622" y="675"/>
                    <a:pt x="6622" y="643"/>
                    <a:pt x="6622" y="579"/>
                  </a:cubicBezTo>
                  <a:cubicBezTo>
                    <a:pt x="6590" y="515"/>
                    <a:pt x="6558" y="482"/>
                    <a:pt x="6493" y="48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3992;p64">
              <a:extLst>
                <a:ext uri="{FF2B5EF4-FFF2-40B4-BE49-F238E27FC236}">
                  <a16:creationId xmlns:a16="http://schemas.microsoft.com/office/drawing/2014/main" id="{ED6FFE47-0000-CD17-36F0-7D1D53D9C5CF}"/>
                </a:ext>
              </a:extLst>
            </p:cNvPr>
            <p:cNvSpPr/>
            <p:nvPr/>
          </p:nvSpPr>
          <p:spPr>
            <a:xfrm>
              <a:off x="4219825" y="3191400"/>
              <a:ext cx="59475" cy="107700"/>
            </a:xfrm>
            <a:custGeom>
              <a:avLst/>
              <a:gdLst/>
              <a:ahLst/>
              <a:cxnLst/>
              <a:rect l="l" t="t" r="r" b="b"/>
              <a:pathLst>
                <a:path w="2379" h="4308" extrusionOk="0">
                  <a:moveTo>
                    <a:pt x="1736" y="0"/>
                  </a:moveTo>
                  <a:lnTo>
                    <a:pt x="0" y="2057"/>
                  </a:lnTo>
                  <a:lnTo>
                    <a:pt x="739" y="4307"/>
                  </a:lnTo>
                  <a:lnTo>
                    <a:pt x="2379" y="2572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3993;p64">
              <a:extLst>
                <a:ext uri="{FF2B5EF4-FFF2-40B4-BE49-F238E27FC236}">
                  <a16:creationId xmlns:a16="http://schemas.microsoft.com/office/drawing/2014/main" id="{00A15DD0-D941-88A7-9F4D-8BC9206CC90D}"/>
                </a:ext>
              </a:extLst>
            </p:cNvPr>
            <p:cNvSpPr/>
            <p:nvPr/>
          </p:nvSpPr>
          <p:spPr>
            <a:xfrm>
              <a:off x="4216600" y="3187375"/>
              <a:ext cx="66725" cy="115275"/>
            </a:xfrm>
            <a:custGeom>
              <a:avLst/>
              <a:gdLst/>
              <a:ahLst/>
              <a:cxnLst/>
              <a:rect l="l" t="t" r="r" b="b"/>
              <a:pathLst>
                <a:path w="2669" h="4611" extrusionOk="0">
                  <a:moveTo>
                    <a:pt x="1801" y="482"/>
                  </a:moveTo>
                  <a:lnTo>
                    <a:pt x="2347" y="2668"/>
                  </a:lnTo>
                  <a:lnTo>
                    <a:pt x="933" y="4179"/>
                  </a:lnTo>
                  <a:lnTo>
                    <a:pt x="322" y="2250"/>
                  </a:lnTo>
                  <a:lnTo>
                    <a:pt x="1801" y="482"/>
                  </a:lnTo>
                  <a:close/>
                  <a:moveTo>
                    <a:pt x="1897" y="0"/>
                  </a:moveTo>
                  <a:cubicBezTo>
                    <a:pt x="1865" y="0"/>
                    <a:pt x="1801" y="0"/>
                    <a:pt x="1769" y="65"/>
                  </a:cubicBezTo>
                  <a:lnTo>
                    <a:pt x="33" y="2122"/>
                  </a:lnTo>
                  <a:lnTo>
                    <a:pt x="1" y="2186"/>
                  </a:lnTo>
                  <a:lnTo>
                    <a:pt x="1" y="2283"/>
                  </a:lnTo>
                  <a:lnTo>
                    <a:pt x="708" y="4501"/>
                  </a:lnTo>
                  <a:cubicBezTo>
                    <a:pt x="740" y="4565"/>
                    <a:pt x="772" y="4597"/>
                    <a:pt x="836" y="4597"/>
                  </a:cubicBezTo>
                  <a:cubicBezTo>
                    <a:pt x="855" y="4606"/>
                    <a:pt x="871" y="4610"/>
                    <a:pt x="885" y="4610"/>
                  </a:cubicBezTo>
                  <a:cubicBezTo>
                    <a:pt x="919" y="4610"/>
                    <a:pt x="942" y="4588"/>
                    <a:pt x="965" y="4565"/>
                  </a:cubicBezTo>
                  <a:lnTo>
                    <a:pt x="2636" y="2829"/>
                  </a:lnTo>
                  <a:cubicBezTo>
                    <a:pt x="2669" y="2797"/>
                    <a:pt x="2669" y="2733"/>
                    <a:pt x="2669" y="2700"/>
                  </a:cubicBezTo>
                  <a:lnTo>
                    <a:pt x="2026" y="97"/>
                  </a:lnTo>
                  <a:cubicBezTo>
                    <a:pt x="2026" y="65"/>
                    <a:pt x="1961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3994;p64">
              <a:extLst>
                <a:ext uri="{FF2B5EF4-FFF2-40B4-BE49-F238E27FC236}">
                  <a16:creationId xmlns:a16="http://schemas.microsoft.com/office/drawing/2014/main" id="{47F2A3E8-A993-3D8D-4677-483C66E8212B}"/>
                </a:ext>
              </a:extLst>
            </p:cNvPr>
            <p:cNvSpPr/>
            <p:nvPr/>
          </p:nvSpPr>
          <p:spPr>
            <a:xfrm>
              <a:off x="2692150" y="2510725"/>
              <a:ext cx="427550" cy="357150"/>
            </a:xfrm>
            <a:custGeom>
              <a:avLst/>
              <a:gdLst/>
              <a:ahLst/>
              <a:cxnLst/>
              <a:rect l="l" t="t" r="r" b="b"/>
              <a:pathLst>
                <a:path w="17102" h="14286" extrusionOk="0">
                  <a:moveTo>
                    <a:pt x="3601" y="1"/>
                  </a:moveTo>
                  <a:cubicBezTo>
                    <a:pt x="3504" y="1"/>
                    <a:pt x="3440" y="65"/>
                    <a:pt x="3440" y="161"/>
                  </a:cubicBezTo>
                  <a:cubicBezTo>
                    <a:pt x="3376" y="1544"/>
                    <a:pt x="4597" y="3858"/>
                    <a:pt x="4951" y="4501"/>
                  </a:cubicBezTo>
                  <a:lnTo>
                    <a:pt x="4372" y="5465"/>
                  </a:lnTo>
                  <a:cubicBezTo>
                    <a:pt x="3665" y="5465"/>
                    <a:pt x="1383" y="5465"/>
                    <a:pt x="129" y="5947"/>
                  </a:cubicBezTo>
                  <a:cubicBezTo>
                    <a:pt x="65" y="5980"/>
                    <a:pt x="1" y="6076"/>
                    <a:pt x="33" y="6140"/>
                  </a:cubicBezTo>
                  <a:cubicBezTo>
                    <a:pt x="57" y="6213"/>
                    <a:pt x="117" y="6249"/>
                    <a:pt x="173" y="6249"/>
                  </a:cubicBezTo>
                  <a:cubicBezTo>
                    <a:pt x="192" y="6249"/>
                    <a:pt x="210" y="6245"/>
                    <a:pt x="226" y="6237"/>
                  </a:cubicBezTo>
                  <a:cubicBezTo>
                    <a:pt x="1222" y="5853"/>
                    <a:pt x="2949" y="5775"/>
                    <a:pt x="3907" y="5775"/>
                  </a:cubicBezTo>
                  <a:cubicBezTo>
                    <a:pt x="4154" y="5775"/>
                    <a:pt x="4350" y="5780"/>
                    <a:pt x="4469" y="5787"/>
                  </a:cubicBezTo>
                  <a:lnTo>
                    <a:pt x="5015" y="6108"/>
                  </a:lnTo>
                  <a:lnTo>
                    <a:pt x="4726" y="6622"/>
                  </a:lnTo>
                  <a:lnTo>
                    <a:pt x="5337" y="6944"/>
                  </a:lnTo>
                  <a:cubicBezTo>
                    <a:pt x="5272" y="7233"/>
                    <a:pt x="5240" y="7490"/>
                    <a:pt x="5240" y="7747"/>
                  </a:cubicBezTo>
                  <a:lnTo>
                    <a:pt x="4019" y="8230"/>
                  </a:lnTo>
                  <a:lnTo>
                    <a:pt x="2765" y="8165"/>
                  </a:lnTo>
                  <a:lnTo>
                    <a:pt x="2701" y="8197"/>
                  </a:lnTo>
                  <a:lnTo>
                    <a:pt x="1544" y="8937"/>
                  </a:lnTo>
                  <a:cubicBezTo>
                    <a:pt x="1447" y="9001"/>
                    <a:pt x="1447" y="9065"/>
                    <a:pt x="1479" y="9162"/>
                  </a:cubicBezTo>
                  <a:cubicBezTo>
                    <a:pt x="1517" y="9199"/>
                    <a:pt x="1566" y="9215"/>
                    <a:pt x="1612" y="9215"/>
                  </a:cubicBezTo>
                  <a:cubicBezTo>
                    <a:pt x="1646" y="9215"/>
                    <a:pt x="1678" y="9207"/>
                    <a:pt x="1704" y="9194"/>
                  </a:cubicBezTo>
                  <a:lnTo>
                    <a:pt x="2797" y="8455"/>
                  </a:lnTo>
                  <a:lnTo>
                    <a:pt x="4051" y="8551"/>
                  </a:lnTo>
                  <a:lnTo>
                    <a:pt x="4115" y="8551"/>
                  </a:lnTo>
                  <a:lnTo>
                    <a:pt x="5240" y="8069"/>
                  </a:lnTo>
                  <a:cubicBezTo>
                    <a:pt x="5272" y="8680"/>
                    <a:pt x="5401" y="9098"/>
                    <a:pt x="5401" y="9098"/>
                  </a:cubicBezTo>
                  <a:cubicBezTo>
                    <a:pt x="5401" y="9098"/>
                    <a:pt x="6590" y="9580"/>
                    <a:pt x="7876" y="10094"/>
                  </a:cubicBezTo>
                  <a:lnTo>
                    <a:pt x="7587" y="10576"/>
                  </a:lnTo>
                  <a:cubicBezTo>
                    <a:pt x="7555" y="10640"/>
                    <a:pt x="7555" y="10705"/>
                    <a:pt x="7587" y="10769"/>
                  </a:cubicBezTo>
                  <a:lnTo>
                    <a:pt x="8615" y="12119"/>
                  </a:lnTo>
                  <a:lnTo>
                    <a:pt x="8615" y="13469"/>
                  </a:lnTo>
                  <a:cubicBezTo>
                    <a:pt x="8615" y="13533"/>
                    <a:pt x="8680" y="13598"/>
                    <a:pt x="8776" y="13598"/>
                  </a:cubicBezTo>
                  <a:cubicBezTo>
                    <a:pt x="8840" y="13598"/>
                    <a:pt x="8873" y="13566"/>
                    <a:pt x="8905" y="13533"/>
                  </a:cubicBezTo>
                  <a:lnTo>
                    <a:pt x="8937" y="13469"/>
                  </a:lnTo>
                  <a:lnTo>
                    <a:pt x="8937" y="12087"/>
                  </a:lnTo>
                  <a:lnTo>
                    <a:pt x="8905" y="11991"/>
                  </a:lnTo>
                  <a:lnTo>
                    <a:pt x="7908" y="10640"/>
                  </a:lnTo>
                  <a:lnTo>
                    <a:pt x="8165" y="10223"/>
                  </a:lnTo>
                  <a:cubicBezTo>
                    <a:pt x="9130" y="10608"/>
                    <a:pt x="10126" y="10994"/>
                    <a:pt x="10640" y="11123"/>
                  </a:cubicBezTo>
                  <a:lnTo>
                    <a:pt x="10640" y="12505"/>
                  </a:lnTo>
                  <a:cubicBezTo>
                    <a:pt x="10640" y="12569"/>
                    <a:pt x="10705" y="12633"/>
                    <a:pt x="10769" y="12633"/>
                  </a:cubicBezTo>
                  <a:lnTo>
                    <a:pt x="12891" y="13244"/>
                  </a:lnTo>
                  <a:lnTo>
                    <a:pt x="13276" y="14209"/>
                  </a:lnTo>
                  <a:cubicBezTo>
                    <a:pt x="13276" y="14256"/>
                    <a:pt x="13328" y="14285"/>
                    <a:pt x="13394" y="14285"/>
                  </a:cubicBezTo>
                  <a:cubicBezTo>
                    <a:pt x="13417" y="14285"/>
                    <a:pt x="13443" y="14281"/>
                    <a:pt x="13469" y="14273"/>
                  </a:cubicBezTo>
                  <a:lnTo>
                    <a:pt x="13533" y="14209"/>
                  </a:lnTo>
                  <a:lnTo>
                    <a:pt x="13533" y="14080"/>
                  </a:lnTo>
                  <a:lnTo>
                    <a:pt x="13148" y="13051"/>
                  </a:lnTo>
                  <a:lnTo>
                    <a:pt x="13051" y="12987"/>
                  </a:lnTo>
                  <a:lnTo>
                    <a:pt x="10962" y="12376"/>
                  </a:lnTo>
                  <a:lnTo>
                    <a:pt x="10930" y="11187"/>
                  </a:lnTo>
                  <a:lnTo>
                    <a:pt x="10930" y="11187"/>
                  </a:lnTo>
                  <a:cubicBezTo>
                    <a:pt x="11186" y="11227"/>
                    <a:pt x="11503" y="11245"/>
                    <a:pt x="11850" y="11245"/>
                  </a:cubicBezTo>
                  <a:cubicBezTo>
                    <a:pt x="12331" y="11245"/>
                    <a:pt x="12868" y="11211"/>
                    <a:pt x="13373" y="11155"/>
                  </a:cubicBezTo>
                  <a:cubicBezTo>
                    <a:pt x="14241" y="11091"/>
                    <a:pt x="14723" y="10190"/>
                    <a:pt x="14369" y="9419"/>
                  </a:cubicBezTo>
                  <a:lnTo>
                    <a:pt x="13308" y="7265"/>
                  </a:lnTo>
                  <a:lnTo>
                    <a:pt x="14208" y="6751"/>
                  </a:lnTo>
                  <a:lnTo>
                    <a:pt x="15784" y="8294"/>
                  </a:lnTo>
                  <a:lnTo>
                    <a:pt x="15912" y="8358"/>
                  </a:lnTo>
                  <a:lnTo>
                    <a:pt x="17005" y="8165"/>
                  </a:lnTo>
                  <a:lnTo>
                    <a:pt x="17101" y="8101"/>
                  </a:lnTo>
                  <a:lnTo>
                    <a:pt x="17101" y="8005"/>
                  </a:lnTo>
                  <a:cubicBezTo>
                    <a:pt x="17101" y="7925"/>
                    <a:pt x="17058" y="7868"/>
                    <a:pt x="16989" y="7868"/>
                  </a:cubicBezTo>
                  <a:cubicBezTo>
                    <a:pt x="16974" y="7868"/>
                    <a:pt x="16958" y="7870"/>
                    <a:pt x="16941" y="7876"/>
                  </a:cubicBezTo>
                  <a:lnTo>
                    <a:pt x="15944" y="8037"/>
                  </a:lnTo>
                  <a:lnTo>
                    <a:pt x="14369" y="6462"/>
                  </a:lnTo>
                  <a:cubicBezTo>
                    <a:pt x="14324" y="6439"/>
                    <a:pt x="14278" y="6416"/>
                    <a:pt x="14233" y="6416"/>
                  </a:cubicBezTo>
                  <a:cubicBezTo>
                    <a:pt x="14214" y="6416"/>
                    <a:pt x="14195" y="6420"/>
                    <a:pt x="14176" y="6430"/>
                  </a:cubicBezTo>
                  <a:lnTo>
                    <a:pt x="13148" y="7008"/>
                  </a:lnTo>
                  <a:lnTo>
                    <a:pt x="13083" y="6815"/>
                  </a:lnTo>
                  <a:lnTo>
                    <a:pt x="11026" y="5304"/>
                  </a:lnTo>
                  <a:lnTo>
                    <a:pt x="11380" y="4694"/>
                  </a:lnTo>
                  <a:lnTo>
                    <a:pt x="13019" y="4919"/>
                  </a:lnTo>
                  <a:lnTo>
                    <a:pt x="13116" y="4887"/>
                  </a:lnTo>
                  <a:lnTo>
                    <a:pt x="14305" y="4212"/>
                  </a:lnTo>
                  <a:lnTo>
                    <a:pt x="14369" y="4147"/>
                  </a:lnTo>
                  <a:cubicBezTo>
                    <a:pt x="14401" y="4115"/>
                    <a:pt x="14401" y="4051"/>
                    <a:pt x="14369" y="3987"/>
                  </a:cubicBezTo>
                  <a:cubicBezTo>
                    <a:pt x="14349" y="3947"/>
                    <a:pt x="14305" y="3919"/>
                    <a:pt x="14251" y="3919"/>
                  </a:cubicBezTo>
                  <a:cubicBezTo>
                    <a:pt x="14218" y="3919"/>
                    <a:pt x="14181" y="3930"/>
                    <a:pt x="14144" y="3954"/>
                  </a:cubicBezTo>
                  <a:lnTo>
                    <a:pt x="12987" y="4597"/>
                  </a:lnTo>
                  <a:lnTo>
                    <a:pt x="11315" y="4404"/>
                  </a:lnTo>
                  <a:cubicBezTo>
                    <a:pt x="11298" y="4396"/>
                    <a:pt x="11281" y="4392"/>
                    <a:pt x="11264" y="4392"/>
                  </a:cubicBezTo>
                  <a:cubicBezTo>
                    <a:pt x="11219" y="4392"/>
                    <a:pt x="11178" y="4422"/>
                    <a:pt x="11155" y="4469"/>
                  </a:cubicBezTo>
                  <a:lnTo>
                    <a:pt x="10769" y="5112"/>
                  </a:lnTo>
                  <a:lnTo>
                    <a:pt x="8487" y="3440"/>
                  </a:lnTo>
                  <a:cubicBezTo>
                    <a:pt x="8487" y="3440"/>
                    <a:pt x="7940" y="3697"/>
                    <a:pt x="7265" y="4212"/>
                  </a:cubicBezTo>
                  <a:lnTo>
                    <a:pt x="7137" y="3312"/>
                  </a:lnTo>
                  <a:lnTo>
                    <a:pt x="7137" y="3247"/>
                  </a:lnTo>
                  <a:lnTo>
                    <a:pt x="6462" y="2219"/>
                  </a:lnTo>
                  <a:lnTo>
                    <a:pt x="6526" y="901"/>
                  </a:lnTo>
                  <a:cubicBezTo>
                    <a:pt x="6526" y="804"/>
                    <a:pt x="6462" y="740"/>
                    <a:pt x="6397" y="740"/>
                  </a:cubicBezTo>
                  <a:cubicBezTo>
                    <a:pt x="6301" y="740"/>
                    <a:pt x="6237" y="804"/>
                    <a:pt x="6237" y="869"/>
                  </a:cubicBezTo>
                  <a:lnTo>
                    <a:pt x="6140" y="2251"/>
                  </a:lnTo>
                  <a:lnTo>
                    <a:pt x="6172" y="2347"/>
                  </a:lnTo>
                  <a:lnTo>
                    <a:pt x="6847" y="3376"/>
                  </a:lnTo>
                  <a:lnTo>
                    <a:pt x="6976" y="4437"/>
                  </a:lnTo>
                  <a:cubicBezTo>
                    <a:pt x="6912" y="4469"/>
                    <a:pt x="6847" y="4533"/>
                    <a:pt x="6783" y="4597"/>
                  </a:cubicBezTo>
                  <a:lnTo>
                    <a:pt x="6076" y="4179"/>
                  </a:lnTo>
                  <a:lnTo>
                    <a:pt x="5755" y="4694"/>
                  </a:lnTo>
                  <a:lnTo>
                    <a:pt x="5240" y="4404"/>
                  </a:lnTo>
                  <a:cubicBezTo>
                    <a:pt x="4951" y="3890"/>
                    <a:pt x="3697" y="1511"/>
                    <a:pt x="3762" y="161"/>
                  </a:cubicBezTo>
                  <a:cubicBezTo>
                    <a:pt x="3762" y="65"/>
                    <a:pt x="3697" y="1"/>
                    <a:pt x="3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3995;p64">
              <a:extLst>
                <a:ext uri="{FF2B5EF4-FFF2-40B4-BE49-F238E27FC236}">
                  <a16:creationId xmlns:a16="http://schemas.microsoft.com/office/drawing/2014/main" id="{E38C5FD0-5C4F-45F5-4208-6953B31D92BE}"/>
                </a:ext>
              </a:extLst>
            </p:cNvPr>
            <p:cNvSpPr/>
            <p:nvPr/>
          </p:nvSpPr>
          <p:spPr>
            <a:xfrm>
              <a:off x="2836800" y="2611975"/>
              <a:ext cx="177625" cy="168000"/>
            </a:xfrm>
            <a:custGeom>
              <a:avLst/>
              <a:gdLst/>
              <a:ahLst/>
              <a:cxnLst/>
              <a:rect l="l" t="t" r="r" b="b"/>
              <a:pathLst>
                <a:path w="7105" h="6720" extrusionOk="0">
                  <a:moveTo>
                    <a:pt x="2669" y="1"/>
                  </a:moveTo>
                  <a:lnTo>
                    <a:pt x="2604" y="2958"/>
                  </a:lnTo>
                  <a:lnTo>
                    <a:pt x="1" y="4758"/>
                  </a:lnTo>
                  <a:lnTo>
                    <a:pt x="4854" y="6719"/>
                  </a:lnTo>
                  <a:lnTo>
                    <a:pt x="4951" y="5176"/>
                  </a:lnTo>
                  <a:lnTo>
                    <a:pt x="5787" y="4790"/>
                  </a:lnTo>
                  <a:lnTo>
                    <a:pt x="5626" y="3955"/>
                  </a:lnTo>
                  <a:lnTo>
                    <a:pt x="7105" y="3022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3996;p64">
              <a:extLst>
                <a:ext uri="{FF2B5EF4-FFF2-40B4-BE49-F238E27FC236}">
                  <a16:creationId xmlns:a16="http://schemas.microsoft.com/office/drawing/2014/main" id="{58CFD60E-407F-6564-8539-8EDAA2765B3D}"/>
                </a:ext>
              </a:extLst>
            </p:cNvPr>
            <p:cNvSpPr/>
            <p:nvPr/>
          </p:nvSpPr>
          <p:spPr>
            <a:xfrm>
              <a:off x="2832775" y="2608175"/>
              <a:ext cx="185675" cy="175000"/>
            </a:xfrm>
            <a:custGeom>
              <a:avLst/>
              <a:gdLst/>
              <a:ahLst/>
              <a:cxnLst/>
              <a:rect l="l" t="t" r="r" b="b"/>
              <a:pathLst>
                <a:path w="7427" h="7000" extrusionOk="0">
                  <a:moveTo>
                    <a:pt x="2990" y="442"/>
                  </a:moveTo>
                  <a:lnTo>
                    <a:pt x="6976" y="3174"/>
                  </a:lnTo>
                  <a:lnTo>
                    <a:pt x="5723" y="3978"/>
                  </a:lnTo>
                  <a:lnTo>
                    <a:pt x="5658" y="4010"/>
                  </a:lnTo>
                  <a:lnTo>
                    <a:pt x="5626" y="4139"/>
                  </a:lnTo>
                  <a:lnTo>
                    <a:pt x="5787" y="4878"/>
                  </a:lnTo>
                  <a:lnTo>
                    <a:pt x="5080" y="5167"/>
                  </a:lnTo>
                  <a:cubicBezTo>
                    <a:pt x="5015" y="5200"/>
                    <a:pt x="4983" y="5264"/>
                    <a:pt x="4983" y="5296"/>
                  </a:cubicBezTo>
                  <a:lnTo>
                    <a:pt x="4887" y="6646"/>
                  </a:lnTo>
                  <a:lnTo>
                    <a:pt x="483" y="4878"/>
                  </a:lnTo>
                  <a:lnTo>
                    <a:pt x="2862" y="3239"/>
                  </a:lnTo>
                  <a:cubicBezTo>
                    <a:pt x="2894" y="3207"/>
                    <a:pt x="2926" y="3142"/>
                    <a:pt x="2926" y="3110"/>
                  </a:cubicBezTo>
                  <a:lnTo>
                    <a:pt x="2990" y="442"/>
                  </a:lnTo>
                  <a:close/>
                  <a:moveTo>
                    <a:pt x="2834" y="0"/>
                  </a:moveTo>
                  <a:cubicBezTo>
                    <a:pt x="2806" y="0"/>
                    <a:pt x="2781" y="8"/>
                    <a:pt x="2765" y="24"/>
                  </a:cubicBezTo>
                  <a:cubicBezTo>
                    <a:pt x="2701" y="56"/>
                    <a:pt x="2669" y="89"/>
                    <a:pt x="2669" y="153"/>
                  </a:cubicBezTo>
                  <a:lnTo>
                    <a:pt x="2605" y="3014"/>
                  </a:lnTo>
                  <a:lnTo>
                    <a:pt x="65" y="4782"/>
                  </a:lnTo>
                  <a:cubicBezTo>
                    <a:pt x="1" y="4814"/>
                    <a:pt x="1" y="4878"/>
                    <a:pt x="1" y="4942"/>
                  </a:cubicBezTo>
                  <a:cubicBezTo>
                    <a:pt x="1" y="4975"/>
                    <a:pt x="33" y="5039"/>
                    <a:pt x="97" y="5071"/>
                  </a:cubicBezTo>
                  <a:lnTo>
                    <a:pt x="4983" y="7000"/>
                  </a:lnTo>
                  <a:lnTo>
                    <a:pt x="5112" y="7000"/>
                  </a:lnTo>
                  <a:cubicBezTo>
                    <a:pt x="5144" y="6967"/>
                    <a:pt x="5176" y="6935"/>
                    <a:pt x="5176" y="6871"/>
                  </a:cubicBezTo>
                  <a:lnTo>
                    <a:pt x="5273" y="5425"/>
                  </a:lnTo>
                  <a:lnTo>
                    <a:pt x="6012" y="5103"/>
                  </a:lnTo>
                  <a:cubicBezTo>
                    <a:pt x="6076" y="5071"/>
                    <a:pt x="6108" y="5007"/>
                    <a:pt x="6108" y="4942"/>
                  </a:cubicBezTo>
                  <a:lnTo>
                    <a:pt x="5948" y="4171"/>
                  </a:lnTo>
                  <a:lnTo>
                    <a:pt x="7330" y="3303"/>
                  </a:lnTo>
                  <a:lnTo>
                    <a:pt x="7394" y="3239"/>
                  </a:lnTo>
                  <a:lnTo>
                    <a:pt x="7426" y="3174"/>
                  </a:lnTo>
                  <a:cubicBezTo>
                    <a:pt x="7426" y="3142"/>
                    <a:pt x="7394" y="3078"/>
                    <a:pt x="7362" y="3046"/>
                  </a:cubicBezTo>
                  <a:lnTo>
                    <a:pt x="2926" y="24"/>
                  </a:lnTo>
                  <a:cubicBezTo>
                    <a:pt x="2894" y="8"/>
                    <a:pt x="2862" y="0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3997;p64">
              <a:extLst>
                <a:ext uri="{FF2B5EF4-FFF2-40B4-BE49-F238E27FC236}">
                  <a16:creationId xmlns:a16="http://schemas.microsoft.com/office/drawing/2014/main" id="{D03B5C60-6446-135D-EC32-91150F6A0F87}"/>
                </a:ext>
              </a:extLst>
            </p:cNvPr>
            <p:cNvSpPr/>
            <p:nvPr/>
          </p:nvSpPr>
          <p:spPr>
            <a:xfrm>
              <a:off x="2845650" y="2627250"/>
              <a:ext cx="56275" cy="95650"/>
            </a:xfrm>
            <a:custGeom>
              <a:avLst/>
              <a:gdLst/>
              <a:ahLst/>
              <a:cxnLst/>
              <a:rect l="l" t="t" r="r" b="b"/>
              <a:pathLst>
                <a:path w="2251" h="3826" extrusionOk="0">
                  <a:moveTo>
                    <a:pt x="2186" y="1"/>
                  </a:moveTo>
                  <a:lnTo>
                    <a:pt x="129" y="1190"/>
                  </a:lnTo>
                  <a:lnTo>
                    <a:pt x="0" y="3826"/>
                  </a:lnTo>
                  <a:lnTo>
                    <a:pt x="2250" y="2347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3998;p64">
              <a:extLst>
                <a:ext uri="{FF2B5EF4-FFF2-40B4-BE49-F238E27FC236}">
                  <a16:creationId xmlns:a16="http://schemas.microsoft.com/office/drawing/2014/main" id="{C3819670-4992-1C1F-4F1D-7553CCC786FF}"/>
                </a:ext>
              </a:extLst>
            </p:cNvPr>
            <p:cNvSpPr/>
            <p:nvPr/>
          </p:nvSpPr>
          <p:spPr>
            <a:xfrm>
              <a:off x="2841625" y="2623225"/>
              <a:ext cx="64325" cy="103500"/>
            </a:xfrm>
            <a:custGeom>
              <a:avLst/>
              <a:gdLst/>
              <a:ahLst/>
              <a:cxnLst/>
              <a:rect l="l" t="t" r="r" b="b"/>
              <a:pathLst>
                <a:path w="2573" h="4140" extrusionOk="0">
                  <a:moveTo>
                    <a:pt x="2218" y="419"/>
                  </a:moveTo>
                  <a:lnTo>
                    <a:pt x="2251" y="2412"/>
                  </a:lnTo>
                  <a:lnTo>
                    <a:pt x="322" y="3697"/>
                  </a:lnTo>
                  <a:lnTo>
                    <a:pt x="418" y="1447"/>
                  </a:lnTo>
                  <a:lnTo>
                    <a:pt x="2218" y="419"/>
                  </a:lnTo>
                  <a:close/>
                  <a:moveTo>
                    <a:pt x="2283" y="1"/>
                  </a:moveTo>
                  <a:lnTo>
                    <a:pt x="193" y="1222"/>
                  </a:lnTo>
                  <a:cubicBezTo>
                    <a:pt x="161" y="1222"/>
                    <a:pt x="129" y="1287"/>
                    <a:pt x="129" y="1351"/>
                  </a:cubicBezTo>
                  <a:lnTo>
                    <a:pt x="1" y="3987"/>
                  </a:lnTo>
                  <a:cubicBezTo>
                    <a:pt x="1" y="4051"/>
                    <a:pt x="33" y="4083"/>
                    <a:pt x="97" y="4115"/>
                  </a:cubicBezTo>
                  <a:cubicBezTo>
                    <a:pt x="113" y="4131"/>
                    <a:pt x="137" y="4139"/>
                    <a:pt x="165" y="4139"/>
                  </a:cubicBezTo>
                  <a:cubicBezTo>
                    <a:pt x="193" y="4139"/>
                    <a:pt x="226" y="4131"/>
                    <a:pt x="258" y="4115"/>
                  </a:cubicBezTo>
                  <a:lnTo>
                    <a:pt x="2508" y="2637"/>
                  </a:lnTo>
                  <a:lnTo>
                    <a:pt x="2540" y="2572"/>
                  </a:lnTo>
                  <a:lnTo>
                    <a:pt x="2572" y="2508"/>
                  </a:lnTo>
                  <a:lnTo>
                    <a:pt x="2508" y="129"/>
                  </a:lnTo>
                  <a:cubicBezTo>
                    <a:pt x="2508" y="97"/>
                    <a:pt x="2476" y="33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3999;p64">
              <a:extLst>
                <a:ext uri="{FF2B5EF4-FFF2-40B4-BE49-F238E27FC236}">
                  <a16:creationId xmlns:a16="http://schemas.microsoft.com/office/drawing/2014/main" id="{38538723-56C6-C48D-6F1E-F8C5E876BD22}"/>
                </a:ext>
              </a:extLst>
            </p:cNvPr>
            <p:cNvSpPr/>
            <p:nvPr/>
          </p:nvSpPr>
          <p:spPr>
            <a:xfrm>
              <a:off x="3290050" y="3551400"/>
              <a:ext cx="279675" cy="397425"/>
            </a:xfrm>
            <a:custGeom>
              <a:avLst/>
              <a:gdLst/>
              <a:ahLst/>
              <a:cxnLst/>
              <a:rect l="l" t="t" r="r" b="b"/>
              <a:pathLst>
                <a:path w="11187" h="15897" extrusionOk="0">
                  <a:moveTo>
                    <a:pt x="2282" y="1"/>
                  </a:moveTo>
                  <a:lnTo>
                    <a:pt x="2186" y="33"/>
                  </a:lnTo>
                  <a:cubicBezTo>
                    <a:pt x="2122" y="65"/>
                    <a:pt x="2122" y="162"/>
                    <a:pt x="2154" y="226"/>
                  </a:cubicBezTo>
                  <a:lnTo>
                    <a:pt x="2797" y="1029"/>
                  </a:lnTo>
                  <a:lnTo>
                    <a:pt x="2186" y="3183"/>
                  </a:lnTo>
                  <a:cubicBezTo>
                    <a:pt x="2186" y="3247"/>
                    <a:pt x="2218" y="3312"/>
                    <a:pt x="2250" y="3344"/>
                  </a:cubicBezTo>
                  <a:lnTo>
                    <a:pt x="3247" y="3955"/>
                  </a:lnTo>
                  <a:lnTo>
                    <a:pt x="3118" y="4115"/>
                  </a:lnTo>
                  <a:lnTo>
                    <a:pt x="2797" y="6655"/>
                  </a:lnTo>
                  <a:lnTo>
                    <a:pt x="2122" y="6655"/>
                  </a:lnTo>
                  <a:lnTo>
                    <a:pt x="1479" y="5112"/>
                  </a:lnTo>
                  <a:lnTo>
                    <a:pt x="1414" y="5047"/>
                  </a:lnTo>
                  <a:lnTo>
                    <a:pt x="257" y="4340"/>
                  </a:lnTo>
                  <a:lnTo>
                    <a:pt x="161" y="4308"/>
                  </a:lnTo>
                  <a:cubicBezTo>
                    <a:pt x="129" y="4308"/>
                    <a:pt x="64" y="4340"/>
                    <a:pt x="32" y="4372"/>
                  </a:cubicBezTo>
                  <a:cubicBezTo>
                    <a:pt x="0" y="4437"/>
                    <a:pt x="0" y="4533"/>
                    <a:pt x="97" y="4597"/>
                  </a:cubicBezTo>
                  <a:lnTo>
                    <a:pt x="1222" y="5272"/>
                  </a:lnTo>
                  <a:lnTo>
                    <a:pt x="1864" y="6848"/>
                  </a:lnTo>
                  <a:cubicBezTo>
                    <a:pt x="1897" y="6912"/>
                    <a:pt x="1929" y="6944"/>
                    <a:pt x="1993" y="6944"/>
                  </a:cubicBezTo>
                  <a:lnTo>
                    <a:pt x="2765" y="6976"/>
                  </a:lnTo>
                  <a:lnTo>
                    <a:pt x="2411" y="9773"/>
                  </a:lnTo>
                  <a:cubicBezTo>
                    <a:pt x="2411" y="9773"/>
                    <a:pt x="2893" y="10158"/>
                    <a:pt x="3665" y="10480"/>
                  </a:cubicBezTo>
                  <a:lnTo>
                    <a:pt x="2957" y="10994"/>
                  </a:lnTo>
                  <a:lnTo>
                    <a:pt x="2925" y="11058"/>
                  </a:lnTo>
                  <a:lnTo>
                    <a:pt x="2347" y="12151"/>
                  </a:lnTo>
                  <a:lnTo>
                    <a:pt x="1125" y="12730"/>
                  </a:lnTo>
                  <a:cubicBezTo>
                    <a:pt x="1061" y="12762"/>
                    <a:pt x="1029" y="12859"/>
                    <a:pt x="1061" y="12923"/>
                  </a:cubicBezTo>
                  <a:cubicBezTo>
                    <a:pt x="1085" y="12995"/>
                    <a:pt x="1145" y="13031"/>
                    <a:pt x="1215" y="13031"/>
                  </a:cubicBezTo>
                  <a:cubicBezTo>
                    <a:pt x="1238" y="13031"/>
                    <a:pt x="1262" y="13027"/>
                    <a:pt x="1286" y="13019"/>
                  </a:cubicBezTo>
                  <a:lnTo>
                    <a:pt x="2507" y="12409"/>
                  </a:lnTo>
                  <a:lnTo>
                    <a:pt x="2572" y="12344"/>
                  </a:lnTo>
                  <a:lnTo>
                    <a:pt x="3150" y="11219"/>
                  </a:lnTo>
                  <a:lnTo>
                    <a:pt x="4018" y="10608"/>
                  </a:lnTo>
                  <a:cubicBezTo>
                    <a:pt x="4082" y="10641"/>
                    <a:pt x="4179" y="10673"/>
                    <a:pt x="4243" y="10705"/>
                  </a:cubicBezTo>
                  <a:lnTo>
                    <a:pt x="4243" y="11541"/>
                  </a:lnTo>
                  <a:lnTo>
                    <a:pt x="4854" y="11541"/>
                  </a:lnTo>
                  <a:lnTo>
                    <a:pt x="4854" y="12151"/>
                  </a:lnTo>
                  <a:cubicBezTo>
                    <a:pt x="4532" y="12666"/>
                    <a:pt x="3054" y="14916"/>
                    <a:pt x="1864" y="15527"/>
                  </a:cubicBezTo>
                  <a:cubicBezTo>
                    <a:pt x="1768" y="15559"/>
                    <a:pt x="1768" y="15655"/>
                    <a:pt x="1800" y="15719"/>
                  </a:cubicBezTo>
                  <a:cubicBezTo>
                    <a:pt x="1824" y="15767"/>
                    <a:pt x="1882" y="15796"/>
                    <a:pt x="1936" y="15796"/>
                  </a:cubicBezTo>
                  <a:cubicBezTo>
                    <a:pt x="1956" y="15796"/>
                    <a:pt x="1976" y="15792"/>
                    <a:pt x="1993" y="15784"/>
                  </a:cubicBezTo>
                  <a:cubicBezTo>
                    <a:pt x="3247" y="15173"/>
                    <a:pt x="4693" y="12955"/>
                    <a:pt x="5079" y="12376"/>
                  </a:cubicBezTo>
                  <a:lnTo>
                    <a:pt x="6204" y="12376"/>
                  </a:lnTo>
                  <a:cubicBezTo>
                    <a:pt x="6525" y="13019"/>
                    <a:pt x="7650" y="15012"/>
                    <a:pt x="8679" y="15848"/>
                  </a:cubicBezTo>
                  <a:cubicBezTo>
                    <a:pt x="8711" y="15880"/>
                    <a:pt x="8751" y="15896"/>
                    <a:pt x="8792" y="15896"/>
                  </a:cubicBezTo>
                  <a:cubicBezTo>
                    <a:pt x="8832" y="15896"/>
                    <a:pt x="8872" y="15880"/>
                    <a:pt x="8904" y="15848"/>
                  </a:cubicBezTo>
                  <a:cubicBezTo>
                    <a:pt x="8936" y="15784"/>
                    <a:pt x="8936" y="15687"/>
                    <a:pt x="8872" y="15623"/>
                  </a:cubicBezTo>
                  <a:cubicBezTo>
                    <a:pt x="7843" y="14787"/>
                    <a:pt x="6686" y="12634"/>
                    <a:pt x="6429" y="12151"/>
                  </a:cubicBezTo>
                  <a:lnTo>
                    <a:pt x="6429" y="11509"/>
                  </a:lnTo>
                  <a:lnTo>
                    <a:pt x="7008" y="11509"/>
                  </a:lnTo>
                  <a:lnTo>
                    <a:pt x="7008" y="10833"/>
                  </a:lnTo>
                  <a:cubicBezTo>
                    <a:pt x="7297" y="10737"/>
                    <a:pt x="7522" y="10641"/>
                    <a:pt x="7747" y="10512"/>
                  </a:cubicBezTo>
                  <a:lnTo>
                    <a:pt x="8776" y="11348"/>
                  </a:lnTo>
                  <a:lnTo>
                    <a:pt x="9322" y="12473"/>
                  </a:lnTo>
                  <a:lnTo>
                    <a:pt x="9386" y="12537"/>
                  </a:lnTo>
                  <a:lnTo>
                    <a:pt x="10608" y="13180"/>
                  </a:lnTo>
                  <a:cubicBezTo>
                    <a:pt x="10625" y="13189"/>
                    <a:pt x="10644" y="13193"/>
                    <a:pt x="10664" y="13193"/>
                  </a:cubicBezTo>
                  <a:cubicBezTo>
                    <a:pt x="10719" y="13193"/>
                    <a:pt x="10777" y="13163"/>
                    <a:pt x="10801" y="13116"/>
                  </a:cubicBezTo>
                  <a:cubicBezTo>
                    <a:pt x="10865" y="13019"/>
                    <a:pt x="10833" y="12955"/>
                    <a:pt x="10736" y="12891"/>
                  </a:cubicBezTo>
                  <a:lnTo>
                    <a:pt x="9579" y="12280"/>
                  </a:lnTo>
                  <a:lnTo>
                    <a:pt x="9033" y="11155"/>
                  </a:lnTo>
                  <a:lnTo>
                    <a:pt x="9001" y="11123"/>
                  </a:lnTo>
                  <a:lnTo>
                    <a:pt x="8036" y="10351"/>
                  </a:lnTo>
                  <a:cubicBezTo>
                    <a:pt x="8550" y="10030"/>
                    <a:pt x="8840" y="9741"/>
                    <a:pt x="8840" y="9741"/>
                  </a:cubicBezTo>
                  <a:cubicBezTo>
                    <a:pt x="8840" y="9741"/>
                    <a:pt x="8711" y="8455"/>
                    <a:pt x="8518" y="7073"/>
                  </a:cubicBezTo>
                  <a:lnTo>
                    <a:pt x="9097" y="7073"/>
                  </a:lnTo>
                  <a:cubicBezTo>
                    <a:pt x="9161" y="7073"/>
                    <a:pt x="9193" y="7040"/>
                    <a:pt x="9226" y="6976"/>
                  </a:cubicBezTo>
                  <a:lnTo>
                    <a:pt x="9933" y="5433"/>
                  </a:lnTo>
                  <a:lnTo>
                    <a:pt x="11090" y="4790"/>
                  </a:lnTo>
                  <a:cubicBezTo>
                    <a:pt x="11154" y="4758"/>
                    <a:pt x="11186" y="4662"/>
                    <a:pt x="11154" y="4565"/>
                  </a:cubicBezTo>
                  <a:cubicBezTo>
                    <a:pt x="11122" y="4533"/>
                    <a:pt x="11058" y="4501"/>
                    <a:pt x="11026" y="4501"/>
                  </a:cubicBezTo>
                  <a:lnTo>
                    <a:pt x="10929" y="4533"/>
                  </a:lnTo>
                  <a:lnTo>
                    <a:pt x="9740" y="5176"/>
                  </a:lnTo>
                  <a:lnTo>
                    <a:pt x="9676" y="5272"/>
                  </a:lnTo>
                  <a:lnTo>
                    <a:pt x="9001" y="6783"/>
                  </a:lnTo>
                  <a:lnTo>
                    <a:pt x="8486" y="6751"/>
                  </a:lnTo>
                  <a:cubicBezTo>
                    <a:pt x="8358" y="5723"/>
                    <a:pt x="8197" y="4694"/>
                    <a:pt x="8100" y="4180"/>
                  </a:cubicBezTo>
                  <a:lnTo>
                    <a:pt x="9258" y="3472"/>
                  </a:lnTo>
                  <a:cubicBezTo>
                    <a:pt x="9322" y="3440"/>
                    <a:pt x="9354" y="3376"/>
                    <a:pt x="9354" y="3312"/>
                  </a:cubicBezTo>
                  <a:lnTo>
                    <a:pt x="8808" y="1158"/>
                  </a:lnTo>
                  <a:lnTo>
                    <a:pt x="9483" y="354"/>
                  </a:lnTo>
                  <a:cubicBezTo>
                    <a:pt x="9547" y="290"/>
                    <a:pt x="9515" y="194"/>
                    <a:pt x="9451" y="162"/>
                  </a:cubicBezTo>
                  <a:lnTo>
                    <a:pt x="9354" y="129"/>
                  </a:lnTo>
                  <a:lnTo>
                    <a:pt x="9258" y="162"/>
                  </a:lnTo>
                  <a:lnTo>
                    <a:pt x="8550" y="997"/>
                  </a:lnTo>
                  <a:lnTo>
                    <a:pt x="8518" y="1126"/>
                  </a:lnTo>
                  <a:lnTo>
                    <a:pt x="9033" y="3280"/>
                  </a:lnTo>
                  <a:lnTo>
                    <a:pt x="8004" y="3858"/>
                  </a:lnTo>
                  <a:cubicBezTo>
                    <a:pt x="7779" y="3312"/>
                    <a:pt x="7265" y="2476"/>
                    <a:pt x="6783" y="1737"/>
                  </a:cubicBezTo>
                  <a:cubicBezTo>
                    <a:pt x="6541" y="1383"/>
                    <a:pt x="6156" y="1206"/>
                    <a:pt x="5770" y="1206"/>
                  </a:cubicBezTo>
                  <a:cubicBezTo>
                    <a:pt x="5384" y="1206"/>
                    <a:pt x="4999" y="1383"/>
                    <a:pt x="4757" y="1737"/>
                  </a:cubicBezTo>
                  <a:lnTo>
                    <a:pt x="3407" y="3730"/>
                  </a:lnTo>
                  <a:lnTo>
                    <a:pt x="2507" y="3151"/>
                  </a:lnTo>
                  <a:lnTo>
                    <a:pt x="3118" y="1029"/>
                  </a:lnTo>
                  <a:lnTo>
                    <a:pt x="3086" y="901"/>
                  </a:lnTo>
                  <a:lnTo>
                    <a:pt x="2411" y="6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4000;p64">
              <a:extLst>
                <a:ext uri="{FF2B5EF4-FFF2-40B4-BE49-F238E27FC236}">
                  <a16:creationId xmlns:a16="http://schemas.microsoft.com/office/drawing/2014/main" id="{5728AAA1-B2CB-ADA3-8944-02C523A72FC9}"/>
                </a:ext>
              </a:extLst>
            </p:cNvPr>
            <p:cNvSpPr/>
            <p:nvPr/>
          </p:nvSpPr>
          <p:spPr>
            <a:xfrm>
              <a:off x="3363975" y="3655875"/>
              <a:ext cx="136625" cy="134225"/>
            </a:xfrm>
            <a:custGeom>
              <a:avLst/>
              <a:gdLst/>
              <a:ahLst/>
              <a:cxnLst/>
              <a:rect l="l" t="t" r="r" b="b"/>
              <a:pathLst>
                <a:path w="5465" h="5369" extrusionOk="0">
                  <a:moveTo>
                    <a:pt x="483" y="1"/>
                  </a:moveTo>
                  <a:lnTo>
                    <a:pt x="0" y="5337"/>
                  </a:lnTo>
                  <a:lnTo>
                    <a:pt x="0" y="5337"/>
                  </a:lnTo>
                  <a:lnTo>
                    <a:pt x="2604" y="3954"/>
                  </a:lnTo>
                  <a:lnTo>
                    <a:pt x="5465" y="5369"/>
                  </a:lnTo>
                  <a:lnTo>
                    <a:pt x="4790" y="129"/>
                  </a:lnTo>
                  <a:lnTo>
                    <a:pt x="3408" y="804"/>
                  </a:lnTo>
                  <a:lnTo>
                    <a:pt x="2668" y="258"/>
                  </a:lnTo>
                  <a:lnTo>
                    <a:pt x="1993" y="836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4001;p64">
              <a:extLst>
                <a:ext uri="{FF2B5EF4-FFF2-40B4-BE49-F238E27FC236}">
                  <a16:creationId xmlns:a16="http://schemas.microsoft.com/office/drawing/2014/main" id="{0592B0A8-6E0B-4017-003E-33F312D1A380}"/>
                </a:ext>
              </a:extLst>
            </p:cNvPr>
            <p:cNvSpPr/>
            <p:nvPr/>
          </p:nvSpPr>
          <p:spPr>
            <a:xfrm>
              <a:off x="3359950" y="3651850"/>
              <a:ext cx="144675" cy="141800"/>
            </a:xfrm>
            <a:custGeom>
              <a:avLst/>
              <a:gdLst/>
              <a:ahLst/>
              <a:cxnLst/>
              <a:rect l="l" t="t" r="r" b="b"/>
              <a:pathLst>
                <a:path w="5787" h="5672" extrusionOk="0">
                  <a:moveTo>
                    <a:pt x="772" y="387"/>
                  </a:moveTo>
                  <a:lnTo>
                    <a:pt x="2090" y="1126"/>
                  </a:lnTo>
                  <a:lnTo>
                    <a:pt x="2154" y="1126"/>
                  </a:lnTo>
                  <a:lnTo>
                    <a:pt x="2283" y="1094"/>
                  </a:lnTo>
                  <a:lnTo>
                    <a:pt x="2829" y="612"/>
                  </a:lnTo>
                  <a:lnTo>
                    <a:pt x="3472" y="1094"/>
                  </a:lnTo>
                  <a:cubicBezTo>
                    <a:pt x="3504" y="1126"/>
                    <a:pt x="3569" y="1126"/>
                    <a:pt x="3633" y="1126"/>
                  </a:cubicBezTo>
                  <a:lnTo>
                    <a:pt x="4822" y="547"/>
                  </a:lnTo>
                  <a:lnTo>
                    <a:pt x="5433" y="5240"/>
                  </a:lnTo>
                  <a:lnTo>
                    <a:pt x="5433" y="5240"/>
                  </a:lnTo>
                  <a:lnTo>
                    <a:pt x="2829" y="3987"/>
                  </a:lnTo>
                  <a:lnTo>
                    <a:pt x="2701" y="3987"/>
                  </a:lnTo>
                  <a:lnTo>
                    <a:pt x="354" y="5240"/>
                  </a:lnTo>
                  <a:lnTo>
                    <a:pt x="772" y="387"/>
                  </a:lnTo>
                  <a:close/>
                  <a:moveTo>
                    <a:pt x="579" y="1"/>
                  </a:moveTo>
                  <a:cubicBezTo>
                    <a:pt x="515" y="33"/>
                    <a:pt x="483" y="97"/>
                    <a:pt x="483" y="129"/>
                  </a:cubicBezTo>
                  <a:lnTo>
                    <a:pt x="1" y="5465"/>
                  </a:lnTo>
                  <a:cubicBezTo>
                    <a:pt x="1" y="5530"/>
                    <a:pt x="33" y="5594"/>
                    <a:pt x="65" y="5626"/>
                  </a:cubicBezTo>
                  <a:cubicBezTo>
                    <a:pt x="97" y="5642"/>
                    <a:pt x="129" y="5650"/>
                    <a:pt x="157" y="5650"/>
                  </a:cubicBezTo>
                  <a:cubicBezTo>
                    <a:pt x="185" y="5650"/>
                    <a:pt x="210" y="5642"/>
                    <a:pt x="226" y="5626"/>
                  </a:cubicBezTo>
                  <a:lnTo>
                    <a:pt x="2765" y="4276"/>
                  </a:lnTo>
                  <a:lnTo>
                    <a:pt x="5562" y="5658"/>
                  </a:lnTo>
                  <a:cubicBezTo>
                    <a:pt x="5580" y="5668"/>
                    <a:pt x="5599" y="5672"/>
                    <a:pt x="5617" y="5672"/>
                  </a:cubicBezTo>
                  <a:cubicBezTo>
                    <a:pt x="5661" y="5672"/>
                    <a:pt x="5700" y="5649"/>
                    <a:pt x="5722" y="5626"/>
                  </a:cubicBezTo>
                  <a:cubicBezTo>
                    <a:pt x="5754" y="5594"/>
                    <a:pt x="5787" y="5562"/>
                    <a:pt x="5787" y="5498"/>
                  </a:cubicBezTo>
                  <a:lnTo>
                    <a:pt x="5112" y="290"/>
                  </a:lnTo>
                  <a:cubicBezTo>
                    <a:pt x="5112" y="226"/>
                    <a:pt x="5079" y="194"/>
                    <a:pt x="5015" y="162"/>
                  </a:cubicBezTo>
                  <a:lnTo>
                    <a:pt x="4887" y="162"/>
                  </a:lnTo>
                  <a:lnTo>
                    <a:pt x="3569" y="804"/>
                  </a:lnTo>
                  <a:lnTo>
                    <a:pt x="2926" y="290"/>
                  </a:lnTo>
                  <a:cubicBezTo>
                    <a:pt x="2894" y="274"/>
                    <a:pt x="2862" y="266"/>
                    <a:pt x="2829" y="266"/>
                  </a:cubicBezTo>
                  <a:cubicBezTo>
                    <a:pt x="2797" y="266"/>
                    <a:pt x="2765" y="274"/>
                    <a:pt x="2733" y="290"/>
                  </a:cubicBezTo>
                  <a:lnTo>
                    <a:pt x="2154" y="804"/>
                  </a:lnTo>
                  <a:lnTo>
                    <a:pt x="708" y="33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4002;p64">
              <a:extLst>
                <a:ext uri="{FF2B5EF4-FFF2-40B4-BE49-F238E27FC236}">
                  <a16:creationId xmlns:a16="http://schemas.microsoft.com/office/drawing/2014/main" id="{6F8BD040-1FD6-4E35-3B15-7473ACD5C287}"/>
                </a:ext>
              </a:extLst>
            </p:cNvPr>
            <p:cNvSpPr/>
            <p:nvPr/>
          </p:nvSpPr>
          <p:spPr>
            <a:xfrm>
              <a:off x="3378425" y="3754725"/>
              <a:ext cx="110925" cy="61100"/>
            </a:xfrm>
            <a:custGeom>
              <a:avLst/>
              <a:gdLst/>
              <a:ahLst/>
              <a:cxnLst/>
              <a:rect l="l" t="t" r="r" b="b"/>
              <a:pathLst>
                <a:path w="4437" h="2444" extrusionOk="0">
                  <a:moveTo>
                    <a:pt x="2026" y="0"/>
                  </a:moveTo>
                  <a:lnTo>
                    <a:pt x="1" y="1190"/>
                  </a:lnTo>
                  <a:lnTo>
                    <a:pt x="2058" y="2443"/>
                  </a:lnTo>
                  <a:lnTo>
                    <a:pt x="4437" y="1222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4003;p64">
              <a:extLst>
                <a:ext uri="{FF2B5EF4-FFF2-40B4-BE49-F238E27FC236}">
                  <a16:creationId xmlns:a16="http://schemas.microsoft.com/office/drawing/2014/main" id="{1105738F-625C-D4FD-4DEF-E8FA521C0A4B}"/>
                </a:ext>
              </a:extLst>
            </p:cNvPr>
            <p:cNvSpPr/>
            <p:nvPr/>
          </p:nvSpPr>
          <p:spPr>
            <a:xfrm>
              <a:off x="3374425" y="3750700"/>
              <a:ext cx="118950" cy="68325"/>
            </a:xfrm>
            <a:custGeom>
              <a:avLst/>
              <a:gdLst/>
              <a:ahLst/>
              <a:cxnLst/>
              <a:rect l="l" t="t" r="r" b="b"/>
              <a:pathLst>
                <a:path w="4758" h="2733" extrusionOk="0">
                  <a:moveTo>
                    <a:pt x="2186" y="322"/>
                  </a:moveTo>
                  <a:lnTo>
                    <a:pt x="4243" y="1383"/>
                  </a:lnTo>
                  <a:lnTo>
                    <a:pt x="2218" y="2411"/>
                  </a:lnTo>
                  <a:lnTo>
                    <a:pt x="450" y="1351"/>
                  </a:lnTo>
                  <a:lnTo>
                    <a:pt x="2186" y="322"/>
                  </a:lnTo>
                  <a:close/>
                  <a:moveTo>
                    <a:pt x="2186" y="1"/>
                  </a:moveTo>
                  <a:lnTo>
                    <a:pt x="2122" y="33"/>
                  </a:lnTo>
                  <a:lnTo>
                    <a:pt x="97" y="1222"/>
                  </a:lnTo>
                  <a:cubicBezTo>
                    <a:pt x="32" y="1254"/>
                    <a:pt x="0" y="1319"/>
                    <a:pt x="0" y="1351"/>
                  </a:cubicBezTo>
                  <a:cubicBezTo>
                    <a:pt x="0" y="1415"/>
                    <a:pt x="32" y="1447"/>
                    <a:pt x="97" y="1479"/>
                  </a:cubicBezTo>
                  <a:lnTo>
                    <a:pt x="2154" y="2733"/>
                  </a:lnTo>
                  <a:lnTo>
                    <a:pt x="2283" y="2733"/>
                  </a:lnTo>
                  <a:lnTo>
                    <a:pt x="4661" y="1544"/>
                  </a:lnTo>
                  <a:cubicBezTo>
                    <a:pt x="4725" y="1511"/>
                    <a:pt x="4758" y="1447"/>
                    <a:pt x="4758" y="1415"/>
                  </a:cubicBezTo>
                  <a:cubicBezTo>
                    <a:pt x="4758" y="1351"/>
                    <a:pt x="4725" y="1286"/>
                    <a:pt x="4661" y="1254"/>
                  </a:cubicBezTo>
                  <a:lnTo>
                    <a:pt x="2250" y="3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4004;p64">
              <a:extLst>
                <a:ext uri="{FF2B5EF4-FFF2-40B4-BE49-F238E27FC236}">
                  <a16:creationId xmlns:a16="http://schemas.microsoft.com/office/drawing/2014/main" id="{12050F74-363D-1FFF-2A0F-F2F08D69B7D2}"/>
                </a:ext>
              </a:extLst>
            </p:cNvPr>
            <p:cNvSpPr/>
            <p:nvPr/>
          </p:nvSpPr>
          <p:spPr>
            <a:xfrm>
              <a:off x="3506200" y="2497575"/>
              <a:ext cx="375325" cy="422225"/>
            </a:xfrm>
            <a:custGeom>
              <a:avLst/>
              <a:gdLst/>
              <a:ahLst/>
              <a:cxnLst/>
              <a:rect l="l" t="t" r="r" b="b"/>
              <a:pathLst>
                <a:path w="15013" h="16889" extrusionOk="0">
                  <a:moveTo>
                    <a:pt x="9196" y="0"/>
                  </a:moveTo>
                  <a:cubicBezTo>
                    <a:pt x="9176" y="0"/>
                    <a:pt x="9154" y="4"/>
                    <a:pt x="9130" y="12"/>
                  </a:cubicBezTo>
                  <a:cubicBezTo>
                    <a:pt x="9066" y="44"/>
                    <a:pt x="9001" y="109"/>
                    <a:pt x="9034" y="205"/>
                  </a:cubicBezTo>
                  <a:cubicBezTo>
                    <a:pt x="9451" y="1459"/>
                    <a:pt x="9226" y="3902"/>
                    <a:pt x="9162" y="4448"/>
                  </a:cubicBezTo>
                  <a:lnTo>
                    <a:pt x="8808" y="4995"/>
                  </a:lnTo>
                  <a:lnTo>
                    <a:pt x="8326" y="4673"/>
                  </a:lnTo>
                  <a:lnTo>
                    <a:pt x="7941" y="5220"/>
                  </a:lnTo>
                  <a:cubicBezTo>
                    <a:pt x="7683" y="5155"/>
                    <a:pt x="7394" y="5091"/>
                    <a:pt x="7169" y="5059"/>
                  </a:cubicBezTo>
                  <a:lnTo>
                    <a:pt x="6751" y="3838"/>
                  </a:lnTo>
                  <a:lnTo>
                    <a:pt x="6944" y="2584"/>
                  </a:lnTo>
                  <a:lnTo>
                    <a:pt x="6912" y="2487"/>
                  </a:lnTo>
                  <a:lnTo>
                    <a:pt x="6237" y="1298"/>
                  </a:lnTo>
                  <a:cubicBezTo>
                    <a:pt x="6216" y="1236"/>
                    <a:pt x="6169" y="1200"/>
                    <a:pt x="6120" y="1200"/>
                  </a:cubicBezTo>
                  <a:cubicBezTo>
                    <a:pt x="6094" y="1200"/>
                    <a:pt x="6067" y="1211"/>
                    <a:pt x="6044" y="1234"/>
                  </a:cubicBezTo>
                  <a:cubicBezTo>
                    <a:pt x="5980" y="1266"/>
                    <a:pt x="5948" y="1362"/>
                    <a:pt x="5980" y="1427"/>
                  </a:cubicBezTo>
                  <a:lnTo>
                    <a:pt x="6623" y="2584"/>
                  </a:lnTo>
                  <a:lnTo>
                    <a:pt x="6462" y="3838"/>
                  </a:lnTo>
                  <a:lnTo>
                    <a:pt x="6462" y="3902"/>
                  </a:lnTo>
                  <a:lnTo>
                    <a:pt x="6848" y="5059"/>
                  </a:lnTo>
                  <a:cubicBezTo>
                    <a:pt x="6760" y="5054"/>
                    <a:pt x="6677" y="5052"/>
                    <a:pt x="6598" y="5052"/>
                  </a:cubicBezTo>
                  <a:cubicBezTo>
                    <a:pt x="6126" y="5052"/>
                    <a:pt x="5819" y="5123"/>
                    <a:pt x="5819" y="5123"/>
                  </a:cubicBezTo>
                  <a:cubicBezTo>
                    <a:pt x="5819" y="5123"/>
                    <a:pt x="5208" y="6281"/>
                    <a:pt x="4598" y="7534"/>
                  </a:cubicBezTo>
                  <a:lnTo>
                    <a:pt x="4148" y="7213"/>
                  </a:lnTo>
                  <a:cubicBezTo>
                    <a:pt x="4131" y="7197"/>
                    <a:pt x="4107" y="7189"/>
                    <a:pt x="4079" y="7189"/>
                  </a:cubicBezTo>
                  <a:cubicBezTo>
                    <a:pt x="4051" y="7189"/>
                    <a:pt x="4019" y="7197"/>
                    <a:pt x="3987" y="7213"/>
                  </a:cubicBezTo>
                  <a:lnTo>
                    <a:pt x="2540" y="8113"/>
                  </a:lnTo>
                  <a:lnTo>
                    <a:pt x="1222" y="8016"/>
                  </a:lnTo>
                  <a:cubicBezTo>
                    <a:pt x="1126" y="8016"/>
                    <a:pt x="1062" y="8081"/>
                    <a:pt x="1062" y="8145"/>
                  </a:cubicBezTo>
                  <a:cubicBezTo>
                    <a:pt x="1062" y="8209"/>
                    <a:pt x="1062" y="8273"/>
                    <a:pt x="1126" y="8306"/>
                  </a:cubicBezTo>
                  <a:lnTo>
                    <a:pt x="1190" y="8306"/>
                  </a:lnTo>
                  <a:lnTo>
                    <a:pt x="2572" y="8434"/>
                  </a:lnTo>
                  <a:lnTo>
                    <a:pt x="2669" y="8402"/>
                  </a:lnTo>
                  <a:lnTo>
                    <a:pt x="4051" y="7502"/>
                  </a:lnTo>
                  <a:lnTo>
                    <a:pt x="4469" y="7791"/>
                  </a:lnTo>
                  <a:cubicBezTo>
                    <a:pt x="4019" y="8756"/>
                    <a:pt x="3569" y="9688"/>
                    <a:pt x="3376" y="10202"/>
                  </a:cubicBezTo>
                  <a:lnTo>
                    <a:pt x="2026" y="10106"/>
                  </a:lnTo>
                  <a:cubicBezTo>
                    <a:pt x="1962" y="10106"/>
                    <a:pt x="1897" y="10138"/>
                    <a:pt x="1865" y="10202"/>
                  </a:cubicBezTo>
                  <a:lnTo>
                    <a:pt x="1094" y="12292"/>
                  </a:lnTo>
                  <a:lnTo>
                    <a:pt x="130" y="12581"/>
                  </a:lnTo>
                  <a:cubicBezTo>
                    <a:pt x="33" y="12613"/>
                    <a:pt x="1" y="12709"/>
                    <a:pt x="33" y="12774"/>
                  </a:cubicBezTo>
                  <a:lnTo>
                    <a:pt x="97" y="12870"/>
                  </a:lnTo>
                  <a:lnTo>
                    <a:pt x="226" y="12870"/>
                  </a:lnTo>
                  <a:lnTo>
                    <a:pt x="1255" y="12581"/>
                  </a:lnTo>
                  <a:lnTo>
                    <a:pt x="1351" y="12484"/>
                  </a:lnTo>
                  <a:lnTo>
                    <a:pt x="2122" y="10427"/>
                  </a:lnTo>
                  <a:lnTo>
                    <a:pt x="3280" y="10491"/>
                  </a:lnTo>
                  <a:cubicBezTo>
                    <a:pt x="3151" y="11070"/>
                    <a:pt x="3119" y="12067"/>
                    <a:pt x="3151" y="12934"/>
                  </a:cubicBezTo>
                  <a:cubicBezTo>
                    <a:pt x="3151" y="13610"/>
                    <a:pt x="3718" y="14118"/>
                    <a:pt x="4360" y="14118"/>
                  </a:cubicBezTo>
                  <a:cubicBezTo>
                    <a:pt x="4512" y="14118"/>
                    <a:pt x="4669" y="14089"/>
                    <a:pt x="4823" y="14027"/>
                  </a:cubicBezTo>
                  <a:lnTo>
                    <a:pt x="7041" y="13127"/>
                  </a:lnTo>
                  <a:lnTo>
                    <a:pt x="7458" y="14092"/>
                  </a:lnTo>
                  <a:lnTo>
                    <a:pt x="5819" y="15538"/>
                  </a:lnTo>
                  <a:cubicBezTo>
                    <a:pt x="5787" y="15570"/>
                    <a:pt x="5755" y="15602"/>
                    <a:pt x="5755" y="15667"/>
                  </a:cubicBezTo>
                  <a:lnTo>
                    <a:pt x="5851" y="16760"/>
                  </a:lnTo>
                  <a:lnTo>
                    <a:pt x="5915" y="16856"/>
                  </a:lnTo>
                  <a:lnTo>
                    <a:pt x="6012" y="16888"/>
                  </a:lnTo>
                  <a:cubicBezTo>
                    <a:pt x="6108" y="16888"/>
                    <a:pt x="6173" y="16824"/>
                    <a:pt x="6173" y="16727"/>
                  </a:cubicBezTo>
                  <a:lnTo>
                    <a:pt x="6076" y="15731"/>
                  </a:lnTo>
                  <a:lnTo>
                    <a:pt x="7748" y="14252"/>
                  </a:lnTo>
                  <a:cubicBezTo>
                    <a:pt x="7812" y="14220"/>
                    <a:pt x="7812" y="14124"/>
                    <a:pt x="7780" y="14092"/>
                  </a:cubicBezTo>
                  <a:lnTo>
                    <a:pt x="7330" y="13031"/>
                  </a:lnTo>
                  <a:lnTo>
                    <a:pt x="7491" y="12967"/>
                  </a:lnTo>
                  <a:lnTo>
                    <a:pt x="9162" y="11006"/>
                  </a:lnTo>
                  <a:lnTo>
                    <a:pt x="9741" y="11424"/>
                  </a:lnTo>
                  <a:lnTo>
                    <a:pt x="9419" y="13031"/>
                  </a:lnTo>
                  <a:lnTo>
                    <a:pt x="9419" y="13127"/>
                  </a:lnTo>
                  <a:lnTo>
                    <a:pt x="9998" y="14381"/>
                  </a:lnTo>
                  <a:lnTo>
                    <a:pt x="10062" y="14445"/>
                  </a:lnTo>
                  <a:cubicBezTo>
                    <a:pt x="10078" y="14461"/>
                    <a:pt x="10102" y="14469"/>
                    <a:pt x="10130" y="14469"/>
                  </a:cubicBezTo>
                  <a:cubicBezTo>
                    <a:pt x="10159" y="14469"/>
                    <a:pt x="10191" y="14461"/>
                    <a:pt x="10223" y="14445"/>
                  </a:cubicBezTo>
                  <a:cubicBezTo>
                    <a:pt x="10287" y="14413"/>
                    <a:pt x="10319" y="14317"/>
                    <a:pt x="10287" y="14252"/>
                  </a:cubicBezTo>
                  <a:lnTo>
                    <a:pt x="9709" y="13063"/>
                  </a:lnTo>
                  <a:lnTo>
                    <a:pt x="10062" y="11359"/>
                  </a:lnTo>
                  <a:cubicBezTo>
                    <a:pt x="10062" y="11327"/>
                    <a:pt x="10030" y="11263"/>
                    <a:pt x="9998" y="11231"/>
                  </a:cubicBezTo>
                  <a:lnTo>
                    <a:pt x="9355" y="10781"/>
                  </a:lnTo>
                  <a:lnTo>
                    <a:pt x="11187" y="8627"/>
                  </a:lnTo>
                  <a:cubicBezTo>
                    <a:pt x="11187" y="8627"/>
                    <a:pt x="10994" y="8048"/>
                    <a:pt x="10544" y="7341"/>
                  </a:cubicBezTo>
                  <a:lnTo>
                    <a:pt x="11444" y="7309"/>
                  </a:lnTo>
                  <a:lnTo>
                    <a:pt x="11509" y="7277"/>
                  </a:lnTo>
                  <a:lnTo>
                    <a:pt x="12569" y="6698"/>
                  </a:lnTo>
                  <a:lnTo>
                    <a:pt x="13887" y="6859"/>
                  </a:lnTo>
                  <a:cubicBezTo>
                    <a:pt x="13904" y="6865"/>
                    <a:pt x="13920" y="6867"/>
                    <a:pt x="13936" y="6867"/>
                  </a:cubicBezTo>
                  <a:cubicBezTo>
                    <a:pt x="14006" y="6867"/>
                    <a:pt x="14054" y="6810"/>
                    <a:pt x="14080" y="6731"/>
                  </a:cubicBezTo>
                  <a:cubicBezTo>
                    <a:pt x="14080" y="6666"/>
                    <a:pt x="14016" y="6570"/>
                    <a:pt x="13952" y="6570"/>
                  </a:cubicBezTo>
                  <a:lnTo>
                    <a:pt x="12569" y="6377"/>
                  </a:lnTo>
                  <a:lnTo>
                    <a:pt x="12473" y="6409"/>
                  </a:lnTo>
                  <a:lnTo>
                    <a:pt x="11380" y="7020"/>
                  </a:lnTo>
                  <a:lnTo>
                    <a:pt x="10351" y="7052"/>
                  </a:lnTo>
                  <a:cubicBezTo>
                    <a:pt x="10287" y="6988"/>
                    <a:pt x="10223" y="6923"/>
                    <a:pt x="10191" y="6859"/>
                  </a:cubicBezTo>
                  <a:lnTo>
                    <a:pt x="10673" y="6152"/>
                  </a:lnTo>
                  <a:lnTo>
                    <a:pt x="10159" y="5830"/>
                  </a:lnTo>
                  <a:lnTo>
                    <a:pt x="10480" y="5316"/>
                  </a:lnTo>
                  <a:cubicBezTo>
                    <a:pt x="10988" y="5077"/>
                    <a:pt x="13165" y="4142"/>
                    <a:pt x="14553" y="4142"/>
                  </a:cubicBezTo>
                  <a:cubicBezTo>
                    <a:pt x="14658" y="4142"/>
                    <a:pt x="14757" y="4148"/>
                    <a:pt x="14852" y="4159"/>
                  </a:cubicBezTo>
                  <a:cubicBezTo>
                    <a:pt x="14916" y="4159"/>
                    <a:pt x="14980" y="4095"/>
                    <a:pt x="15012" y="4030"/>
                  </a:cubicBezTo>
                  <a:cubicBezTo>
                    <a:pt x="15012" y="3934"/>
                    <a:pt x="14948" y="3870"/>
                    <a:pt x="14884" y="3838"/>
                  </a:cubicBezTo>
                  <a:cubicBezTo>
                    <a:pt x="14785" y="3826"/>
                    <a:pt x="14682" y="3821"/>
                    <a:pt x="14574" y="3821"/>
                  </a:cubicBezTo>
                  <a:cubicBezTo>
                    <a:pt x="13142" y="3821"/>
                    <a:pt x="11014" y="4758"/>
                    <a:pt x="10416" y="5027"/>
                  </a:cubicBezTo>
                  <a:lnTo>
                    <a:pt x="9484" y="4384"/>
                  </a:lnTo>
                  <a:cubicBezTo>
                    <a:pt x="9548" y="3645"/>
                    <a:pt x="9741" y="1395"/>
                    <a:pt x="9323" y="109"/>
                  </a:cubicBezTo>
                  <a:cubicBezTo>
                    <a:pt x="9299" y="36"/>
                    <a:pt x="9257" y="0"/>
                    <a:pt x="9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4005;p64">
              <a:extLst>
                <a:ext uri="{FF2B5EF4-FFF2-40B4-BE49-F238E27FC236}">
                  <a16:creationId xmlns:a16="http://schemas.microsoft.com/office/drawing/2014/main" id="{B58BBE32-39A3-F097-FC0C-04B75982FA54}"/>
                </a:ext>
              </a:extLst>
            </p:cNvPr>
            <p:cNvSpPr/>
            <p:nvPr/>
          </p:nvSpPr>
          <p:spPr>
            <a:xfrm>
              <a:off x="3600225" y="2635300"/>
              <a:ext cx="171200" cy="180825"/>
            </a:xfrm>
            <a:custGeom>
              <a:avLst/>
              <a:gdLst/>
              <a:ahLst/>
              <a:cxnLst/>
              <a:rect l="l" t="t" r="r" b="b"/>
              <a:pathLst>
                <a:path w="6848" h="7233" extrusionOk="0">
                  <a:moveTo>
                    <a:pt x="2283" y="0"/>
                  </a:moveTo>
                  <a:lnTo>
                    <a:pt x="1" y="4725"/>
                  </a:lnTo>
                  <a:lnTo>
                    <a:pt x="1512" y="4950"/>
                  </a:lnTo>
                  <a:lnTo>
                    <a:pt x="1833" y="5818"/>
                  </a:lnTo>
                  <a:lnTo>
                    <a:pt x="2701" y="5690"/>
                  </a:lnTo>
                  <a:lnTo>
                    <a:pt x="3505" y="7233"/>
                  </a:lnTo>
                  <a:lnTo>
                    <a:pt x="6848" y="3054"/>
                  </a:lnTo>
                  <a:lnTo>
                    <a:pt x="3922" y="276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4006;p64">
              <a:extLst>
                <a:ext uri="{FF2B5EF4-FFF2-40B4-BE49-F238E27FC236}">
                  <a16:creationId xmlns:a16="http://schemas.microsoft.com/office/drawing/2014/main" id="{C21909AD-9094-CDB3-1C25-65BE717DED03}"/>
                </a:ext>
              </a:extLst>
            </p:cNvPr>
            <p:cNvSpPr/>
            <p:nvPr/>
          </p:nvSpPr>
          <p:spPr>
            <a:xfrm>
              <a:off x="3596225" y="2632075"/>
              <a:ext cx="179225" cy="188075"/>
            </a:xfrm>
            <a:custGeom>
              <a:avLst/>
              <a:gdLst/>
              <a:ahLst/>
              <a:cxnLst/>
              <a:rect l="l" t="t" r="r" b="b"/>
              <a:pathLst>
                <a:path w="7169" h="7523" extrusionOk="0">
                  <a:moveTo>
                    <a:pt x="2475" y="450"/>
                  </a:moveTo>
                  <a:lnTo>
                    <a:pt x="3954" y="2958"/>
                  </a:lnTo>
                  <a:cubicBezTo>
                    <a:pt x="3954" y="3022"/>
                    <a:pt x="4018" y="3022"/>
                    <a:pt x="4050" y="3054"/>
                  </a:cubicBezTo>
                  <a:lnTo>
                    <a:pt x="6718" y="3311"/>
                  </a:lnTo>
                  <a:lnTo>
                    <a:pt x="3697" y="7104"/>
                  </a:lnTo>
                  <a:lnTo>
                    <a:pt x="2990" y="5754"/>
                  </a:lnTo>
                  <a:lnTo>
                    <a:pt x="2925" y="5690"/>
                  </a:lnTo>
                  <a:lnTo>
                    <a:pt x="2829" y="5690"/>
                  </a:lnTo>
                  <a:lnTo>
                    <a:pt x="2089" y="5754"/>
                  </a:lnTo>
                  <a:lnTo>
                    <a:pt x="1832" y="5015"/>
                  </a:lnTo>
                  <a:cubicBezTo>
                    <a:pt x="1800" y="4983"/>
                    <a:pt x="1768" y="4919"/>
                    <a:pt x="1704" y="4919"/>
                  </a:cubicBezTo>
                  <a:lnTo>
                    <a:pt x="386" y="4726"/>
                  </a:lnTo>
                  <a:lnTo>
                    <a:pt x="2475" y="450"/>
                  </a:lnTo>
                  <a:close/>
                  <a:moveTo>
                    <a:pt x="2443" y="0"/>
                  </a:moveTo>
                  <a:cubicBezTo>
                    <a:pt x="2379" y="0"/>
                    <a:pt x="2347" y="33"/>
                    <a:pt x="2314" y="65"/>
                  </a:cubicBezTo>
                  <a:lnTo>
                    <a:pt x="0" y="4790"/>
                  </a:lnTo>
                  <a:lnTo>
                    <a:pt x="0" y="4919"/>
                  </a:lnTo>
                  <a:lnTo>
                    <a:pt x="129" y="5015"/>
                  </a:lnTo>
                  <a:lnTo>
                    <a:pt x="1575" y="5208"/>
                  </a:lnTo>
                  <a:lnTo>
                    <a:pt x="1832" y="5979"/>
                  </a:lnTo>
                  <a:cubicBezTo>
                    <a:pt x="1859" y="6032"/>
                    <a:pt x="1906" y="6084"/>
                    <a:pt x="1958" y="6084"/>
                  </a:cubicBezTo>
                  <a:cubicBezTo>
                    <a:pt x="1969" y="6084"/>
                    <a:pt x="1981" y="6082"/>
                    <a:pt x="1993" y="6076"/>
                  </a:cubicBezTo>
                  <a:lnTo>
                    <a:pt x="2765" y="5979"/>
                  </a:lnTo>
                  <a:lnTo>
                    <a:pt x="3536" y="7426"/>
                  </a:lnTo>
                  <a:lnTo>
                    <a:pt x="3568" y="7490"/>
                  </a:lnTo>
                  <a:lnTo>
                    <a:pt x="3632" y="7522"/>
                  </a:lnTo>
                  <a:cubicBezTo>
                    <a:pt x="3697" y="7522"/>
                    <a:pt x="3729" y="7490"/>
                    <a:pt x="3761" y="7458"/>
                  </a:cubicBezTo>
                  <a:lnTo>
                    <a:pt x="7136" y="3279"/>
                  </a:lnTo>
                  <a:cubicBezTo>
                    <a:pt x="7168" y="3215"/>
                    <a:pt x="7168" y="3151"/>
                    <a:pt x="7136" y="3118"/>
                  </a:cubicBezTo>
                  <a:cubicBezTo>
                    <a:pt x="7136" y="3054"/>
                    <a:pt x="7072" y="3022"/>
                    <a:pt x="7008" y="3022"/>
                  </a:cubicBezTo>
                  <a:lnTo>
                    <a:pt x="4179" y="2733"/>
                  </a:lnTo>
                  <a:lnTo>
                    <a:pt x="2572" y="65"/>
                  </a:lnTo>
                  <a:cubicBezTo>
                    <a:pt x="2572" y="33"/>
                    <a:pt x="2507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4007;p64">
              <a:extLst>
                <a:ext uri="{FF2B5EF4-FFF2-40B4-BE49-F238E27FC236}">
                  <a16:creationId xmlns:a16="http://schemas.microsoft.com/office/drawing/2014/main" id="{44EBF2EB-7EAD-2153-8E41-33AB9E53E2FD}"/>
                </a:ext>
              </a:extLst>
            </p:cNvPr>
            <p:cNvSpPr/>
            <p:nvPr/>
          </p:nvSpPr>
          <p:spPr>
            <a:xfrm>
              <a:off x="3664525" y="2645725"/>
              <a:ext cx="92425" cy="61100"/>
            </a:xfrm>
            <a:custGeom>
              <a:avLst/>
              <a:gdLst/>
              <a:ahLst/>
              <a:cxnLst/>
              <a:rect l="l" t="t" r="r" b="b"/>
              <a:pathLst>
                <a:path w="3697" h="2444" extrusionOk="0">
                  <a:moveTo>
                    <a:pt x="0" y="1"/>
                  </a:moveTo>
                  <a:lnTo>
                    <a:pt x="1350" y="2347"/>
                  </a:lnTo>
                  <a:lnTo>
                    <a:pt x="3697" y="2444"/>
                  </a:lnTo>
                  <a:lnTo>
                    <a:pt x="2636" y="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4008;p64">
              <a:extLst>
                <a:ext uri="{FF2B5EF4-FFF2-40B4-BE49-F238E27FC236}">
                  <a16:creationId xmlns:a16="http://schemas.microsoft.com/office/drawing/2014/main" id="{05E7B727-1E4F-B9A0-56C2-EADC1C4F6975}"/>
                </a:ext>
              </a:extLst>
            </p:cNvPr>
            <p:cNvSpPr/>
            <p:nvPr/>
          </p:nvSpPr>
          <p:spPr>
            <a:xfrm>
              <a:off x="3660500" y="2641725"/>
              <a:ext cx="100475" cy="69125"/>
            </a:xfrm>
            <a:custGeom>
              <a:avLst/>
              <a:gdLst/>
              <a:ahLst/>
              <a:cxnLst/>
              <a:rect l="l" t="t" r="r" b="b"/>
              <a:pathLst>
                <a:path w="4019" h="2765" extrusionOk="0">
                  <a:moveTo>
                    <a:pt x="451" y="322"/>
                  </a:moveTo>
                  <a:lnTo>
                    <a:pt x="2701" y="611"/>
                  </a:lnTo>
                  <a:lnTo>
                    <a:pt x="3601" y="2443"/>
                  </a:lnTo>
                  <a:lnTo>
                    <a:pt x="1608" y="2347"/>
                  </a:lnTo>
                  <a:lnTo>
                    <a:pt x="451" y="322"/>
                  </a:lnTo>
                  <a:close/>
                  <a:moveTo>
                    <a:pt x="194" y="0"/>
                  </a:moveTo>
                  <a:cubicBezTo>
                    <a:pt x="129" y="0"/>
                    <a:pt x="97" y="0"/>
                    <a:pt x="65" y="64"/>
                  </a:cubicBezTo>
                  <a:cubicBezTo>
                    <a:pt x="33" y="97"/>
                    <a:pt x="1" y="161"/>
                    <a:pt x="33" y="225"/>
                  </a:cubicBezTo>
                  <a:lnTo>
                    <a:pt x="1383" y="2572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65"/>
                  </a:lnTo>
                  <a:cubicBezTo>
                    <a:pt x="3890" y="2765"/>
                    <a:pt x="3954" y="2765"/>
                    <a:pt x="3987" y="2700"/>
                  </a:cubicBezTo>
                  <a:cubicBezTo>
                    <a:pt x="4019" y="2668"/>
                    <a:pt x="4019" y="2604"/>
                    <a:pt x="3987" y="2540"/>
                  </a:cubicBezTo>
                  <a:lnTo>
                    <a:pt x="2958" y="386"/>
                  </a:lnTo>
                  <a:cubicBezTo>
                    <a:pt x="2926" y="354"/>
                    <a:pt x="2894" y="322"/>
                    <a:pt x="2829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4009;p64">
              <a:extLst>
                <a:ext uri="{FF2B5EF4-FFF2-40B4-BE49-F238E27FC236}">
                  <a16:creationId xmlns:a16="http://schemas.microsoft.com/office/drawing/2014/main" id="{A8F62368-6A2A-3566-9AFC-53AF47F3DAFE}"/>
                </a:ext>
              </a:extLst>
            </p:cNvPr>
            <p:cNvSpPr/>
            <p:nvPr/>
          </p:nvSpPr>
          <p:spPr>
            <a:xfrm>
              <a:off x="4202950" y="2493550"/>
              <a:ext cx="375300" cy="422225"/>
            </a:xfrm>
            <a:custGeom>
              <a:avLst/>
              <a:gdLst/>
              <a:ahLst/>
              <a:cxnLst/>
              <a:rect l="l" t="t" r="r" b="b"/>
              <a:pathLst>
                <a:path w="15012" h="16889" extrusionOk="0">
                  <a:moveTo>
                    <a:pt x="9195" y="1"/>
                  </a:moveTo>
                  <a:cubicBezTo>
                    <a:pt x="9175" y="1"/>
                    <a:pt x="9153" y="5"/>
                    <a:pt x="9129" y="13"/>
                  </a:cubicBezTo>
                  <a:cubicBezTo>
                    <a:pt x="9065" y="13"/>
                    <a:pt x="9001" y="109"/>
                    <a:pt x="9033" y="173"/>
                  </a:cubicBezTo>
                  <a:cubicBezTo>
                    <a:pt x="9418" y="1459"/>
                    <a:pt x="9226" y="3870"/>
                    <a:pt x="9161" y="4449"/>
                  </a:cubicBezTo>
                  <a:lnTo>
                    <a:pt x="8808" y="4963"/>
                  </a:lnTo>
                  <a:lnTo>
                    <a:pt x="8326" y="4641"/>
                  </a:lnTo>
                  <a:lnTo>
                    <a:pt x="7940" y="5220"/>
                  </a:lnTo>
                  <a:cubicBezTo>
                    <a:pt x="7650" y="5124"/>
                    <a:pt x="7393" y="5091"/>
                    <a:pt x="7168" y="5059"/>
                  </a:cubicBezTo>
                  <a:lnTo>
                    <a:pt x="6750" y="3806"/>
                  </a:lnTo>
                  <a:lnTo>
                    <a:pt x="6911" y="2584"/>
                  </a:lnTo>
                  <a:lnTo>
                    <a:pt x="6911" y="2488"/>
                  </a:lnTo>
                  <a:lnTo>
                    <a:pt x="6236" y="1266"/>
                  </a:lnTo>
                  <a:cubicBezTo>
                    <a:pt x="6213" y="1219"/>
                    <a:pt x="6155" y="1189"/>
                    <a:pt x="6100" y="1189"/>
                  </a:cubicBezTo>
                  <a:cubicBezTo>
                    <a:pt x="6080" y="1189"/>
                    <a:pt x="6060" y="1193"/>
                    <a:pt x="6043" y="1202"/>
                  </a:cubicBezTo>
                  <a:cubicBezTo>
                    <a:pt x="5947" y="1266"/>
                    <a:pt x="5947" y="1363"/>
                    <a:pt x="5979" y="1427"/>
                  </a:cubicBezTo>
                  <a:lnTo>
                    <a:pt x="6622" y="2584"/>
                  </a:lnTo>
                  <a:lnTo>
                    <a:pt x="6429" y="3806"/>
                  </a:lnTo>
                  <a:lnTo>
                    <a:pt x="6461" y="3870"/>
                  </a:lnTo>
                  <a:lnTo>
                    <a:pt x="6815" y="5027"/>
                  </a:lnTo>
                  <a:cubicBezTo>
                    <a:pt x="6236" y="5027"/>
                    <a:pt x="5818" y="5124"/>
                    <a:pt x="5818" y="5124"/>
                  </a:cubicBezTo>
                  <a:cubicBezTo>
                    <a:pt x="5818" y="5124"/>
                    <a:pt x="5207" y="6281"/>
                    <a:pt x="4597" y="7502"/>
                  </a:cubicBezTo>
                  <a:lnTo>
                    <a:pt x="4147" y="7181"/>
                  </a:lnTo>
                  <a:cubicBezTo>
                    <a:pt x="4115" y="7165"/>
                    <a:pt x="4082" y="7157"/>
                    <a:pt x="4054" y="7157"/>
                  </a:cubicBezTo>
                  <a:cubicBezTo>
                    <a:pt x="4026" y="7157"/>
                    <a:pt x="4002" y="7165"/>
                    <a:pt x="3986" y="7181"/>
                  </a:cubicBezTo>
                  <a:lnTo>
                    <a:pt x="2540" y="8113"/>
                  </a:lnTo>
                  <a:lnTo>
                    <a:pt x="1222" y="8017"/>
                  </a:lnTo>
                  <a:cubicBezTo>
                    <a:pt x="1205" y="8011"/>
                    <a:pt x="1188" y="8008"/>
                    <a:pt x="1173" y="8008"/>
                  </a:cubicBezTo>
                  <a:cubicBezTo>
                    <a:pt x="1103" y="8008"/>
                    <a:pt x="1055" y="8066"/>
                    <a:pt x="1029" y="8145"/>
                  </a:cubicBezTo>
                  <a:cubicBezTo>
                    <a:pt x="1029" y="8209"/>
                    <a:pt x="1061" y="8242"/>
                    <a:pt x="1093" y="8274"/>
                  </a:cubicBezTo>
                  <a:lnTo>
                    <a:pt x="1189" y="8306"/>
                  </a:lnTo>
                  <a:lnTo>
                    <a:pt x="2572" y="8402"/>
                  </a:lnTo>
                  <a:lnTo>
                    <a:pt x="2668" y="8402"/>
                  </a:lnTo>
                  <a:lnTo>
                    <a:pt x="4050" y="7502"/>
                  </a:lnTo>
                  <a:lnTo>
                    <a:pt x="4468" y="7792"/>
                  </a:lnTo>
                  <a:cubicBezTo>
                    <a:pt x="3986" y="8724"/>
                    <a:pt x="3568" y="9688"/>
                    <a:pt x="3375" y="10170"/>
                  </a:cubicBezTo>
                  <a:lnTo>
                    <a:pt x="1993" y="10106"/>
                  </a:lnTo>
                  <a:cubicBezTo>
                    <a:pt x="1929" y="10106"/>
                    <a:pt x="1864" y="10138"/>
                    <a:pt x="1864" y="10202"/>
                  </a:cubicBezTo>
                  <a:lnTo>
                    <a:pt x="1093" y="12292"/>
                  </a:lnTo>
                  <a:lnTo>
                    <a:pt x="129" y="12581"/>
                  </a:lnTo>
                  <a:cubicBezTo>
                    <a:pt x="32" y="12613"/>
                    <a:pt x="0" y="12678"/>
                    <a:pt x="0" y="12774"/>
                  </a:cubicBezTo>
                  <a:lnTo>
                    <a:pt x="64" y="12838"/>
                  </a:lnTo>
                  <a:lnTo>
                    <a:pt x="193" y="12870"/>
                  </a:lnTo>
                  <a:lnTo>
                    <a:pt x="1254" y="12549"/>
                  </a:lnTo>
                  <a:lnTo>
                    <a:pt x="1350" y="12485"/>
                  </a:lnTo>
                  <a:lnTo>
                    <a:pt x="2089" y="10395"/>
                  </a:lnTo>
                  <a:lnTo>
                    <a:pt x="3279" y="10492"/>
                  </a:lnTo>
                  <a:cubicBezTo>
                    <a:pt x="3150" y="11070"/>
                    <a:pt x="3118" y="12035"/>
                    <a:pt x="3150" y="12935"/>
                  </a:cubicBezTo>
                  <a:cubicBezTo>
                    <a:pt x="3150" y="13610"/>
                    <a:pt x="3717" y="14118"/>
                    <a:pt x="4359" y="14118"/>
                  </a:cubicBezTo>
                  <a:cubicBezTo>
                    <a:pt x="4511" y="14118"/>
                    <a:pt x="4668" y="14089"/>
                    <a:pt x="4822" y="14028"/>
                  </a:cubicBezTo>
                  <a:lnTo>
                    <a:pt x="7040" y="13128"/>
                  </a:lnTo>
                  <a:lnTo>
                    <a:pt x="7458" y="14092"/>
                  </a:lnTo>
                  <a:lnTo>
                    <a:pt x="5818" y="15538"/>
                  </a:lnTo>
                  <a:cubicBezTo>
                    <a:pt x="5754" y="15571"/>
                    <a:pt x="5754" y="15603"/>
                    <a:pt x="5754" y="15667"/>
                  </a:cubicBezTo>
                  <a:lnTo>
                    <a:pt x="5850" y="16760"/>
                  </a:lnTo>
                  <a:lnTo>
                    <a:pt x="5915" y="16856"/>
                  </a:lnTo>
                  <a:lnTo>
                    <a:pt x="6011" y="16888"/>
                  </a:lnTo>
                  <a:cubicBezTo>
                    <a:pt x="6108" y="16888"/>
                    <a:pt x="6172" y="16792"/>
                    <a:pt x="6140" y="16728"/>
                  </a:cubicBezTo>
                  <a:lnTo>
                    <a:pt x="6075" y="15699"/>
                  </a:lnTo>
                  <a:lnTo>
                    <a:pt x="7747" y="14253"/>
                  </a:lnTo>
                  <a:cubicBezTo>
                    <a:pt x="7811" y="14188"/>
                    <a:pt x="7811" y="14124"/>
                    <a:pt x="7779" y="14060"/>
                  </a:cubicBezTo>
                  <a:lnTo>
                    <a:pt x="7297" y="12999"/>
                  </a:lnTo>
                  <a:lnTo>
                    <a:pt x="7490" y="12935"/>
                  </a:lnTo>
                  <a:lnTo>
                    <a:pt x="9161" y="11006"/>
                  </a:lnTo>
                  <a:lnTo>
                    <a:pt x="9740" y="11392"/>
                  </a:lnTo>
                  <a:lnTo>
                    <a:pt x="9418" y="13031"/>
                  </a:lnTo>
                  <a:lnTo>
                    <a:pt x="9418" y="13128"/>
                  </a:lnTo>
                  <a:lnTo>
                    <a:pt x="9997" y="14381"/>
                  </a:lnTo>
                  <a:lnTo>
                    <a:pt x="10061" y="14445"/>
                  </a:lnTo>
                  <a:cubicBezTo>
                    <a:pt x="10083" y="14445"/>
                    <a:pt x="10118" y="14460"/>
                    <a:pt x="10159" y="14460"/>
                  </a:cubicBezTo>
                  <a:cubicBezTo>
                    <a:pt x="10179" y="14460"/>
                    <a:pt x="10201" y="14456"/>
                    <a:pt x="10222" y="14445"/>
                  </a:cubicBezTo>
                  <a:cubicBezTo>
                    <a:pt x="10286" y="14413"/>
                    <a:pt x="10318" y="14317"/>
                    <a:pt x="10286" y="14253"/>
                  </a:cubicBezTo>
                  <a:lnTo>
                    <a:pt x="9708" y="13031"/>
                  </a:lnTo>
                  <a:lnTo>
                    <a:pt x="10061" y="11360"/>
                  </a:lnTo>
                  <a:cubicBezTo>
                    <a:pt x="10061" y="11295"/>
                    <a:pt x="10029" y="11231"/>
                    <a:pt x="9997" y="11199"/>
                  </a:cubicBezTo>
                  <a:lnTo>
                    <a:pt x="9354" y="10781"/>
                  </a:lnTo>
                  <a:lnTo>
                    <a:pt x="11186" y="8627"/>
                  </a:lnTo>
                  <a:cubicBezTo>
                    <a:pt x="11186" y="8627"/>
                    <a:pt x="10993" y="8049"/>
                    <a:pt x="10543" y="7342"/>
                  </a:cubicBezTo>
                  <a:lnTo>
                    <a:pt x="11411" y="7309"/>
                  </a:lnTo>
                  <a:lnTo>
                    <a:pt x="11476" y="7277"/>
                  </a:lnTo>
                  <a:lnTo>
                    <a:pt x="12569" y="6667"/>
                  </a:lnTo>
                  <a:lnTo>
                    <a:pt x="13886" y="6859"/>
                  </a:lnTo>
                  <a:cubicBezTo>
                    <a:pt x="13983" y="6859"/>
                    <a:pt x="14047" y="6827"/>
                    <a:pt x="14047" y="6731"/>
                  </a:cubicBezTo>
                  <a:cubicBezTo>
                    <a:pt x="14079" y="6634"/>
                    <a:pt x="14015" y="6570"/>
                    <a:pt x="13919" y="6570"/>
                  </a:cubicBezTo>
                  <a:lnTo>
                    <a:pt x="12569" y="6377"/>
                  </a:lnTo>
                  <a:lnTo>
                    <a:pt x="12472" y="6377"/>
                  </a:lnTo>
                  <a:lnTo>
                    <a:pt x="11379" y="6988"/>
                  </a:lnTo>
                  <a:lnTo>
                    <a:pt x="10318" y="7052"/>
                  </a:lnTo>
                  <a:cubicBezTo>
                    <a:pt x="10286" y="6988"/>
                    <a:pt x="10222" y="6924"/>
                    <a:pt x="10190" y="6859"/>
                  </a:cubicBezTo>
                  <a:lnTo>
                    <a:pt x="10640" y="6152"/>
                  </a:lnTo>
                  <a:lnTo>
                    <a:pt x="10158" y="5799"/>
                  </a:lnTo>
                  <a:lnTo>
                    <a:pt x="10479" y="5316"/>
                  </a:lnTo>
                  <a:cubicBezTo>
                    <a:pt x="10995" y="5074"/>
                    <a:pt x="13226" y="4116"/>
                    <a:pt x="14584" y="4116"/>
                  </a:cubicBezTo>
                  <a:cubicBezTo>
                    <a:pt x="14665" y="4116"/>
                    <a:pt x="14744" y="4120"/>
                    <a:pt x="14819" y="4127"/>
                  </a:cubicBezTo>
                  <a:cubicBezTo>
                    <a:pt x="14836" y="4133"/>
                    <a:pt x="14852" y="4135"/>
                    <a:pt x="14867" y="4135"/>
                  </a:cubicBezTo>
                  <a:cubicBezTo>
                    <a:pt x="14937" y="4135"/>
                    <a:pt x="14985" y="4078"/>
                    <a:pt x="15012" y="3999"/>
                  </a:cubicBezTo>
                  <a:cubicBezTo>
                    <a:pt x="15012" y="3934"/>
                    <a:pt x="14947" y="3838"/>
                    <a:pt x="14851" y="3838"/>
                  </a:cubicBezTo>
                  <a:cubicBezTo>
                    <a:pt x="14752" y="3826"/>
                    <a:pt x="14647" y="3821"/>
                    <a:pt x="14538" y="3821"/>
                  </a:cubicBezTo>
                  <a:cubicBezTo>
                    <a:pt x="13132" y="3821"/>
                    <a:pt x="11012" y="4726"/>
                    <a:pt x="10415" y="4995"/>
                  </a:cubicBezTo>
                  <a:lnTo>
                    <a:pt x="9483" y="4384"/>
                  </a:lnTo>
                  <a:cubicBezTo>
                    <a:pt x="9547" y="3645"/>
                    <a:pt x="9740" y="1363"/>
                    <a:pt x="9322" y="109"/>
                  </a:cubicBezTo>
                  <a:cubicBezTo>
                    <a:pt x="9298" y="37"/>
                    <a:pt x="9256" y="1"/>
                    <a:pt x="9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4010;p64">
              <a:extLst>
                <a:ext uri="{FF2B5EF4-FFF2-40B4-BE49-F238E27FC236}">
                  <a16:creationId xmlns:a16="http://schemas.microsoft.com/office/drawing/2014/main" id="{4D228770-F844-D43B-1CB2-26D2323E9D4D}"/>
                </a:ext>
              </a:extLst>
            </p:cNvPr>
            <p:cNvSpPr/>
            <p:nvPr/>
          </p:nvSpPr>
          <p:spPr>
            <a:xfrm>
              <a:off x="4296150" y="2631275"/>
              <a:ext cx="172000" cy="180825"/>
            </a:xfrm>
            <a:custGeom>
              <a:avLst/>
              <a:gdLst/>
              <a:ahLst/>
              <a:cxnLst/>
              <a:rect l="l" t="t" r="r" b="b"/>
              <a:pathLst>
                <a:path w="6880" h="7233" extrusionOk="0">
                  <a:moveTo>
                    <a:pt x="2315" y="0"/>
                  </a:moveTo>
                  <a:lnTo>
                    <a:pt x="1" y="4726"/>
                  </a:lnTo>
                  <a:lnTo>
                    <a:pt x="1544" y="4951"/>
                  </a:lnTo>
                  <a:lnTo>
                    <a:pt x="1833" y="5786"/>
                  </a:lnTo>
                  <a:lnTo>
                    <a:pt x="2701" y="5690"/>
                  </a:lnTo>
                  <a:lnTo>
                    <a:pt x="3537" y="7233"/>
                  </a:lnTo>
                  <a:lnTo>
                    <a:pt x="6880" y="3022"/>
                  </a:lnTo>
                  <a:lnTo>
                    <a:pt x="3922" y="2765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4011;p64">
              <a:extLst>
                <a:ext uri="{FF2B5EF4-FFF2-40B4-BE49-F238E27FC236}">
                  <a16:creationId xmlns:a16="http://schemas.microsoft.com/office/drawing/2014/main" id="{C3B3301B-F88B-FACF-7810-3472A9D78F63}"/>
                </a:ext>
              </a:extLst>
            </p:cNvPr>
            <p:cNvSpPr/>
            <p:nvPr/>
          </p:nvSpPr>
          <p:spPr>
            <a:xfrm>
              <a:off x="4292950" y="2627250"/>
              <a:ext cx="179225" cy="188875"/>
            </a:xfrm>
            <a:custGeom>
              <a:avLst/>
              <a:gdLst/>
              <a:ahLst/>
              <a:cxnLst/>
              <a:rect l="l" t="t" r="r" b="b"/>
              <a:pathLst>
                <a:path w="7169" h="7555" extrusionOk="0">
                  <a:moveTo>
                    <a:pt x="2475" y="483"/>
                  </a:moveTo>
                  <a:lnTo>
                    <a:pt x="3922" y="2990"/>
                  </a:lnTo>
                  <a:cubicBezTo>
                    <a:pt x="3954" y="3022"/>
                    <a:pt x="3986" y="3054"/>
                    <a:pt x="4050" y="3054"/>
                  </a:cubicBezTo>
                  <a:lnTo>
                    <a:pt x="6686" y="3311"/>
                  </a:lnTo>
                  <a:lnTo>
                    <a:pt x="3665" y="7105"/>
                  </a:lnTo>
                  <a:lnTo>
                    <a:pt x="2958" y="5787"/>
                  </a:lnTo>
                  <a:lnTo>
                    <a:pt x="2925" y="5722"/>
                  </a:lnTo>
                  <a:lnTo>
                    <a:pt x="2829" y="5690"/>
                  </a:lnTo>
                  <a:lnTo>
                    <a:pt x="2090" y="5787"/>
                  </a:lnTo>
                  <a:lnTo>
                    <a:pt x="1833" y="5047"/>
                  </a:lnTo>
                  <a:cubicBezTo>
                    <a:pt x="1800" y="4983"/>
                    <a:pt x="1768" y="4951"/>
                    <a:pt x="1704" y="4951"/>
                  </a:cubicBezTo>
                  <a:lnTo>
                    <a:pt x="354" y="4758"/>
                  </a:lnTo>
                  <a:lnTo>
                    <a:pt x="2475" y="483"/>
                  </a:lnTo>
                  <a:close/>
                  <a:moveTo>
                    <a:pt x="2443" y="1"/>
                  </a:moveTo>
                  <a:cubicBezTo>
                    <a:pt x="2379" y="1"/>
                    <a:pt x="2347" y="33"/>
                    <a:pt x="2315" y="97"/>
                  </a:cubicBezTo>
                  <a:lnTo>
                    <a:pt x="0" y="4822"/>
                  </a:lnTo>
                  <a:lnTo>
                    <a:pt x="0" y="4951"/>
                  </a:lnTo>
                  <a:cubicBezTo>
                    <a:pt x="32" y="5015"/>
                    <a:pt x="65" y="5015"/>
                    <a:pt x="129" y="5047"/>
                  </a:cubicBezTo>
                  <a:lnTo>
                    <a:pt x="1575" y="5240"/>
                  </a:lnTo>
                  <a:lnTo>
                    <a:pt x="1833" y="6012"/>
                  </a:lnTo>
                  <a:cubicBezTo>
                    <a:pt x="1865" y="6076"/>
                    <a:pt x="1929" y="6108"/>
                    <a:pt x="1993" y="6108"/>
                  </a:cubicBezTo>
                  <a:lnTo>
                    <a:pt x="2765" y="6012"/>
                  </a:lnTo>
                  <a:lnTo>
                    <a:pt x="3504" y="7458"/>
                  </a:lnTo>
                  <a:lnTo>
                    <a:pt x="3568" y="7522"/>
                  </a:lnTo>
                  <a:lnTo>
                    <a:pt x="3633" y="7555"/>
                  </a:lnTo>
                  <a:cubicBezTo>
                    <a:pt x="3697" y="7555"/>
                    <a:pt x="3729" y="7522"/>
                    <a:pt x="3761" y="7490"/>
                  </a:cubicBezTo>
                  <a:lnTo>
                    <a:pt x="7104" y="3279"/>
                  </a:lnTo>
                  <a:cubicBezTo>
                    <a:pt x="7136" y="3247"/>
                    <a:pt x="7168" y="3183"/>
                    <a:pt x="7136" y="3151"/>
                  </a:cubicBezTo>
                  <a:cubicBezTo>
                    <a:pt x="7104" y="3086"/>
                    <a:pt x="7072" y="3054"/>
                    <a:pt x="7008" y="3054"/>
                  </a:cubicBezTo>
                  <a:lnTo>
                    <a:pt x="4147" y="2765"/>
                  </a:lnTo>
                  <a:lnTo>
                    <a:pt x="2572" y="97"/>
                  </a:lnTo>
                  <a:cubicBezTo>
                    <a:pt x="2540" y="33"/>
                    <a:pt x="2508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4012;p64">
              <a:extLst>
                <a:ext uri="{FF2B5EF4-FFF2-40B4-BE49-F238E27FC236}">
                  <a16:creationId xmlns:a16="http://schemas.microsoft.com/office/drawing/2014/main" id="{9575022C-16B6-C394-83CC-D0C9F2D41F7C}"/>
                </a:ext>
              </a:extLst>
            </p:cNvPr>
            <p:cNvSpPr/>
            <p:nvPr/>
          </p:nvSpPr>
          <p:spPr>
            <a:xfrm>
              <a:off x="4361250" y="2640925"/>
              <a:ext cx="91625" cy="61900"/>
            </a:xfrm>
            <a:custGeom>
              <a:avLst/>
              <a:gdLst/>
              <a:ahLst/>
              <a:cxnLst/>
              <a:rect l="l" t="t" r="r" b="b"/>
              <a:pathLst>
                <a:path w="3665" h="2476" extrusionOk="0">
                  <a:moveTo>
                    <a:pt x="1" y="0"/>
                  </a:moveTo>
                  <a:lnTo>
                    <a:pt x="1318" y="2379"/>
                  </a:lnTo>
                  <a:lnTo>
                    <a:pt x="3665" y="2475"/>
                  </a:lnTo>
                  <a:lnTo>
                    <a:pt x="3665" y="2475"/>
                  </a:lnTo>
                  <a:lnTo>
                    <a:pt x="2636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4013;p64">
              <a:extLst>
                <a:ext uri="{FF2B5EF4-FFF2-40B4-BE49-F238E27FC236}">
                  <a16:creationId xmlns:a16="http://schemas.microsoft.com/office/drawing/2014/main" id="{D084F285-E252-A728-E1A6-E17C0AB96A61}"/>
                </a:ext>
              </a:extLst>
            </p:cNvPr>
            <p:cNvSpPr/>
            <p:nvPr/>
          </p:nvSpPr>
          <p:spPr>
            <a:xfrm>
              <a:off x="4357225" y="2636900"/>
              <a:ext cx="99675" cy="69925"/>
            </a:xfrm>
            <a:custGeom>
              <a:avLst/>
              <a:gdLst/>
              <a:ahLst/>
              <a:cxnLst/>
              <a:rect l="l" t="t" r="r" b="b"/>
              <a:pathLst>
                <a:path w="3987" h="2797" extrusionOk="0">
                  <a:moveTo>
                    <a:pt x="451" y="354"/>
                  </a:moveTo>
                  <a:lnTo>
                    <a:pt x="2701" y="611"/>
                  </a:lnTo>
                  <a:lnTo>
                    <a:pt x="3601" y="2475"/>
                  </a:lnTo>
                  <a:lnTo>
                    <a:pt x="1576" y="2379"/>
                  </a:lnTo>
                  <a:lnTo>
                    <a:pt x="451" y="354"/>
                  </a:lnTo>
                  <a:close/>
                  <a:moveTo>
                    <a:pt x="194" y="0"/>
                  </a:moveTo>
                  <a:cubicBezTo>
                    <a:pt x="129" y="0"/>
                    <a:pt x="65" y="32"/>
                    <a:pt x="33" y="97"/>
                  </a:cubicBezTo>
                  <a:cubicBezTo>
                    <a:pt x="1" y="129"/>
                    <a:pt x="1" y="193"/>
                    <a:pt x="33" y="257"/>
                  </a:cubicBezTo>
                  <a:lnTo>
                    <a:pt x="1351" y="2604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97"/>
                  </a:lnTo>
                  <a:cubicBezTo>
                    <a:pt x="3890" y="2797"/>
                    <a:pt x="3922" y="2765"/>
                    <a:pt x="3955" y="2733"/>
                  </a:cubicBezTo>
                  <a:cubicBezTo>
                    <a:pt x="3987" y="2668"/>
                    <a:pt x="3987" y="2636"/>
                    <a:pt x="3987" y="2572"/>
                  </a:cubicBezTo>
                  <a:lnTo>
                    <a:pt x="2926" y="418"/>
                  </a:lnTo>
                  <a:cubicBezTo>
                    <a:pt x="2926" y="354"/>
                    <a:pt x="2862" y="322"/>
                    <a:pt x="2830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4014;p64">
              <a:extLst>
                <a:ext uri="{FF2B5EF4-FFF2-40B4-BE49-F238E27FC236}">
                  <a16:creationId xmlns:a16="http://schemas.microsoft.com/office/drawing/2014/main" id="{0757A6D7-566F-763C-F9AD-C256A1934CBC}"/>
                </a:ext>
              </a:extLst>
            </p:cNvPr>
            <p:cNvSpPr/>
            <p:nvPr/>
          </p:nvSpPr>
          <p:spPr>
            <a:xfrm>
              <a:off x="2287950" y="3382125"/>
              <a:ext cx="340750" cy="434500"/>
            </a:xfrm>
            <a:custGeom>
              <a:avLst/>
              <a:gdLst/>
              <a:ahLst/>
              <a:cxnLst/>
              <a:rect l="l" t="t" r="r" b="b"/>
              <a:pathLst>
                <a:path w="13630" h="17380" extrusionOk="0">
                  <a:moveTo>
                    <a:pt x="6787" y="0"/>
                  </a:moveTo>
                  <a:cubicBezTo>
                    <a:pt x="6740" y="0"/>
                    <a:pt x="6692" y="16"/>
                    <a:pt x="6654" y="54"/>
                  </a:cubicBezTo>
                  <a:cubicBezTo>
                    <a:pt x="5818" y="1179"/>
                    <a:pt x="5529" y="3782"/>
                    <a:pt x="5465" y="4490"/>
                  </a:cubicBezTo>
                  <a:lnTo>
                    <a:pt x="4436" y="5004"/>
                  </a:lnTo>
                  <a:cubicBezTo>
                    <a:pt x="3857" y="4586"/>
                    <a:pt x="1961" y="3300"/>
                    <a:pt x="643" y="3011"/>
                  </a:cubicBezTo>
                  <a:cubicBezTo>
                    <a:pt x="631" y="3005"/>
                    <a:pt x="618" y="3002"/>
                    <a:pt x="605" y="3002"/>
                  </a:cubicBezTo>
                  <a:cubicBezTo>
                    <a:pt x="547" y="3002"/>
                    <a:pt x="482" y="3055"/>
                    <a:pt x="482" y="3107"/>
                  </a:cubicBezTo>
                  <a:cubicBezTo>
                    <a:pt x="450" y="3204"/>
                    <a:pt x="514" y="3300"/>
                    <a:pt x="579" y="3300"/>
                  </a:cubicBezTo>
                  <a:cubicBezTo>
                    <a:pt x="1897" y="3589"/>
                    <a:pt x="3890" y="4972"/>
                    <a:pt x="4340" y="5293"/>
                  </a:cubicBezTo>
                  <a:lnTo>
                    <a:pt x="4629" y="5872"/>
                  </a:lnTo>
                  <a:lnTo>
                    <a:pt x="4115" y="6129"/>
                  </a:lnTo>
                  <a:lnTo>
                    <a:pt x="4404" y="6740"/>
                  </a:lnTo>
                  <a:cubicBezTo>
                    <a:pt x="4211" y="6933"/>
                    <a:pt x="4018" y="7158"/>
                    <a:pt x="3890" y="7350"/>
                  </a:cubicBezTo>
                  <a:lnTo>
                    <a:pt x="2604" y="7093"/>
                  </a:lnTo>
                  <a:lnTo>
                    <a:pt x="1607" y="6322"/>
                  </a:lnTo>
                  <a:lnTo>
                    <a:pt x="1511" y="6290"/>
                  </a:lnTo>
                  <a:lnTo>
                    <a:pt x="161" y="6257"/>
                  </a:lnTo>
                  <a:cubicBezTo>
                    <a:pt x="64" y="6257"/>
                    <a:pt x="0" y="6322"/>
                    <a:pt x="0" y="6418"/>
                  </a:cubicBezTo>
                  <a:cubicBezTo>
                    <a:pt x="0" y="6515"/>
                    <a:pt x="64" y="6579"/>
                    <a:pt x="129" y="6579"/>
                  </a:cubicBezTo>
                  <a:lnTo>
                    <a:pt x="1479" y="6579"/>
                  </a:lnTo>
                  <a:lnTo>
                    <a:pt x="2443" y="7350"/>
                  </a:lnTo>
                  <a:lnTo>
                    <a:pt x="2507" y="7383"/>
                  </a:lnTo>
                  <a:lnTo>
                    <a:pt x="3697" y="7640"/>
                  </a:lnTo>
                  <a:cubicBezTo>
                    <a:pt x="3375" y="8122"/>
                    <a:pt x="3279" y="8540"/>
                    <a:pt x="3279" y="8540"/>
                  </a:cubicBezTo>
                  <a:cubicBezTo>
                    <a:pt x="3279" y="8540"/>
                    <a:pt x="3954" y="9633"/>
                    <a:pt x="4757" y="10790"/>
                  </a:cubicBezTo>
                  <a:lnTo>
                    <a:pt x="4243" y="11015"/>
                  </a:lnTo>
                  <a:cubicBezTo>
                    <a:pt x="4179" y="11047"/>
                    <a:pt x="4147" y="11111"/>
                    <a:pt x="4147" y="11176"/>
                  </a:cubicBezTo>
                  <a:lnTo>
                    <a:pt x="4243" y="12879"/>
                  </a:lnTo>
                  <a:lnTo>
                    <a:pt x="3472" y="13972"/>
                  </a:lnTo>
                  <a:cubicBezTo>
                    <a:pt x="3439" y="14036"/>
                    <a:pt x="3472" y="14133"/>
                    <a:pt x="3536" y="14197"/>
                  </a:cubicBezTo>
                  <a:lnTo>
                    <a:pt x="3665" y="14197"/>
                  </a:lnTo>
                  <a:lnTo>
                    <a:pt x="3729" y="14165"/>
                  </a:lnTo>
                  <a:lnTo>
                    <a:pt x="4500" y="13008"/>
                  </a:lnTo>
                  <a:lnTo>
                    <a:pt x="4532" y="12911"/>
                  </a:lnTo>
                  <a:lnTo>
                    <a:pt x="4468" y="11272"/>
                  </a:lnTo>
                  <a:lnTo>
                    <a:pt x="4918" y="11047"/>
                  </a:lnTo>
                  <a:cubicBezTo>
                    <a:pt x="5497" y="11915"/>
                    <a:pt x="6107" y="12783"/>
                    <a:pt x="6461" y="13169"/>
                  </a:cubicBezTo>
                  <a:lnTo>
                    <a:pt x="5690" y="14326"/>
                  </a:lnTo>
                  <a:cubicBezTo>
                    <a:pt x="5657" y="14390"/>
                    <a:pt x="5657" y="14454"/>
                    <a:pt x="5722" y="14519"/>
                  </a:cubicBezTo>
                  <a:lnTo>
                    <a:pt x="7136" y="16222"/>
                  </a:lnTo>
                  <a:lnTo>
                    <a:pt x="6911" y="17187"/>
                  </a:lnTo>
                  <a:cubicBezTo>
                    <a:pt x="6879" y="17283"/>
                    <a:pt x="6943" y="17347"/>
                    <a:pt x="7040" y="17379"/>
                  </a:cubicBezTo>
                  <a:lnTo>
                    <a:pt x="7136" y="17379"/>
                  </a:lnTo>
                  <a:lnTo>
                    <a:pt x="7200" y="17283"/>
                  </a:lnTo>
                  <a:lnTo>
                    <a:pt x="7458" y="16190"/>
                  </a:lnTo>
                  <a:lnTo>
                    <a:pt x="7425" y="16062"/>
                  </a:lnTo>
                  <a:lnTo>
                    <a:pt x="6011" y="14390"/>
                  </a:lnTo>
                  <a:lnTo>
                    <a:pt x="6654" y="13394"/>
                  </a:lnTo>
                  <a:cubicBezTo>
                    <a:pt x="7104" y="13811"/>
                    <a:pt x="7940" y="14326"/>
                    <a:pt x="8711" y="14744"/>
                  </a:cubicBezTo>
                  <a:cubicBezTo>
                    <a:pt x="8897" y="14849"/>
                    <a:pt x="9095" y="14897"/>
                    <a:pt x="9289" y="14897"/>
                  </a:cubicBezTo>
                  <a:cubicBezTo>
                    <a:pt x="9868" y="14897"/>
                    <a:pt x="10415" y="14469"/>
                    <a:pt x="10511" y="13844"/>
                  </a:cubicBezTo>
                  <a:lnTo>
                    <a:pt x="10833" y="11465"/>
                  </a:lnTo>
                  <a:lnTo>
                    <a:pt x="11861" y="11561"/>
                  </a:lnTo>
                  <a:lnTo>
                    <a:pt x="12311" y="13715"/>
                  </a:lnTo>
                  <a:lnTo>
                    <a:pt x="12376" y="13844"/>
                  </a:lnTo>
                  <a:lnTo>
                    <a:pt x="13372" y="14294"/>
                  </a:lnTo>
                  <a:lnTo>
                    <a:pt x="13501" y="14294"/>
                  </a:lnTo>
                  <a:lnTo>
                    <a:pt x="13597" y="14229"/>
                  </a:lnTo>
                  <a:cubicBezTo>
                    <a:pt x="13629" y="14133"/>
                    <a:pt x="13597" y="14069"/>
                    <a:pt x="13501" y="14004"/>
                  </a:cubicBezTo>
                  <a:lnTo>
                    <a:pt x="12601" y="13586"/>
                  </a:lnTo>
                  <a:lnTo>
                    <a:pt x="12151" y="11401"/>
                  </a:lnTo>
                  <a:cubicBezTo>
                    <a:pt x="12151" y="11336"/>
                    <a:pt x="12086" y="11272"/>
                    <a:pt x="12022" y="11272"/>
                  </a:cubicBezTo>
                  <a:lnTo>
                    <a:pt x="10865" y="11176"/>
                  </a:lnTo>
                  <a:lnTo>
                    <a:pt x="10897" y="10983"/>
                  </a:lnTo>
                  <a:lnTo>
                    <a:pt x="10029" y="8572"/>
                  </a:lnTo>
                  <a:lnTo>
                    <a:pt x="10672" y="8283"/>
                  </a:lnTo>
                  <a:lnTo>
                    <a:pt x="11926" y="9375"/>
                  </a:lnTo>
                  <a:lnTo>
                    <a:pt x="12022" y="9408"/>
                  </a:lnTo>
                  <a:lnTo>
                    <a:pt x="13372" y="9504"/>
                  </a:lnTo>
                  <a:lnTo>
                    <a:pt x="13469" y="9504"/>
                  </a:lnTo>
                  <a:cubicBezTo>
                    <a:pt x="13501" y="9472"/>
                    <a:pt x="13533" y="9408"/>
                    <a:pt x="13533" y="9375"/>
                  </a:cubicBezTo>
                  <a:cubicBezTo>
                    <a:pt x="13565" y="9279"/>
                    <a:pt x="13501" y="9215"/>
                    <a:pt x="13404" y="9215"/>
                  </a:cubicBezTo>
                  <a:lnTo>
                    <a:pt x="12086" y="9086"/>
                  </a:lnTo>
                  <a:lnTo>
                    <a:pt x="10801" y="7961"/>
                  </a:lnTo>
                  <a:cubicBezTo>
                    <a:pt x="10768" y="7945"/>
                    <a:pt x="10736" y="7937"/>
                    <a:pt x="10708" y="7937"/>
                  </a:cubicBezTo>
                  <a:cubicBezTo>
                    <a:pt x="10680" y="7937"/>
                    <a:pt x="10656" y="7945"/>
                    <a:pt x="10640" y="7961"/>
                  </a:cubicBezTo>
                  <a:lnTo>
                    <a:pt x="9933" y="8283"/>
                  </a:lnTo>
                  <a:lnTo>
                    <a:pt x="9000" y="5615"/>
                  </a:lnTo>
                  <a:cubicBezTo>
                    <a:pt x="9000" y="5615"/>
                    <a:pt x="8552" y="5544"/>
                    <a:pt x="7897" y="5544"/>
                  </a:cubicBezTo>
                  <a:cubicBezTo>
                    <a:pt x="7788" y="5544"/>
                    <a:pt x="7673" y="5546"/>
                    <a:pt x="7554" y="5550"/>
                  </a:cubicBezTo>
                  <a:lnTo>
                    <a:pt x="7940" y="4747"/>
                  </a:lnTo>
                  <a:lnTo>
                    <a:pt x="7972" y="4682"/>
                  </a:lnTo>
                  <a:lnTo>
                    <a:pt x="7972" y="3461"/>
                  </a:lnTo>
                  <a:lnTo>
                    <a:pt x="8808" y="2400"/>
                  </a:lnTo>
                  <a:cubicBezTo>
                    <a:pt x="8840" y="2336"/>
                    <a:pt x="8840" y="2239"/>
                    <a:pt x="8775" y="2175"/>
                  </a:cubicBezTo>
                  <a:cubicBezTo>
                    <a:pt x="8749" y="2162"/>
                    <a:pt x="8717" y="2154"/>
                    <a:pt x="8684" y="2154"/>
                  </a:cubicBezTo>
                  <a:cubicBezTo>
                    <a:pt x="8637" y="2154"/>
                    <a:pt x="8588" y="2170"/>
                    <a:pt x="8550" y="2207"/>
                  </a:cubicBezTo>
                  <a:lnTo>
                    <a:pt x="7715" y="3300"/>
                  </a:lnTo>
                  <a:lnTo>
                    <a:pt x="7683" y="3397"/>
                  </a:lnTo>
                  <a:lnTo>
                    <a:pt x="7650" y="4650"/>
                  </a:lnTo>
                  <a:lnTo>
                    <a:pt x="7200" y="5582"/>
                  </a:lnTo>
                  <a:cubicBezTo>
                    <a:pt x="7104" y="5582"/>
                    <a:pt x="7008" y="5615"/>
                    <a:pt x="6943" y="5615"/>
                  </a:cubicBezTo>
                  <a:lnTo>
                    <a:pt x="6558" y="4875"/>
                  </a:lnTo>
                  <a:lnTo>
                    <a:pt x="6011" y="5132"/>
                  </a:lnTo>
                  <a:lnTo>
                    <a:pt x="5754" y="4586"/>
                  </a:lnTo>
                  <a:cubicBezTo>
                    <a:pt x="5818" y="4007"/>
                    <a:pt x="6107" y="1307"/>
                    <a:pt x="6911" y="246"/>
                  </a:cubicBezTo>
                  <a:cubicBezTo>
                    <a:pt x="6943" y="182"/>
                    <a:pt x="6943" y="86"/>
                    <a:pt x="6879" y="21"/>
                  </a:cubicBezTo>
                  <a:cubicBezTo>
                    <a:pt x="6852" y="8"/>
                    <a:pt x="6820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4015;p64">
              <a:extLst>
                <a:ext uri="{FF2B5EF4-FFF2-40B4-BE49-F238E27FC236}">
                  <a16:creationId xmlns:a16="http://schemas.microsoft.com/office/drawing/2014/main" id="{A3DE8BC2-9BA5-FA11-742A-232BE3BE9B03}"/>
                </a:ext>
              </a:extLst>
            </p:cNvPr>
            <p:cNvSpPr/>
            <p:nvPr/>
          </p:nvSpPr>
          <p:spPr>
            <a:xfrm>
              <a:off x="2381150" y="3534525"/>
              <a:ext cx="172000" cy="169600"/>
            </a:xfrm>
            <a:custGeom>
              <a:avLst/>
              <a:gdLst/>
              <a:ahLst/>
              <a:cxnLst/>
              <a:rect l="l" t="t" r="r" b="b"/>
              <a:pathLst>
                <a:path w="6880" h="6784" extrusionOk="0">
                  <a:moveTo>
                    <a:pt x="4887" y="1"/>
                  </a:moveTo>
                  <a:lnTo>
                    <a:pt x="3183" y="2412"/>
                  </a:lnTo>
                  <a:lnTo>
                    <a:pt x="1" y="2444"/>
                  </a:lnTo>
                  <a:lnTo>
                    <a:pt x="2958" y="6783"/>
                  </a:lnTo>
                  <a:lnTo>
                    <a:pt x="3890" y="5562"/>
                  </a:lnTo>
                  <a:lnTo>
                    <a:pt x="4790" y="5722"/>
                  </a:lnTo>
                  <a:lnTo>
                    <a:pt x="5144" y="4919"/>
                  </a:lnTo>
                  <a:lnTo>
                    <a:pt x="6880" y="4983"/>
                  </a:lnTo>
                  <a:lnTo>
                    <a:pt x="48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4016;p64">
              <a:extLst>
                <a:ext uri="{FF2B5EF4-FFF2-40B4-BE49-F238E27FC236}">
                  <a16:creationId xmlns:a16="http://schemas.microsoft.com/office/drawing/2014/main" id="{F319E057-5AE7-BEB9-2C74-835A535D5A69}"/>
                </a:ext>
              </a:extLst>
            </p:cNvPr>
            <p:cNvSpPr/>
            <p:nvPr/>
          </p:nvSpPr>
          <p:spPr>
            <a:xfrm>
              <a:off x="2377150" y="3530525"/>
              <a:ext cx="179225" cy="177600"/>
            </a:xfrm>
            <a:custGeom>
              <a:avLst/>
              <a:gdLst/>
              <a:ahLst/>
              <a:cxnLst/>
              <a:rect l="l" t="t" r="r" b="b"/>
              <a:pathLst>
                <a:path w="7169" h="7104" extrusionOk="0">
                  <a:moveTo>
                    <a:pt x="5015" y="482"/>
                  </a:moveTo>
                  <a:lnTo>
                    <a:pt x="6815" y="4982"/>
                  </a:lnTo>
                  <a:lnTo>
                    <a:pt x="5304" y="4950"/>
                  </a:lnTo>
                  <a:lnTo>
                    <a:pt x="5240" y="4950"/>
                  </a:lnTo>
                  <a:lnTo>
                    <a:pt x="5143" y="5015"/>
                  </a:lnTo>
                  <a:lnTo>
                    <a:pt x="4854" y="5722"/>
                  </a:lnTo>
                  <a:lnTo>
                    <a:pt x="4082" y="5561"/>
                  </a:lnTo>
                  <a:cubicBezTo>
                    <a:pt x="4018" y="5561"/>
                    <a:pt x="3986" y="5593"/>
                    <a:pt x="3922" y="5625"/>
                  </a:cubicBezTo>
                  <a:lnTo>
                    <a:pt x="3118" y="6686"/>
                  </a:lnTo>
                  <a:lnTo>
                    <a:pt x="450" y="2764"/>
                  </a:lnTo>
                  <a:lnTo>
                    <a:pt x="3343" y="2700"/>
                  </a:lnTo>
                  <a:cubicBezTo>
                    <a:pt x="3407" y="2700"/>
                    <a:pt x="3440" y="2700"/>
                    <a:pt x="3472" y="2636"/>
                  </a:cubicBezTo>
                  <a:lnTo>
                    <a:pt x="5015" y="482"/>
                  </a:lnTo>
                  <a:close/>
                  <a:moveTo>
                    <a:pt x="5079" y="0"/>
                  </a:moveTo>
                  <a:cubicBezTo>
                    <a:pt x="5015" y="0"/>
                    <a:pt x="4950" y="32"/>
                    <a:pt x="4918" y="64"/>
                  </a:cubicBezTo>
                  <a:lnTo>
                    <a:pt x="3279" y="2411"/>
                  </a:lnTo>
                  <a:lnTo>
                    <a:pt x="161" y="2443"/>
                  </a:lnTo>
                  <a:cubicBezTo>
                    <a:pt x="97" y="2443"/>
                    <a:pt x="64" y="2475"/>
                    <a:pt x="32" y="2539"/>
                  </a:cubicBezTo>
                  <a:cubicBezTo>
                    <a:pt x="0" y="2572"/>
                    <a:pt x="0" y="2636"/>
                    <a:pt x="32" y="2700"/>
                  </a:cubicBezTo>
                  <a:lnTo>
                    <a:pt x="2990" y="7040"/>
                  </a:lnTo>
                  <a:cubicBezTo>
                    <a:pt x="3022" y="7072"/>
                    <a:pt x="3054" y="7104"/>
                    <a:pt x="3118" y="7104"/>
                  </a:cubicBezTo>
                  <a:cubicBezTo>
                    <a:pt x="3150" y="7104"/>
                    <a:pt x="3215" y="7072"/>
                    <a:pt x="3247" y="7040"/>
                  </a:cubicBezTo>
                  <a:lnTo>
                    <a:pt x="4115" y="5882"/>
                  </a:lnTo>
                  <a:lnTo>
                    <a:pt x="4918" y="6043"/>
                  </a:lnTo>
                  <a:cubicBezTo>
                    <a:pt x="4982" y="6043"/>
                    <a:pt x="5079" y="6011"/>
                    <a:pt x="5079" y="5947"/>
                  </a:cubicBezTo>
                  <a:lnTo>
                    <a:pt x="5400" y="5240"/>
                  </a:lnTo>
                  <a:lnTo>
                    <a:pt x="7008" y="5304"/>
                  </a:lnTo>
                  <a:lnTo>
                    <a:pt x="7104" y="5272"/>
                  </a:lnTo>
                  <a:lnTo>
                    <a:pt x="7168" y="5240"/>
                  </a:lnTo>
                  <a:lnTo>
                    <a:pt x="7168" y="5079"/>
                  </a:lnTo>
                  <a:lnTo>
                    <a:pt x="5207" y="96"/>
                  </a:lnTo>
                  <a:cubicBezTo>
                    <a:pt x="5175" y="64"/>
                    <a:pt x="5111" y="32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4017;p64">
              <a:extLst>
                <a:ext uri="{FF2B5EF4-FFF2-40B4-BE49-F238E27FC236}">
                  <a16:creationId xmlns:a16="http://schemas.microsoft.com/office/drawing/2014/main" id="{CBDAF7BF-2AFC-B3E3-1AAB-D4CB37BD83EC}"/>
                </a:ext>
              </a:extLst>
            </p:cNvPr>
            <p:cNvSpPr/>
            <p:nvPr/>
          </p:nvSpPr>
          <p:spPr>
            <a:xfrm>
              <a:off x="2393200" y="3540950"/>
              <a:ext cx="99675" cy="53875"/>
            </a:xfrm>
            <a:custGeom>
              <a:avLst/>
              <a:gdLst/>
              <a:ahLst/>
              <a:cxnLst/>
              <a:rect l="l" t="t" r="r" b="b"/>
              <a:pathLst>
                <a:path w="3987" h="2155" extrusionOk="0">
                  <a:moveTo>
                    <a:pt x="1576" y="1"/>
                  </a:moveTo>
                  <a:lnTo>
                    <a:pt x="1" y="2122"/>
                  </a:lnTo>
                  <a:lnTo>
                    <a:pt x="2701" y="2155"/>
                  </a:lnTo>
                  <a:lnTo>
                    <a:pt x="3987" y="16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4018;p64">
              <a:extLst>
                <a:ext uri="{FF2B5EF4-FFF2-40B4-BE49-F238E27FC236}">
                  <a16:creationId xmlns:a16="http://schemas.microsoft.com/office/drawing/2014/main" id="{18D31585-B4FA-3FC3-FA95-43B4B0F68EC1}"/>
                </a:ext>
              </a:extLst>
            </p:cNvPr>
            <p:cNvSpPr/>
            <p:nvPr/>
          </p:nvSpPr>
          <p:spPr>
            <a:xfrm>
              <a:off x="2389200" y="3536950"/>
              <a:ext cx="106900" cy="61100"/>
            </a:xfrm>
            <a:custGeom>
              <a:avLst/>
              <a:gdLst/>
              <a:ahLst/>
              <a:cxnLst/>
              <a:rect l="l" t="t" r="r" b="b"/>
              <a:pathLst>
                <a:path w="4276" h="2444" extrusionOk="0">
                  <a:moveTo>
                    <a:pt x="1832" y="322"/>
                  </a:moveTo>
                  <a:lnTo>
                    <a:pt x="3858" y="450"/>
                  </a:lnTo>
                  <a:lnTo>
                    <a:pt x="2797" y="2154"/>
                  </a:lnTo>
                  <a:lnTo>
                    <a:pt x="450" y="2122"/>
                  </a:lnTo>
                  <a:lnTo>
                    <a:pt x="1832" y="322"/>
                  </a:lnTo>
                  <a:close/>
                  <a:moveTo>
                    <a:pt x="1768" y="0"/>
                  </a:moveTo>
                  <a:cubicBezTo>
                    <a:pt x="1704" y="0"/>
                    <a:pt x="1640" y="32"/>
                    <a:pt x="1607" y="64"/>
                  </a:cubicBezTo>
                  <a:lnTo>
                    <a:pt x="32" y="2186"/>
                  </a:lnTo>
                  <a:cubicBezTo>
                    <a:pt x="0" y="2250"/>
                    <a:pt x="0" y="2315"/>
                    <a:pt x="32" y="2347"/>
                  </a:cubicBezTo>
                  <a:cubicBezTo>
                    <a:pt x="65" y="2411"/>
                    <a:pt x="97" y="2443"/>
                    <a:pt x="161" y="2443"/>
                  </a:cubicBezTo>
                  <a:lnTo>
                    <a:pt x="2925" y="2443"/>
                  </a:lnTo>
                  <a:lnTo>
                    <a:pt x="2990" y="2379"/>
                  </a:lnTo>
                  <a:lnTo>
                    <a:pt x="4275" y="418"/>
                  </a:lnTo>
                  <a:lnTo>
                    <a:pt x="4275" y="257"/>
                  </a:lnTo>
                  <a:cubicBezTo>
                    <a:pt x="4243" y="225"/>
                    <a:pt x="4211" y="193"/>
                    <a:pt x="4147" y="161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71945" y="4224504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Significance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89836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Law Enforcement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Crime Prevention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008914" y="2414016"/>
            <a:ext cx="25146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Identify vulnerable Areas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Helps optimize law enforcement resources and patrol routes.</a:t>
            </a: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938893" y="2825496"/>
            <a:ext cx="1955713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Supports proactive crime prevention strategies by </a:t>
            </a:r>
            <a:r>
              <a:rPr lang="en-GB" sz="14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analyzing</a:t>
            </a:r>
            <a:r>
              <a:rPr lang="en-GB" sz="14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past crime trends.</a:t>
            </a: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128382" y="2825496"/>
            <a:ext cx="2261996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Contributes to safer urban environments by identifying vulnerable areas.</a:t>
            </a: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615ED9BC-B193-D0B4-3533-4E8F34A70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BE75FD8E-3035-625D-3850-577BD33708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3536" y="2231136"/>
            <a:ext cx="4523014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REQUIREMENTS</a:t>
            </a:r>
            <a:endParaRPr sz="47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9C4ACDC6-CDF4-0E0E-849A-E1F2887F4B6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57" name="Google Shape;2157;p38">
            <a:extLst>
              <a:ext uri="{FF2B5EF4-FFF2-40B4-BE49-F238E27FC236}">
                <a16:creationId xmlns:a16="http://schemas.microsoft.com/office/drawing/2014/main" id="{7845F95C-449A-1DFC-2008-0C7B8E778A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 requirements and data characteristics?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" name="Google Shape;4241;p64">
            <a:extLst>
              <a:ext uri="{FF2B5EF4-FFF2-40B4-BE49-F238E27FC236}">
                <a16:creationId xmlns:a16="http://schemas.microsoft.com/office/drawing/2014/main" id="{6927F2B0-F863-8B2D-10B4-DCEBF9F2B941}"/>
              </a:ext>
            </a:extLst>
          </p:cNvPr>
          <p:cNvGrpSpPr/>
          <p:nvPr/>
        </p:nvGrpSpPr>
        <p:grpSpPr>
          <a:xfrm>
            <a:off x="6117422" y="3342132"/>
            <a:ext cx="1731784" cy="1581063"/>
            <a:chOff x="1338075" y="463925"/>
            <a:chExt cx="5022575" cy="4585450"/>
          </a:xfrm>
        </p:grpSpPr>
        <p:sp>
          <p:nvSpPr>
            <p:cNvPr id="3" name="Google Shape;4242;p64">
              <a:extLst>
                <a:ext uri="{FF2B5EF4-FFF2-40B4-BE49-F238E27FC236}">
                  <a16:creationId xmlns:a16="http://schemas.microsoft.com/office/drawing/2014/main" id="{3A96FB95-433B-FCED-17FD-B7F791C06504}"/>
                </a:ext>
              </a:extLst>
            </p:cNvPr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243;p64">
              <a:extLst>
                <a:ext uri="{FF2B5EF4-FFF2-40B4-BE49-F238E27FC236}">
                  <a16:creationId xmlns:a16="http://schemas.microsoft.com/office/drawing/2014/main" id="{6CDAD90F-5D46-93B0-CCF9-68AEAF2B5C10}"/>
                </a:ext>
              </a:extLst>
            </p:cNvPr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244;p64">
              <a:extLst>
                <a:ext uri="{FF2B5EF4-FFF2-40B4-BE49-F238E27FC236}">
                  <a16:creationId xmlns:a16="http://schemas.microsoft.com/office/drawing/2014/main" id="{34C515A8-55C1-1E6F-E77A-327376E7C9F1}"/>
                </a:ext>
              </a:extLst>
            </p:cNvPr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45;p64">
              <a:extLst>
                <a:ext uri="{FF2B5EF4-FFF2-40B4-BE49-F238E27FC236}">
                  <a16:creationId xmlns:a16="http://schemas.microsoft.com/office/drawing/2014/main" id="{79274F90-9232-0A77-A49E-A3EE169F4212}"/>
                </a:ext>
              </a:extLst>
            </p:cNvPr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46;p64">
              <a:extLst>
                <a:ext uri="{FF2B5EF4-FFF2-40B4-BE49-F238E27FC236}">
                  <a16:creationId xmlns:a16="http://schemas.microsoft.com/office/drawing/2014/main" id="{88651D40-A3FD-0D67-CDAE-E94C85881E77}"/>
                </a:ext>
              </a:extLst>
            </p:cNvPr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47;p64">
              <a:extLst>
                <a:ext uri="{FF2B5EF4-FFF2-40B4-BE49-F238E27FC236}">
                  <a16:creationId xmlns:a16="http://schemas.microsoft.com/office/drawing/2014/main" id="{64BD00A1-48A1-65F7-8A17-25FDEE7AFE0A}"/>
                </a:ext>
              </a:extLst>
            </p:cNvPr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48;p64">
              <a:extLst>
                <a:ext uri="{FF2B5EF4-FFF2-40B4-BE49-F238E27FC236}">
                  <a16:creationId xmlns:a16="http://schemas.microsoft.com/office/drawing/2014/main" id="{910ED98A-102C-4633-53A4-E5AB2F6E50B6}"/>
                </a:ext>
              </a:extLst>
            </p:cNvPr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49;p64">
              <a:extLst>
                <a:ext uri="{FF2B5EF4-FFF2-40B4-BE49-F238E27FC236}">
                  <a16:creationId xmlns:a16="http://schemas.microsoft.com/office/drawing/2014/main" id="{797C357F-511E-7AE1-7296-51CA5A5C2B49}"/>
                </a:ext>
              </a:extLst>
            </p:cNvPr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50;p64">
              <a:extLst>
                <a:ext uri="{FF2B5EF4-FFF2-40B4-BE49-F238E27FC236}">
                  <a16:creationId xmlns:a16="http://schemas.microsoft.com/office/drawing/2014/main" id="{91237513-9182-9D0C-DBCE-1E87ADE50281}"/>
                </a:ext>
              </a:extLst>
            </p:cNvPr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51;p64">
              <a:extLst>
                <a:ext uri="{FF2B5EF4-FFF2-40B4-BE49-F238E27FC236}">
                  <a16:creationId xmlns:a16="http://schemas.microsoft.com/office/drawing/2014/main" id="{6FCED778-3BC1-4F4E-869C-D23719AFB590}"/>
                </a:ext>
              </a:extLst>
            </p:cNvPr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52;p64">
              <a:extLst>
                <a:ext uri="{FF2B5EF4-FFF2-40B4-BE49-F238E27FC236}">
                  <a16:creationId xmlns:a16="http://schemas.microsoft.com/office/drawing/2014/main" id="{A5067019-E40A-A6A0-6638-862C388056F0}"/>
                </a:ext>
              </a:extLst>
            </p:cNvPr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53;p64">
              <a:extLst>
                <a:ext uri="{FF2B5EF4-FFF2-40B4-BE49-F238E27FC236}">
                  <a16:creationId xmlns:a16="http://schemas.microsoft.com/office/drawing/2014/main" id="{3B989352-5497-F23F-8AFD-6C0BBC9F2109}"/>
                </a:ext>
              </a:extLst>
            </p:cNvPr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54;p64">
              <a:extLst>
                <a:ext uri="{FF2B5EF4-FFF2-40B4-BE49-F238E27FC236}">
                  <a16:creationId xmlns:a16="http://schemas.microsoft.com/office/drawing/2014/main" id="{54FA086F-9F4D-7F9C-905E-0EC8FCECB282}"/>
                </a:ext>
              </a:extLst>
            </p:cNvPr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55;p64">
              <a:extLst>
                <a:ext uri="{FF2B5EF4-FFF2-40B4-BE49-F238E27FC236}">
                  <a16:creationId xmlns:a16="http://schemas.microsoft.com/office/drawing/2014/main" id="{C6BD469A-AC28-3B07-946A-C917F705D8FE}"/>
                </a:ext>
              </a:extLst>
            </p:cNvPr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56;p64">
              <a:extLst>
                <a:ext uri="{FF2B5EF4-FFF2-40B4-BE49-F238E27FC236}">
                  <a16:creationId xmlns:a16="http://schemas.microsoft.com/office/drawing/2014/main" id="{438B88E3-E994-5B88-5372-BCE42FF2AD69}"/>
                </a:ext>
              </a:extLst>
            </p:cNvPr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57;p64">
              <a:extLst>
                <a:ext uri="{FF2B5EF4-FFF2-40B4-BE49-F238E27FC236}">
                  <a16:creationId xmlns:a16="http://schemas.microsoft.com/office/drawing/2014/main" id="{B9BD35A6-A193-E78A-5806-5D738466FAD3}"/>
                </a:ext>
              </a:extLst>
            </p:cNvPr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58;p64">
              <a:extLst>
                <a:ext uri="{FF2B5EF4-FFF2-40B4-BE49-F238E27FC236}">
                  <a16:creationId xmlns:a16="http://schemas.microsoft.com/office/drawing/2014/main" id="{1A7A4412-920A-4C27-3011-21A23DEAA66C}"/>
                </a:ext>
              </a:extLst>
            </p:cNvPr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59;p64">
              <a:extLst>
                <a:ext uri="{FF2B5EF4-FFF2-40B4-BE49-F238E27FC236}">
                  <a16:creationId xmlns:a16="http://schemas.microsoft.com/office/drawing/2014/main" id="{9455A772-D12F-C98E-35DA-6E06230EA907}"/>
                </a:ext>
              </a:extLst>
            </p:cNvPr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60;p64">
              <a:extLst>
                <a:ext uri="{FF2B5EF4-FFF2-40B4-BE49-F238E27FC236}">
                  <a16:creationId xmlns:a16="http://schemas.microsoft.com/office/drawing/2014/main" id="{A6F7283C-D26E-7D49-3D98-FF2955A90DDB}"/>
                </a:ext>
              </a:extLst>
            </p:cNvPr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61;p64">
              <a:extLst>
                <a:ext uri="{FF2B5EF4-FFF2-40B4-BE49-F238E27FC236}">
                  <a16:creationId xmlns:a16="http://schemas.microsoft.com/office/drawing/2014/main" id="{BFB874F8-EEEC-1C55-8664-63B331915870}"/>
                </a:ext>
              </a:extLst>
            </p:cNvPr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62;p64">
              <a:extLst>
                <a:ext uri="{FF2B5EF4-FFF2-40B4-BE49-F238E27FC236}">
                  <a16:creationId xmlns:a16="http://schemas.microsoft.com/office/drawing/2014/main" id="{B9DD9320-3739-0024-F7CA-09A95F32E1A6}"/>
                </a:ext>
              </a:extLst>
            </p:cNvPr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63;p64">
              <a:extLst>
                <a:ext uri="{FF2B5EF4-FFF2-40B4-BE49-F238E27FC236}">
                  <a16:creationId xmlns:a16="http://schemas.microsoft.com/office/drawing/2014/main" id="{7B6DA0AB-90C3-02FE-47BA-D6971DCCE0E1}"/>
                </a:ext>
              </a:extLst>
            </p:cNvPr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64;p64">
              <a:extLst>
                <a:ext uri="{FF2B5EF4-FFF2-40B4-BE49-F238E27FC236}">
                  <a16:creationId xmlns:a16="http://schemas.microsoft.com/office/drawing/2014/main" id="{5FB2E3E7-D717-C052-E803-D6F0F6A2A12D}"/>
                </a:ext>
              </a:extLst>
            </p:cNvPr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65;p64">
              <a:extLst>
                <a:ext uri="{FF2B5EF4-FFF2-40B4-BE49-F238E27FC236}">
                  <a16:creationId xmlns:a16="http://schemas.microsoft.com/office/drawing/2014/main" id="{89CBFEFD-7460-A09C-5F49-C12BCB0A82E0}"/>
                </a:ext>
              </a:extLst>
            </p:cNvPr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66;p64">
              <a:extLst>
                <a:ext uri="{FF2B5EF4-FFF2-40B4-BE49-F238E27FC236}">
                  <a16:creationId xmlns:a16="http://schemas.microsoft.com/office/drawing/2014/main" id="{853F5092-EA28-235B-5B93-C787221723A2}"/>
                </a:ext>
              </a:extLst>
            </p:cNvPr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67;p64">
              <a:extLst>
                <a:ext uri="{FF2B5EF4-FFF2-40B4-BE49-F238E27FC236}">
                  <a16:creationId xmlns:a16="http://schemas.microsoft.com/office/drawing/2014/main" id="{C3EC6965-9384-7C8C-2876-9A8E07040C9F}"/>
                </a:ext>
              </a:extLst>
            </p:cNvPr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68;p64">
              <a:extLst>
                <a:ext uri="{FF2B5EF4-FFF2-40B4-BE49-F238E27FC236}">
                  <a16:creationId xmlns:a16="http://schemas.microsoft.com/office/drawing/2014/main" id="{B852B8ED-E9E9-C3B2-CAC3-0C97DE2D135B}"/>
                </a:ext>
              </a:extLst>
            </p:cNvPr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69;p64">
              <a:extLst>
                <a:ext uri="{FF2B5EF4-FFF2-40B4-BE49-F238E27FC236}">
                  <a16:creationId xmlns:a16="http://schemas.microsoft.com/office/drawing/2014/main" id="{A768B0D8-9D25-7C0D-7471-F75CE6358220}"/>
                </a:ext>
              </a:extLst>
            </p:cNvPr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70;p64">
              <a:extLst>
                <a:ext uri="{FF2B5EF4-FFF2-40B4-BE49-F238E27FC236}">
                  <a16:creationId xmlns:a16="http://schemas.microsoft.com/office/drawing/2014/main" id="{0E69AB00-09EC-24F7-584E-4AB15C33A994}"/>
                </a:ext>
              </a:extLst>
            </p:cNvPr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271;p64">
              <a:extLst>
                <a:ext uri="{FF2B5EF4-FFF2-40B4-BE49-F238E27FC236}">
                  <a16:creationId xmlns:a16="http://schemas.microsoft.com/office/drawing/2014/main" id="{F53E82B0-00C2-78A8-D3A3-29B31D9D28F0}"/>
                </a:ext>
              </a:extLst>
            </p:cNvPr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272;p64">
              <a:extLst>
                <a:ext uri="{FF2B5EF4-FFF2-40B4-BE49-F238E27FC236}">
                  <a16:creationId xmlns:a16="http://schemas.microsoft.com/office/drawing/2014/main" id="{42294992-0561-C170-AD19-972D8260C7EC}"/>
                </a:ext>
              </a:extLst>
            </p:cNvPr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73;p64">
              <a:extLst>
                <a:ext uri="{FF2B5EF4-FFF2-40B4-BE49-F238E27FC236}">
                  <a16:creationId xmlns:a16="http://schemas.microsoft.com/office/drawing/2014/main" id="{21007955-32FA-6D39-63CE-E51DCC069D82}"/>
                </a:ext>
              </a:extLst>
            </p:cNvPr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74;p64">
              <a:extLst>
                <a:ext uri="{FF2B5EF4-FFF2-40B4-BE49-F238E27FC236}">
                  <a16:creationId xmlns:a16="http://schemas.microsoft.com/office/drawing/2014/main" id="{5280D1EF-508A-38B2-DA02-A12CB1BC1B40}"/>
                </a:ext>
              </a:extLst>
            </p:cNvPr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75;p64">
              <a:extLst>
                <a:ext uri="{FF2B5EF4-FFF2-40B4-BE49-F238E27FC236}">
                  <a16:creationId xmlns:a16="http://schemas.microsoft.com/office/drawing/2014/main" id="{7437451A-867E-F053-F3B7-B44CB4D63B5C}"/>
                </a:ext>
              </a:extLst>
            </p:cNvPr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76;p64">
              <a:extLst>
                <a:ext uri="{FF2B5EF4-FFF2-40B4-BE49-F238E27FC236}">
                  <a16:creationId xmlns:a16="http://schemas.microsoft.com/office/drawing/2014/main" id="{D950A45F-B8D3-B3C9-E124-A8B1FE612C00}"/>
                </a:ext>
              </a:extLst>
            </p:cNvPr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77;p64">
              <a:extLst>
                <a:ext uri="{FF2B5EF4-FFF2-40B4-BE49-F238E27FC236}">
                  <a16:creationId xmlns:a16="http://schemas.microsoft.com/office/drawing/2014/main" id="{7A5AA16C-762C-F119-20D2-5E73A6B6F8F4}"/>
                </a:ext>
              </a:extLst>
            </p:cNvPr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78;p64">
              <a:extLst>
                <a:ext uri="{FF2B5EF4-FFF2-40B4-BE49-F238E27FC236}">
                  <a16:creationId xmlns:a16="http://schemas.microsoft.com/office/drawing/2014/main" id="{9D1B2C26-DAFB-69A7-AADA-E0BA5AE5742A}"/>
                </a:ext>
              </a:extLst>
            </p:cNvPr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79;p64">
              <a:extLst>
                <a:ext uri="{FF2B5EF4-FFF2-40B4-BE49-F238E27FC236}">
                  <a16:creationId xmlns:a16="http://schemas.microsoft.com/office/drawing/2014/main" id="{B3F86A07-E76A-22BA-8024-AE0FBAA6EA64}"/>
                </a:ext>
              </a:extLst>
            </p:cNvPr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80;p64">
              <a:extLst>
                <a:ext uri="{FF2B5EF4-FFF2-40B4-BE49-F238E27FC236}">
                  <a16:creationId xmlns:a16="http://schemas.microsoft.com/office/drawing/2014/main" id="{D38390E3-A267-4296-5D81-4C4886E42F09}"/>
                </a:ext>
              </a:extLst>
            </p:cNvPr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81;p64">
              <a:extLst>
                <a:ext uri="{FF2B5EF4-FFF2-40B4-BE49-F238E27FC236}">
                  <a16:creationId xmlns:a16="http://schemas.microsoft.com/office/drawing/2014/main" id="{BF38EB78-F9BF-3BA8-BE47-AB89133C27EF}"/>
                </a:ext>
              </a:extLst>
            </p:cNvPr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82;p64">
              <a:extLst>
                <a:ext uri="{FF2B5EF4-FFF2-40B4-BE49-F238E27FC236}">
                  <a16:creationId xmlns:a16="http://schemas.microsoft.com/office/drawing/2014/main" id="{140EB64C-3A07-4EB6-A8E8-F13486FA09B9}"/>
                </a:ext>
              </a:extLst>
            </p:cNvPr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83;p64">
              <a:extLst>
                <a:ext uri="{FF2B5EF4-FFF2-40B4-BE49-F238E27FC236}">
                  <a16:creationId xmlns:a16="http://schemas.microsoft.com/office/drawing/2014/main" id="{4A313ECD-BDB2-7705-3224-C006F3699164}"/>
                </a:ext>
              </a:extLst>
            </p:cNvPr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84;p64">
              <a:extLst>
                <a:ext uri="{FF2B5EF4-FFF2-40B4-BE49-F238E27FC236}">
                  <a16:creationId xmlns:a16="http://schemas.microsoft.com/office/drawing/2014/main" id="{BE27F25F-B60C-EE88-1D08-5FDC52901F0F}"/>
                </a:ext>
              </a:extLst>
            </p:cNvPr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85;p64">
              <a:extLst>
                <a:ext uri="{FF2B5EF4-FFF2-40B4-BE49-F238E27FC236}">
                  <a16:creationId xmlns:a16="http://schemas.microsoft.com/office/drawing/2014/main" id="{38DE9385-E729-3D0A-EAF0-0CB25325B24E}"/>
                </a:ext>
              </a:extLst>
            </p:cNvPr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286;p64">
              <a:extLst>
                <a:ext uri="{FF2B5EF4-FFF2-40B4-BE49-F238E27FC236}">
                  <a16:creationId xmlns:a16="http://schemas.microsoft.com/office/drawing/2014/main" id="{D1C2708C-FC2F-21C5-1A58-A7F9CA2E0692}"/>
                </a:ext>
              </a:extLst>
            </p:cNvPr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287;p64">
              <a:extLst>
                <a:ext uri="{FF2B5EF4-FFF2-40B4-BE49-F238E27FC236}">
                  <a16:creationId xmlns:a16="http://schemas.microsoft.com/office/drawing/2014/main" id="{B0680567-CBFC-57F6-46B5-E8D0887B07AD}"/>
                </a:ext>
              </a:extLst>
            </p:cNvPr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288;p64">
              <a:extLst>
                <a:ext uri="{FF2B5EF4-FFF2-40B4-BE49-F238E27FC236}">
                  <a16:creationId xmlns:a16="http://schemas.microsoft.com/office/drawing/2014/main" id="{2450F28F-0F64-63CC-66D9-45C77C76D0B0}"/>
                </a:ext>
              </a:extLst>
            </p:cNvPr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289;p64">
              <a:extLst>
                <a:ext uri="{FF2B5EF4-FFF2-40B4-BE49-F238E27FC236}">
                  <a16:creationId xmlns:a16="http://schemas.microsoft.com/office/drawing/2014/main" id="{D1E848ED-6002-CC0D-AF68-4B2EE739804F}"/>
                </a:ext>
              </a:extLst>
            </p:cNvPr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90;p64">
              <a:extLst>
                <a:ext uri="{FF2B5EF4-FFF2-40B4-BE49-F238E27FC236}">
                  <a16:creationId xmlns:a16="http://schemas.microsoft.com/office/drawing/2014/main" id="{92116C04-3951-B514-D3E2-248BC0452EF6}"/>
                </a:ext>
              </a:extLst>
            </p:cNvPr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91;p64">
              <a:extLst>
                <a:ext uri="{FF2B5EF4-FFF2-40B4-BE49-F238E27FC236}">
                  <a16:creationId xmlns:a16="http://schemas.microsoft.com/office/drawing/2014/main" id="{4B63CC2A-2C49-78F8-AA5A-F9E2932F3526}"/>
                </a:ext>
              </a:extLst>
            </p:cNvPr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92;p64">
              <a:extLst>
                <a:ext uri="{FF2B5EF4-FFF2-40B4-BE49-F238E27FC236}">
                  <a16:creationId xmlns:a16="http://schemas.microsoft.com/office/drawing/2014/main" id="{1F8F25E9-A1BD-351E-ADA0-CC479ADC6074}"/>
                </a:ext>
              </a:extLst>
            </p:cNvPr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93;p64">
              <a:extLst>
                <a:ext uri="{FF2B5EF4-FFF2-40B4-BE49-F238E27FC236}">
                  <a16:creationId xmlns:a16="http://schemas.microsoft.com/office/drawing/2014/main" id="{02B2152A-23F6-8E1E-A3C7-2696A4E5BF15}"/>
                </a:ext>
              </a:extLst>
            </p:cNvPr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94;p64">
              <a:extLst>
                <a:ext uri="{FF2B5EF4-FFF2-40B4-BE49-F238E27FC236}">
                  <a16:creationId xmlns:a16="http://schemas.microsoft.com/office/drawing/2014/main" id="{10FD1E4F-A204-C149-0AD4-7C1C8F0B0C9E}"/>
                </a:ext>
              </a:extLst>
            </p:cNvPr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95;p64">
              <a:extLst>
                <a:ext uri="{FF2B5EF4-FFF2-40B4-BE49-F238E27FC236}">
                  <a16:creationId xmlns:a16="http://schemas.microsoft.com/office/drawing/2014/main" id="{8191DD1C-E9C6-D437-3D98-5AA13BE01F3F}"/>
                </a:ext>
              </a:extLst>
            </p:cNvPr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96;p64">
              <a:extLst>
                <a:ext uri="{FF2B5EF4-FFF2-40B4-BE49-F238E27FC236}">
                  <a16:creationId xmlns:a16="http://schemas.microsoft.com/office/drawing/2014/main" id="{018482BB-88FA-ABD5-8983-830A7D99F295}"/>
                </a:ext>
              </a:extLst>
            </p:cNvPr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97;p64">
              <a:extLst>
                <a:ext uri="{FF2B5EF4-FFF2-40B4-BE49-F238E27FC236}">
                  <a16:creationId xmlns:a16="http://schemas.microsoft.com/office/drawing/2014/main" id="{206D885F-01FD-848E-4EB4-1AB40D7CE298}"/>
                </a:ext>
              </a:extLst>
            </p:cNvPr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98;p64">
              <a:extLst>
                <a:ext uri="{FF2B5EF4-FFF2-40B4-BE49-F238E27FC236}">
                  <a16:creationId xmlns:a16="http://schemas.microsoft.com/office/drawing/2014/main" id="{D607EC61-1109-CA79-DC49-1572D0778368}"/>
                </a:ext>
              </a:extLst>
            </p:cNvPr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99;p64">
              <a:extLst>
                <a:ext uri="{FF2B5EF4-FFF2-40B4-BE49-F238E27FC236}">
                  <a16:creationId xmlns:a16="http://schemas.microsoft.com/office/drawing/2014/main" id="{07859D63-5A36-BF47-18CD-6ED0842C43EC}"/>
                </a:ext>
              </a:extLst>
            </p:cNvPr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300;p64">
              <a:extLst>
                <a:ext uri="{FF2B5EF4-FFF2-40B4-BE49-F238E27FC236}">
                  <a16:creationId xmlns:a16="http://schemas.microsoft.com/office/drawing/2014/main" id="{E6E105C8-E139-1FA9-F97C-125CE9CBC1C6}"/>
                </a:ext>
              </a:extLst>
            </p:cNvPr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301;p64">
              <a:extLst>
                <a:ext uri="{FF2B5EF4-FFF2-40B4-BE49-F238E27FC236}">
                  <a16:creationId xmlns:a16="http://schemas.microsoft.com/office/drawing/2014/main" id="{CB5820AB-5D17-0F26-FF06-1F3019B3BE05}"/>
                </a:ext>
              </a:extLst>
            </p:cNvPr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302;p64">
              <a:extLst>
                <a:ext uri="{FF2B5EF4-FFF2-40B4-BE49-F238E27FC236}">
                  <a16:creationId xmlns:a16="http://schemas.microsoft.com/office/drawing/2014/main" id="{1984A26C-1C01-CD14-4231-891006CDE5E9}"/>
                </a:ext>
              </a:extLst>
            </p:cNvPr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4303;p64">
              <a:extLst>
                <a:ext uri="{FF2B5EF4-FFF2-40B4-BE49-F238E27FC236}">
                  <a16:creationId xmlns:a16="http://schemas.microsoft.com/office/drawing/2014/main" id="{D153D48A-EDE9-3D48-FE93-07917AA9A9EE}"/>
                </a:ext>
              </a:extLst>
            </p:cNvPr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4304;p64">
              <a:extLst>
                <a:ext uri="{FF2B5EF4-FFF2-40B4-BE49-F238E27FC236}">
                  <a16:creationId xmlns:a16="http://schemas.microsoft.com/office/drawing/2014/main" id="{8C18A721-19F0-99CA-45B2-3FAB3F3C09AE}"/>
                </a:ext>
              </a:extLst>
            </p:cNvPr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4305;p64">
              <a:extLst>
                <a:ext uri="{FF2B5EF4-FFF2-40B4-BE49-F238E27FC236}">
                  <a16:creationId xmlns:a16="http://schemas.microsoft.com/office/drawing/2014/main" id="{101128D7-B0E0-C5C1-B363-119DE7246C8E}"/>
                </a:ext>
              </a:extLst>
            </p:cNvPr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4306;p64">
              <a:extLst>
                <a:ext uri="{FF2B5EF4-FFF2-40B4-BE49-F238E27FC236}">
                  <a16:creationId xmlns:a16="http://schemas.microsoft.com/office/drawing/2014/main" id="{3F2EF978-8675-D145-F400-5563FA24C057}"/>
                </a:ext>
              </a:extLst>
            </p:cNvPr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4307;p64">
              <a:extLst>
                <a:ext uri="{FF2B5EF4-FFF2-40B4-BE49-F238E27FC236}">
                  <a16:creationId xmlns:a16="http://schemas.microsoft.com/office/drawing/2014/main" id="{62DE1874-30CD-1A10-C471-B8CF781C0E41}"/>
                </a:ext>
              </a:extLst>
            </p:cNvPr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4308;p64">
              <a:extLst>
                <a:ext uri="{FF2B5EF4-FFF2-40B4-BE49-F238E27FC236}">
                  <a16:creationId xmlns:a16="http://schemas.microsoft.com/office/drawing/2014/main" id="{6D3CE73D-5E40-7E7D-395C-74CA2CE0E5B0}"/>
                </a:ext>
              </a:extLst>
            </p:cNvPr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4309;p64">
              <a:extLst>
                <a:ext uri="{FF2B5EF4-FFF2-40B4-BE49-F238E27FC236}">
                  <a16:creationId xmlns:a16="http://schemas.microsoft.com/office/drawing/2014/main" id="{4CC43EA8-27BD-E0EB-DBF8-7BCDACAD69D9}"/>
                </a:ext>
              </a:extLst>
            </p:cNvPr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4310;p64">
              <a:extLst>
                <a:ext uri="{FF2B5EF4-FFF2-40B4-BE49-F238E27FC236}">
                  <a16:creationId xmlns:a16="http://schemas.microsoft.com/office/drawing/2014/main" id="{547125E6-2865-A617-09EC-5FA9EDC945EA}"/>
                </a:ext>
              </a:extLst>
            </p:cNvPr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4311;p64">
              <a:extLst>
                <a:ext uri="{FF2B5EF4-FFF2-40B4-BE49-F238E27FC236}">
                  <a16:creationId xmlns:a16="http://schemas.microsoft.com/office/drawing/2014/main" id="{51952D6B-0A2A-C4FA-5095-B625F43B59FB}"/>
                </a:ext>
              </a:extLst>
            </p:cNvPr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4312;p64">
              <a:extLst>
                <a:ext uri="{FF2B5EF4-FFF2-40B4-BE49-F238E27FC236}">
                  <a16:creationId xmlns:a16="http://schemas.microsoft.com/office/drawing/2014/main" id="{F7EA4572-C6B2-7FE9-E56C-1BAA95527DC6}"/>
                </a:ext>
              </a:extLst>
            </p:cNvPr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4313;p64">
              <a:extLst>
                <a:ext uri="{FF2B5EF4-FFF2-40B4-BE49-F238E27FC236}">
                  <a16:creationId xmlns:a16="http://schemas.microsoft.com/office/drawing/2014/main" id="{2CE5DEA0-E530-22A2-7032-7B397B59CC61}"/>
                </a:ext>
              </a:extLst>
            </p:cNvPr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4314;p64">
              <a:extLst>
                <a:ext uri="{FF2B5EF4-FFF2-40B4-BE49-F238E27FC236}">
                  <a16:creationId xmlns:a16="http://schemas.microsoft.com/office/drawing/2014/main" id="{BA7B2D15-2A4F-E02A-9233-4F4833234958}"/>
                </a:ext>
              </a:extLst>
            </p:cNvPr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4315;p64">
              <a:extLst>
                <a:ext uri="{FF2B5EF4-FFF2-40B4-BE49-F238E27FC236}">
                  <a16:creationId xmlns:a16="http://schemas.microsoft.com/office/drawing/2014/main" id="{DE4748C9-88C8-0BFD-749A-C68E694B2648}"/>
                </a:ext>
              </a:extLst>
            </p:cNvPr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4316;p64">
              <a:extLst>
                <a:ext uri="{FF2B5EF4-FFF2-40B4-BE49-F238E27FC236}">
                  <a16:creationId xmlns:a16="http://schemas.microsoft.com/office/drawing/2014/main" id="{D187A4EE-473D-66BE-1568-77D8103EC972}"/>
                </a:ext>
              </a:extLst>
            </p:cNvPr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4317;p64">
              <a:extLst>
                <a:ext uri="{FF2B5EF4-FFF2-40B4-BE49-F238E27FC236}">
                  <a16:creationId xmlns:a16="http://schemas.microsoft.com/office/drawing/2014/main" id="{BA95D0B6-AB0B-4BAA-F378-336BD97D56F7}"/>
                </a:ext>
              </a:extLst>
            </p:cNvPr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4318;p64">
              <a:extLst>
                <a:ext uri="{FF2B5EF4-FFF2-40B4-BE49-F238E27FC236}">
                  <a16:creationId xmlns:a16="http://schemas.microsoft.com/office/drawing/2014/main" id="{490067DF-0B71-9B83-9624-862BDEF805AC}"/>
                </a:ext>
              </a:extLst>
            </p:cNvPr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4319;p64">
              <a:extLst>
                <a:ext uri="{FF2B5EF4-FFF2-40B4-BE49-F238E27FC236}">
                  <a16:creationId xmlns:a16="http://schemas.microsoft.com/office/drawing/2014/main" id="{79856221-77E3-041B-6DD7-C6F0B91CD718}"/>
                </a:ext>
              </a:extLst>
            </p:cNvPr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4320;p64">
              <a:extLst>
                <a:ext uri="{FF2B5EF4-FFF2-40B4-BE49-F238E27FC236}">
                  <a16:creationId xmlns:a16="http://schemas.microsoft.com/office/drawing/2014/main" id="{1EC9464B-23A1-392B-0310-574652760299}"/>
                </a:ext>
              </a:extLst>
            </p:cNvPr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4321;p64">
              <a:extLst>
                <a:ext uri="{FF2B5EF4-FFF2-40B4-BE49-F238E27FC236}">
                  <a16:creationId xmlns:a16="http://schemas.microsoft.com/office/drawing/2014/main" id="{6F80D618-896E-CB72-D3D3-68959F38E955}"/>
                </a:ext>
              </a:extLst>
            </p:cNvPr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4322;p64">
              <a:extLst>
                <a:ext uri="{FF2B5EF4-FFF2-40B4-BE49-F238E27FC236}">
                  <a16:creationId xmlns:a16="http://schemas.microsoft.com/office/drawing/2014/main" id="{017F87B4-43F4-973B-5326-098A276746CA}"/>
                </a:ext>
              </a:extLst>
            </p:cNvPr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4323;p64">
              <a:extLst>
                <a:ext uri="{FF2B5EF4-FFF2-40B4-BE49-F238E27FC236}">
                  <a16:creationId xmlns:a16="http://schemas.microsoft.com/office/drawing/2014/main" id="{03334D1D-4DEF-CD78-E712-8E217C0B975F}"/>
                </a:ext>
              </a:extLst>
            </p:cNvPr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4324;p64">
              <a:extLst>
                <a:ext uri="{FF2B5EF4-FFF2-40B4-BE49-F238E27FC236}">
                  <a16:creationId xmlns:a16="http://schemas.microsoft.com/office/drawing/2014/main" id="{05CAFD0A-31C0-B721-DAB5-A0C05CDFAB12}"/>
                </a:ext>
              </a:extLst>
            </p:cNvPr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4325;p64">
              <a:extLst>
                <a:ext uri="{FF2B5EF4-FFF2-40B4-BE49-F238E27FC236}">
                  <a16:creationId xmlns:a16="http://schemas.microsoft.com/office/drawing/2014/main" id="{FBEA957A-D520-8C22-2236-535224F1DFE2}"/>
                </a:ext>
              </a:extLst>
            </p:cNvPr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4326;p64">
              <a:extLst>
                <a:ext uri="{FF2B5EF4-FFF2-40B4-BE49-F238E27FC236}">
                  <a16:creationId xmlns:a16="http://schemas.microsoft.com/office/drawing/2014/main" id="{44295EEC-1A67-B5C4-329F-56D3E344BA73}"/>
                </a:ext>
              </a:extLst>
            </p:cNvPr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4327;p64">
              <a:extLst>
                <a:ext uri="{FF2B5EF4-FFF2-40B4-BE49-F238E27FC236}">
                  <a16:creationId xmlns:a16="http://schemas.microsoft.com/office/drawing/2014/main" id="{2328AB38-54F4-EBF3-35E3-65C398055BCF}"/>
                </a:ext>
              </a:extLst>
            </p:cNvPr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4328;p64">
              <a:extLst>
                <a:ext uri="{FF2B5EF4-FFF2-40B4-BE49-F238E27FC236}">
                  <a16:creationId xmlns:a16="http://schemas.microsoft.com/office/drawing/2014/main" id="{31AB419E-74D4-3029-C187-4CA4517E7987}"/>
                </a:ext>
              </a:extLst>
            </p:cNvPr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4329;p64">
              <a:extLst>
                <a:ext uri="{FF2B5EF4-FFF2-40B4-BE49-F238E27FC236}">
                  <a16:creationId xmlns:a16="http://schemas.microsoft.com/office/drawing/2014/main" id="{89C03DDB-6531-7539-2F4E-692D1AB4797A}"/>
                </a:ext>
              </a:extLst>
            </p:cNvPr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4330;p64">
              <a:extLst>
                <a:ext uri="{FF2B5EF4-FFF2-40B4-BE49-F238E27FC236}">
                  <a16:creationId xmlns:a16="http://schemas.microsoft.com/office/drawing/2014/main" id="{A638AE25-0AA4-51A2-B0EA-83C41EDB72F6}"/>
                </a:ext>
              </a:extLst>
            </p:cNvPr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4331;p64">
              <a:extLst>
                <a:ext uri="{FF2B5EF4-FFF2-40B4-BE49-F238E27FC236}">
                  <a16:creationId xmlns:a16="http://schemas.microsoft.com/office/drawing/2014/main" id="{A05859A0-3D9D-D847-55FB-B73C3AD69D2E}"/>
                </a:ext>
              </a:extLst>
            </p:cNvPr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4332;p64">
              <a:extLst>
                <a:ext uri="{FF2B5EF4-FFF2-40B4-BE49-F238E27FC236}">
                  <a16:creationId xmlns:a16="http://schemas.microsoft.com/office/drawing/2014/main" id="{0C82EFCB-FE08-564B-D19C-47365655BE98}"/>
                </a:ext>
              </a:extLst>
            </p:cNvPr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4333;p64">
              <a:extLst>
                <a:ext uri="{FF2B5EF4-FFF2-40B4-BE49-F238E27FC236}">
                  <a16:creationId xmlns:a16="http://schemas.microsoft.com/office/drawing/2014/main" id="{347462A1-4F9D-B239-15EE-3C9A19650F9B}"/>
                </a:ext>
              </a:extLst>
            </p:cNvPr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4334;p64">
              <a:extLst>
                <a:ext uri="{FF2B5EF4-FFF2-40B4-BE49-F238E27FC236}">
                  <a16:creationId xmlns:a16="http://schemas.microsoft.com/office/drawing/2014/main" id="{340CEE50-E11E-566E-2156-18DD61E328FC}"/>
                </a:ext>
              </a:extLst>
            </p:cNvPr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4335;p64">
              <a:extLst>
                <a:ext uri="{FF2B5EF4-FFF2-40B4-BE49-F238E27FC236}">
                  <a16:creationId xmlns:a16="http://schemas.microsoft.com/office/drawing/2014/main" id="{DCFC8C33-78B9-ED71-2515-258EEF0892F2}"/>
                </a:ext>
              </a:extLst>
            </p:cNvPr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4336;p64">
              <a:extLst>
                <a:ext uri="{FF2B5EF4-FFF2-40B4-BE49-F238E27FC236}">
                  <a16:creationId xmlns:a16="http://schemas.microsoft.com/office/drawing/2014/main" id="{3DB3696E-9E80-AAD3-07B5-DE34D1991F22}"/>
                </a:ext>
              </a:extLst>
            </p:cNvPr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4337;p64">
              <a:extLst>
                <a:ext uri="{FF2B5EF4-FFF2-40B4-BE49-F238E27FC236}">
                  <a16:creationId xmlns:a16="http://schemas.microsoft.com/office/drawing/2014/main" id="{3ECDC5B5-BE35-4014-B9BA-6F83E56485C4}"/>
                </a:ext>
              </a:extLst>
            </p:cNvPr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4338;p64">
              <a:extLst>
                <a:ext uri="{FF2B5EF4-FFF2-40B4-BE49-F238E27FC236}">
                  <a16:creationId xmlns:a16="http://schemas.microsoft.com/office/drawing/2014/main" id="{470C910A-7FBC-3FCC-4254-588AB1A8A9E1}"/>
                </a:ext>
              </a:extLst>
            </p:cNvPr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4339;p64">
              <a:extLst>
                <a:ext uri="{FF2B5EF4-FFF2-40B4-BE49-F238E27FC236}">
                  <a16:creationId xmlns:a16="http://schemas.microsoft.com/office/drawing/2014/main" id="{5778488B-6C68-4410-E5D9-B60FE7E3AFAF}"/>
                </a:ext>
              </a:extLst>
            </p:cNvPr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4340;p64">
              <a:extLst>
                <a:ext uri="{FF2B5EF4-FFF2-40B4-BE49-F238E27FC236}">
                  <a16:creationId xmlns:a16="http://schemas.microsoft.com/office/drawing/2014/main" id="{0BF8D92C-E3A6-6057-6DB1-1AF9BA7E7935}"/>
                </a:ext>
              </a:extLst>
            </p:cNvPr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4341;p64">
              <a:extLst>
                <a:ext uri="{FF2B5EF4-FFF2-40B4-BE49-F238E27FC236}">
                  <a16:creationId xmlns:a16="http://schemas.microsoft.com/office/drawing/2014/main" id="{866E5D27-918E-D42C-115B-F2B73A6988B3}"/>
                </a:ext>
              </a:extLst>
            </p:cNvPr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4342;p64">
              <a:extLst>
                <a:ext uri="{FF2B5EF4-FFF2-40B4-BE49-F238E27FC236}">
                  <a16:creationId xmlns:a16="http://schemas.microsoft.com/office/drawing/2014/main" id="{59A3B056-D6C5-A10D-C27F-A871D6D65A69}"/>
                </a:ext>
              </a:extLst>
            </p:cNvPr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4343;p64">
              <a:extLst>
                <a:ext uri="{FF2B5EF4-FFF2-40B4-BE49-F238E27FC236}">
                  <a16:creationId xmlns:a16="http://schemas.microsoft.com/office/drawing/2014/main" id="{310DC68B-3259-547B-3370-87A834E3C5B4}"/>
                </a:ext>
              </a:extLst>
            </p:cNvPr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4344;p64">
              <a:extLst>
                <a:ext uri="{FF2B5EF4-FFF2-40B4-BE49-F238E27FC236}">
                  <a16:creationId xmlns:a16="http://schemas.microsoft.com/office/drawing/2014/main" id="{1FF127FD-AD5B-198C-FA28-F20644EB2B27}"/>
                </a:ext>
              </a:extLst>
            </p:cNvPr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4345;p64">
              <a:extLst>
                <a:ext uri="{FF2B5EF4-FFF2-40B4-BE49-F238E27FC236}">
                  <a16:creationId xmlns:a16="http://schemas.microsoft.com/office/drawing/2014/main" id="{85ED6812-5F63-CE65-E320-18C0FD62670F}"/>
                </a:ext>
              </a:extLst>
            </p:cNvPr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4346;p64">
              <a:extLst>
                <a:ext uri="{FF2B5EF4-FFF2-40B4-BE49-F238E27FC236}">
                  <a16:creationId xmlns:a16="http://schemas.microsoft.com/office/drawing/2014/main" id="{1FB9E934-A742-E945-0452-C8FAE7344B18}"/>
                </a:ext>
              </a:extLst>
            </p:cNvPr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4347;p64">
              <a:extLst>
                <a:ext uri="{FF2B5EF4-FFF2-40B4-BE49-F238E27FC236}">
                  <a16:creationId xmlns:a16="http://schemas.microsoft.com/office/drawing/2014/main" id="{B34887C5-1581-A739-2C38-2BE7EBF4F4F6}"/>
                </a:ext>
              </a:extLst>
            </p:cNvPr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4348;p64">
              <a:extLst>
                <a:ext uri="{FF2B5EF4-FFF2-40B4-BE49-F238E27FC236}">
                  <a16:creationId xmlns:a16="http://schemas.microsoft.com/office/drawing/2014/main" id="{0DA2F24B-D48A-C8B7-AC77-3F5A43128233}"/>
                </a:ext>
              </a:extLst>
            </p:cNvPr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4349;p64">
              <a:extLst>
                <a:ext uri="{FF2B5EF4-FFF2-40B4-BE49-F238E27FC236}">
                  <a16:creationId xmlns:a16="http://schemas.microsoft.com/office/drawing/2014/main" id="{9E68369E-761C-145F-56A5-C7922C5CE359}"/>
                </a:ext>
              </a:extLst>
            </p:cNvPr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4350;p64">
              <a:extLst>
                <a:ext uri="{FF2B5EF4-FFF2-40B4-BE49-F238E27FC236}">
                  <a16:creationId xmlns:a16="http://schemas.microsoft.com/office/drawing/2014/main" id="{3F2E5053-74D1-D3A4-539E-07FFE95F1B82}"/>
                </a:ext>
              </a:extLst>
            </p:cNvPr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4351;p64">
              <a:extLst>
                <a:ext uri="{FF2B5EF4-FFF2-40B4-BE49-F238E27FC236}">
                  <a16:creationId xmlns:a16="http://schemas.microsoft.com/office/drawing/2014/main" id="{E045ADBA-5030-0E1E-959C-418A9F822E22}"/>
                </a:ext>
              </a:extLst>
            </p:cNvPr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4352;p64">
              <a:extLst>
                <a:ext uri="{FF2B5EF4-FFF2-40B4-BE49-F238E27FC236}">
                  <a16:creationId xmlns:a16="http://schemas.microsoft.com/office/drawing/2014/main" id="{E7B2F095-C240-36E6-1438-BE40FCDA95E6}"/>
                </a:ext>
              </a:extLst>
            </p:cNvPr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4353;p64">
              <a:extLst>
                <a:ext uri="{FF2B5EF4-FFF2-40B4-BE49-F238E27FC236}">
                  <a16:creationId xmlns:a16="http://schemas.microsoft.com/office/drawing/2014/main" id="{94C59D3E-9E29-7495-8FC3-C6F42ED92EEB}"/>
                </a:ext>
              </a:extLst>
            </p:cNvPr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4354;p64">
              <a:extLst>
                <a:ext uri="{FF2B5EF4-FFF2-40B4-BE49-F238E27FC236}">
                  <a16:creationId xmlns:a16="http://schemas.microsoft.com/office/drawing/2014/main" id="{10696557-5319-9D9B-1334-919AD2B56BDE}"/>
                </a:ext>
              </a:extLst>
            </p:cNvPr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4355;p64">
              <a:extLst>
                <a:ext uri="{FF2B5EF4-FFF2-40B4-BE49-F238E27FC236}">
                  <a16:creationId xmlns:a16="http://schemas.microsoft.com/office/drawing/2014/main" id="{A0F45431-B9B8-C0CF-892D-72E67390C574}"/>
                </a:ext>
              </a:extLst>
            </p:cNvPr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4356;p64">
              <a:extLst>
                <a:ext uri="{FF2B5EF4-FFF2-40B4-BE49-F238E27FC236}">
                  <a16:creationId xmlns:a16="http://schemas.microsoft.com/office/drawing/2014/main" id="{5509BE19-5D3A-BFF3-FACE-DA9A4FBDEA98}"/>
                </a:ext>
              </a:extLst>
            </p:cNvPr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4357;p64">
              <a:extLst>
                <a:ext uri="{FF2B5EF4-FFF2-40B4-BE49-F238E27FC236}">
                  <a16:creationId xmlns:a16="http://schemas.microsoft.com/office/drawing/2014/main" id="{60DE495C-47C8-A388-F96D-4B1C572B5323}"/>
                </a:ext>
              </a:extLst>
            </p:cNvPr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4358;p64">
              <a:extLst>
                <a:ext uri="{FF2B5EF4-FFF2-40B4-BE49-F238E27FC236}">
                  <a16:creationId xmlns:a16="http://schemas.microsoft.com/office/drawing/2014/main" id="{AFCC22DE-9C7E-9839-CDD2-5A35AA962A7C}"/>
                </a:ext>
              </a:extLst>
            </p:cNvPr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4359;p64">
              <a:extLst>
                <a:ext uri="{FF2B5EF4-FFF2-40B4-BE49-F238E27FC236}">
                  <a16:creationId xmlns:a16="http://schemas.microsoft.com/office/drawing/2014/main" id="{D1F4E4A9-BA21-57F1-425E-01FD7FD51A2A}"/>
                </a:ext>
              </a:extLst>
            </p:cNvPr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4360;p64">
              <a:extLst>
                <a:ext uri="{FF2B5EF4-FFF2-40B4-BE49-F238E27FC236}">
                  <a16:creationId xmlns:a16="http://schemas.microsoft.com/office/drawing/2014/main" id="{CEEA12F4-6FEC-7EFA-B871-B5C2B395392F}"/>
                </a:ext>
              </a:extLst>
            </p:cNvPr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4361;p64">
              <a:extLst>
                <a:ext uri="{FF2B5EF4-FFF2-40B4-BE49-F238E27FC236}">
                  <a16:creationId xmlns:a16="http://schemas.microsoft.com/office/drawing/2014/main" id="{713BF429-4CA1-2FD1-BF91-38386EA99228}"/>
                </a:ext>
              </a:extLst>
            </p:cNvPr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4362;p64">
              <a:extLst>
                <a:ext uri="{FF2B5EF4-FFF2-40B4-BE49-F238E27FC236}">
                  <a16:creationId xmlns:a16="http://schemas.microsoft.com/office/drawing/2014/main" id="{036790BD-82B7-34E5-0E66-7CE1E7B781FC}"/>
                </a:ext>
              </a:extLst>
            </p:cNvPr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4363;p64">
              <a:extLst>
                <a:ext uri="{FF2B5EF4-FFF2-40B4-BE49-F238E27FC236}">
                  <a16:creationId xmlns:a16="http://schemas.microsoft.com/office/drawing/2014/main" id="{FC6593B7-FEE2-CD99-3B66-61F3010B8E1D}"/>
                </a:ext>
              </a:extLst>
            </p:cNvPr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4364;p64">
              <a:extLst>
                <a:ext uri="{FF2B5EF4-FFF2-40B4-BE49-F238E27FC236}">
                  <a16:creationId xmlns:a16="http://schemas.microsoft.com/office/drawing/2014/main" id="{E2F90711-1AEC-C1FD-314A-1D0B886F019F}"/>
                </a:ext>
              </a:extLst>
            </p:cNvPr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4365;p64">
              <a:extLst>
                <a:ext uri="{FF2B5EF4-FFF2-40B4-BE49-F238E27FC236}">
                  <a16:creationId xmlns:a16="http://schemas.microsoft.com/office/drawing/2014/main" id="{2CBF4F61-219D-1430-7915-C0AA4C83BB8C}"/>
                </a:ext>
              </a:extLst>
            </p:cNvPr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4366;p64">
              <a:extLst>
                <a:ext uri="{FF2B5EF4-FFF2-40B4-BE49-F238E27FC236}">
                  <a16:creationId xmlns:a16="http://schemas.microsoft.com/office/drawing/2014/main" id="{116A6968-3E52-BAF7-4E69-35A2393DC112}"/>
                </a:ext>
              </a:extLst>
            </p:cNvPr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4367;p64">
              <a:extLst>
                <a:ext uri="{FF2B5EF4-FFF2-40B4-BE49-F238E27FC236}">
                  <a16:creationId xmlns:a16="http://schemas.microsoft.com/office/drawing/2014/main" id="{B52C0423-069C-A66F-BB44-02AD903CEA8F}"/>
                </a:ext>
              </a:extLst>
            </p:cNvPr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4368;p64">
              <a:extLst>
                <a:ext uri="{FF2B5EF4-FFF2-40B4-BE49-F238E27FC236}">
                  <a16:creationId xmlns:a16="http://schemas.microsoft.com/office/drawing/2014/main" id="{043FB3F7-466B-6FCB-833A-0DF746C70C49}"/>
                </a:ext>
              </a:extLst>
            </p:cNvPr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4369;p64">
              <a:extLst>
                <a:ext uri="{FF2B5EF4-FFF2-40B4-BE49-F238E27FC236}">
                  <a16:creationId xmlns:a16="http://schemas.microsoft.com/office/drawing/2014/main" id="{4FFBF150-C3FA-B4B9-AC0B-EE111DD49D05}"/>
                </a:ext>
              </a:extLst>
            </p:cNvPr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4370;p64">
              <a:extLst>
                <a:ext uri="{FF2B5EF4-FFF2-40B4-BE49-F238E27FC236}">
                  <a16:creationId xmlns:a16="http://schemas.microsoft.com/office/drawing/2014/main" id="{AA3BAF37-6CBE-B3E5-8409-01678C502B0D}"/>
                </a:ext>
              </a:extLst>
            </p:cNvPr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4371;p64">
              <a:extLst>
                <a:ext uri="{FF2B5EF4-FFF2-40B4-BE49-F238E27FC236}">
                  <a16:creationId xmlns:a16="http://schemas.microsoft.com/office/drawing/2014/main" id="{AB203D9C-E724-2C44-920B-D103D86C4653}"/>
                </a:ext>
              </a:extLst>
            </p:cNvPr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4372;p64">
              <a:extLst>
                <a:ext uri="{FF2B5EF4-FFF2-40B4-BE49-F238E27FC236}">
                  <a16:creationId xmlns:a16="http://schemas.microsoft.com/office/drawing/2014/main" id="{93FFE74A-38C3-963A-5EC6-55218C514C62}"/>
                </a:ext>
              </a:extLst>
            </p:cNvPr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4373;p64">
              <a:extLst>
                <a:ext uri="{FF2B5EF4-FFF2-40B4-BE49-F238E27FC236}">
                  <a16:creationId xmlns:a16="http://schemas.microsoft.com/office/drawing/2014/main" id="{AD31EDFA-E2C9-13A5-F4A6-F1DA34C99650}"/>
                </a:ext>
              </a:extLst>
            </p:cNvPr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4374;p64">
              <a:extLst>
                <a:ext uri="{FF2B5EF4-FFF2-40B4-BE49-F238E27FC236}">
                  <a16:creationId xmlns:a16="http://schemas.microsoft.com/office/drawing/2014/main" id="{4B3F9EA9-B626-8A63-9C95-5AB5E33B6D18}"/>
                </a:ext>
              </a:extLst>
            </p:cNvPr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4375;p64">
              <a:extLst>
                <a:ext uri="{FF2B5EF4-FFF2-40B4-BE49-F238E27FC236}">
                  <a16:creationId xmlns:a16="http://schemas.microsoft.com/office/drawing/2014/main" id="{231681C5-B8F8-563E-F440-C74DB1445250}"/>
                </a:ext>
              </a:extLst>
            </p:cNvPr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4376;p64">
              <a:extLst>
                <a:ext uri="{FF2B5EF4-FFF2-40B4-BE49-F238E27FC236}">
                  <a16:creationId xmlns:a16="http://schemas.microsoft.com/office/drawing/2014/main" id="{7541853D-C8A5-0D46-FBB2-7E158BBA2D68}"/>
                </a:ext>
              </a:extLst>
            </p:cNvPr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4377;p64">
              <a:extLst>
                <a:ext uri="{FF2B5EF4-FFF2-40B4-BE49-F238E27FC236}">
                  <a16:creationId xmlns:a16="http://schemas.microsoft.com/office/drawing/2014/main" id="{D13131EA-F8C5-D699-4CF2-FBDB66DC94D3}"/>
                </a:ext>
              </a:extLst>
            </p:cNvPr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4378;p64">
              <a:extLst>
                <a:ext uri="{FF2B5EF4-FFF2-40B4-BE49-F238E27FC236}">
                  <a16:creationId xmlns:a16="http://schemas.microsoft.com/office/drawing/2014/main" id="{78727CB0-B8C9-8311-2EE4-2C9ABC989D73}"/>
                </a:ext>
              </a:extLst>
            </p:cNvPr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4379;p64">
              <a:extLst>
                <a:ext uri="{FF2B5EF4-FFF2-40B4-BE49-F238E27FC236}">
                  <a16:creationId xmlns:a16="http://schemas.microsoft.com/office/drawing/2014/main" id="{4007C093-B67E-3625-21F1-444B1C771BA4}"/>
                </a:ext>
              </a:extLst>
            </p:cNvPr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4380;p64">
              <a:extLst>
                <a:ext uri="{FF2B5EF4-FFF2-40B4-BE49-F238E27FC236}">
                  <a16:creationId xmlns:a16="http://schemas.microsoft.com/office/drawing/2014/main" id="{77AE8FD3-199A-8B7C-B67E-F23561782517}"/>
                </a:ext>
              </a:extLst>
            </p:cNvPr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4381;p64">
              <a:extLst>
                <a:ext uri="{FF2B5EF4-FFF2-40B4-BE49-F238E27FC236}">
                  <a16:creationId xmlns:a16="http://schemas.microsoft.com/office/drawing/2014/main" id="{B1C5F5A1-720D-C1B5-AFBD-3D9218EECBAD}"/>
                </a:ext>
              </a:extLst>
            </p:cNvPr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4382;p64">
              <a:extLst>
                <a:ext uri="{FF2B5EF4-FFF2-40B4-BE49-F238E27FC236}">
                  <a16:creationId xmlns:a16="http://schemas.microsoft.com/office/drawing/2014/main" id="{66DFA39D-5071-1D75-4EE4-6A9D9E895CB8}"/>
                </a:ext>
              </a:extLst>
            </p:cNvPr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4383;p64">
              <a:extLst>
                <a:ext uri="{FF2B5EF4-FFF2-40B4-BE49-F238E27FC236}">
                  <a16:creationId xmlns:a16="http://schemas.microsoft.com/office/drawing/2014/main" id="{D624E216-9B63-B43A-278A-DD3553FFAE99}"/>
                </a:ext>
              </a:extLst>
            </p:cNvPr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4384;p64">
              <a:extLst>
                <a:ext uri="{FF2B5EF4-FFF2-40B4-BE49-F238E27FC236}">
                  <a16:creationId xmlns:a16="http://schemas.microsoft.com/office/drawing/2014/main" id="{E63F7D3A-886F-BCC1-AEF6-564E433259EA}"/>
                </a:ext>
              </a:extLst>
            </p:cNvPr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4385;p64">
              <a:extLst>
                <a:ext uri="{FF2B5EF4-FFF2-40B4-BE49-F238E27FC236}">
                  <a16:creationId xmlns:a16="http://schemas.microsoft.com/office/drawing/2014/main" id="{927F656A-8773-F7B2-1400-10F7E5AA477E}"/>
                </a:ext>
              </a:extLst>
            </p:cNvPr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4386;p64">
              <a:extLst>
                <a:ext uri="{FF2B5EF4-FFF2-40B4-BE49-F238E27FC236}">
                  <a16:creationId xmlns:a16="http://schemas.microsoft.com/office/drawing/2014/main" id="{A657C871-71AC-9511-B0CF-534744930E89}"/>
                </a:ext>
              </a:extLst>
            </p:cNvPr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4387;p64">
              <a:extLst>
                <a:ext uri="{FF2B5EF4-FFF2-40B4-BE49-F238E27FC236}">
                  <a16:creationId xmlns:a16="http://schemas.microsoft.com/office/drawing/2014/main" id="{81E12C25-03A3-30B2-7FC7-84BBC65DC5F7}"/>
                </a:ext>
              </a:extLst>
            </p:cNvPr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4388;p64">
              <a:extLst>
                <a:ext uri="{FF2B5EF4-FFF2-40B4-BE49-F238E27FC236}">
                  <a16:creationId xmlns:a16="http://schemas.microsoft.com/office/drawing/2014/main" id="{272BB442-3804-4148-6EB8-EEC7BBCA9F3F}"/>
                </a:ext>
              </a:extLst>
            </p:cNvPr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4389;p64">
              <a:extLst>
                <a:ext uri="{FF2B5EF4-FFF2-40B4-BE49-F238E27FC236}">
                  <a16:creationId xmlns:a16="http://schemas.microsoft.com/office/drawing/2014/main" id="{8E907835-E175-5F19-F985-DD232AD7DEF3}"/>
                </a:ext>
              </a:extLst>
            </p:cNvPr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4390;p64">
              <a:extLst>
                <a:ext uri="{FF2B5EF4-FFF2-40B4-BE49-F238E27FC236}">
                  <a16:creationId xmlns:a16="http://schemas.microsoft.com/office/drawing/2014/main" id="{3DF17C50-A117-EACF-DD3E-A7424E67C43A}"/>
                </a:ext>
              </a:extLst>
            </p:cNvPr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4391;p64">
              <a:extLst>
                <a:ext uri="{FF2B5EF4-FFF2-40B4-BE49-F238E27FC236}">
                  <a16:creationId xmlns:a16="http://schemas.microsoft.com/office/drawing/2014/main" id="{8E21BE82-D29C-AB39-A791-AFE4DF4C6379}"/>
                </a:ext>
              </a:extLst>
            </p:cNvPr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4392;p64">
              <a:extLst>
                <a:ext uri="{FF2B5EF4-FFF2-40B4-BE49-F238E27FC236}">
                  <a16:creationId xmlns:a16="http://schemas.microsoft.com/office/drawing/2014/main" id="{4270A0EA-E6EC-DEBE-D229-8CDF513313EC}"/>
                </a:ext>
              </a:extLst>
            </p:cNvPr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4393;p64">
              <a:extLst>
                <a:ext uri="{FF2B5EF4-FFF2-40B4-BE49-F238E27FC236}">
                  <a16:creationId xmlns:a16="http://schemas.microsoft.com/office/drawing/2014/main" id="{3BB8A7D6-7556-2ED1-F9A9-342608525BEA}"/>
                </a:ext>
              </a:extLst>
            </p:cNvPr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4394;p64">
              <a:extLst>
                <a:ext uri="{FF2B5EF4-FFF2-40B4-BE49-F238E27FC236}">
                  <a16:creationId xmlns:a16="http://schemas.microsoft.com/office/drawing/2014/main" id="{3605DCE7-54E7-6FB3-B75A-758E333273B9}"/>
                </a:ext>
              </a:extLst>
            </p:cNvPr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4395;p64">
              <a:extLst>
                <a:ext uri="{FF2B5EF4-FFF2-40B4-BE49-F238E27FC236}">
                  <a16:creationId xmlns:a16="http://schemas.microsoft.com/office/drawing/2014/main" id="{EF1E0B8A-B82E-033E-7084-71D69D3B59C3}"/>
                </a:ext>
              </a:extLst>
            </p:cNvPr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4396;p64">
              <a:extLst>
                <a:ext uri="{FF2B5EF4-FFF2-40B4-BE49-F238E27FC236}">
                  <a16:creationId xmlns:a16="http://schemas.microsoft.com/office/drawing/2014/main" id="{588BFB94-714C-165C-8EAF-6CBF8B4C2C82}"/>
                </a:ext>
              </a:extLst>
            </p:cNvPr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4397;p64">
              <a:extLst>
                <a:ext uri="{FF2B5EF4-FFF2-40B4-BE49-F238E27FC236}">
                  <a16:creationId xmlns:a16="http://schemas.microsoft.com/office/drawing/2014/main" id="{1C8F110B-398C-AA70-8799-A3B0D8BAB320}"/>
                </a:ext>
              </a:extLst>
            </p:cNvPr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4398;p64">
              <a:extLst>
                <a:ext uri="{FF2B5EF4-FFF2-40B4-BE49-F238E27FC236}">
                  <a16:creationId xmlns:a16="http://schemas.microsoft.com/office/drawing/2014/main" id="{09C18A8D-4FAC-6308-3EA9-746EC9E4269A}"/>
                </a:ext>
              </a:extLst>
            </p:cNvPr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4399;p64">
              <a:extLst>
                <a:ext uri="{FF2B5EF4-FFF2-40B4-BE49-F238E27FC236}">
                  <a16:creationId xmlns:a16="http://schemas.microsoft.com/office/drawing/2014/main" id="{AD062C81-A0A4-5781-0A1A-A2F9DB43CF59}"/>
                </a:ext>
              </a:extLst>
            </p:cNvPr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4400;p64">
              <a:extLst>
                <a:ext uri="{FF2B5EF4-FFF2-40B4-BE49-F238E27FC236}">
                  <a16:creationId xmlns:a16="http://schemas.microsoft.com/office/drawing/2014/main" id="{6E5537D4-B5D7-DD82-8E31-5E857D59AB20}"/>
                </a:ext>
              </a:extLst>
            </p:cNvPr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4401;p64">
              <a:extLst>
                <a:ext uri="{FF2B5EF4-FFF2-40B4-BE49-F238E27FC236}">
                  <a16:creationId xmlns:a16="http://schemas.microsoft.com/office/drawing/2014/main" id="{622D681D-EFFD-725E-07F2-0D10A5D2C634}"/>
                </a:ext>
              </a:extLst>
            </p:cNvPr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4402;p64">
              <a:extLst>
                <a:ext uri="{FF2B5EF4-FFF2-40B4-BE49-F238E27FC236}">
                  <a16:creationId xmlns:a16="http://schemas.microsoft.com/office/drawing/2014/main" id="{422E4E41-09C6-5341-8C4D-B02AA94F55BA}"/>
                </a:ext>
              </a:extLst>
            </p:cNvPr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4403;p64">
              <a:extLst>
                <a:ext uri="{FF2B5EF4-FFF2-40B4-BE49-F238E27FC236}">
                  <a16:creationId xmlns:a16="http://schemas.microsoft.com/office/drawing/2014/main" id="{B68179B1-ACCA-AC1C-9D11-EA6C6AAD06A8}"/>
                </a:ext>
              </a:extLst>
            </p:cNvPr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4404;p64">
              <a:extLst>
                <a:ext uri="{FF2B5EF4-FFF2-40B4-BE49-F238E27FC236}">
                  <a16:creationId xmlns:a16="http://schemas.microsoft.com/office/drawing/2014/main" id="{A13165DA-75FD-EA8B-164A-FED145206343}"/>
                </a:ext>
              </a:extLst>
            </p:cNvPr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4405;p64">
              <a:extLst>
                <a:ext uri="{FF2B5EF4-FFF2-40B4-BE49-F238E27FC236}">
                  <a16:creationId xmlns:a16="http://schemas.microsoft.com/office/drawing/2014/main" id="{2ABF71CF-8929-1A7B-325C-DF18D246BDCE}"/>
                </a:ext>
              </a:extLst>
            </p:cNvPr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4406;p64">
              <a:extLst>
                <a:ext uri="{FF2B5EF4-FFF2-40B4-BE49-F238E27FC236}">
                  <a16:creationId xmlns:a16="http://schemas.microsoft.com/office/drawing/2014/main" id="{6FE1DB5A-B24B-8657-7C87-59EDF0C04983}"/>
                </a:ext>
              </a:extLst>
            </p:cNvPr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4407;p64">
              <a:extLst>
                <a:ext uri="{FF2B5EF4-FFF2-40B4-BE49-F238E27FC236}">
                  <a16:creationId xmlns:a16="http://schemas.microsoft.com/office/drawing/2014/main" id="{4F051E0D-F8D6-0C5B-E39A-FE9A519F441A}"/>
                </a:ext>
              </a:extLst>
            </p:cNvPr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4408;p64">
              <a:extLst>
                <a:ext uri="{FF2B5EF4-FFF2-40B4-BE49-F238E27FC236}">
                  <a16:creationId xmlns:a16="http://schemas.microsoft.com/office/drawing/2014/main" id="{7BA42E0D-77FB-5816-D243-A59BD6488269}"/>
                </a:ext>
              </a:extLst>
            </p:cNvPr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4409;p64">
              <a:extLst>
                <a:ext uri="{FF2B5EF4-FFF2-40B4-BE49-F238E27FC236}">
                  <a16:creationId xmlns:a16="http://schemas.microsoft.com/office/drawing/2014/main" id="{4691E676-097A-6A5A-5710-641C0D33594B}"/>
                </a:ext>
              </a:extLst>
            </p:cNvPr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4410;p64">
              <a:extLst>
                <a:ext uri="{FF2B5EF4-FFF2-40B4-BE49-F238E27FC236}">
                  <a16:creationId xmlns:a16="http://schemas.microsoft.com/office/drawing/2014/main" id="{B8FA12F4-E889-3772-6331-9D32195E023C}"/>
                </a:ext>
              </a:extLst>
            </p:cNvPr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4411;p64">
              <a:extLst>
                <a:ext uri="{FF2B5EF4-FFF2-40B4-BE49-F238E27FC236}">
                  <a16:creationId xmlns:a16="http://schemas.microsoft.com/office/drawing/2014/main" id="{45DCB57A-B9C9-A5EF-DCBD-32694E20EB81}"/>
                </a:ext>
              </a:extLst>
            </p:cNvPr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4412;p64">
              <a:extLst>
                <a:ext uri="{FF2B5EF4-FFF2-40B4-BE49-F238E27FC236}">
                  <a16:creationId xmlns:a16="http://schemas.microsoft.com/office/drawing/2014/main" id="{8EB9E137-F95E-2EEC-46CF-84A9400E93B0}"/>
                </a:ext>
              </a:extLst>
            </p:cNvPr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4413;p64">
              <a:extLst>
                <a:ext uri="{FF2B5EF4-FFF2-40B4-BE49-F238E27FC236}">
                  <a16:creationId xmlns:a16="http://schemas.microsoft.com/office/drawing/2014/main" id="{998A2884-FEB9-97D0-D395-54996681C453}"/>
                </a:ext>
              </a:extLst>
            </p:cNvPr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4414;p64">
              <a:extLst>
                <a:ext uri="{FF2B5EF4-FFF2-40B4-BE49-F238E27FC236}">
                  <a16:creationId xmlns:a16="http://schemas.microsoft.com/office/drawing/2014/main" id="{D6A02FB1-B4E9-FDDE-8AA8-CB1CDEA7DC4B}"/>
                </a:ext>
              </a:extLst>
            </p:cNvPr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4415;p64">
              <a:extLst>
                <a:ext uri="{FF2B5EF4-FFF2-40B4-BE49-F238E27FC236}">
                  <a16:creationId xmlns:a16="http://schemas.microsoft.com/office/drawing/2014/main" id="{72D1D637-5C12-C6C6-9D75-8C7F3B1C8F77}"/>
                </a:ext>
              </a:extLst>
            </p:cNvPr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4416;p64">
              <a:extLst>
                <a:ext uri="{FF2B5EF4-FFF2-40B4-BE49-F238E27FC236}">
                  <a16:creationId xmlns:a16="http://schemas.microsoft.com/office/drawing/2014/main" id="{9BB75D60-A9A9-CC57-B0A8-D296976529DE}"/>
                </a:ext>
              </a:extLst>
            </p:cNvPr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4417;p64">
              <a:extLst>
                <a:ext uri="{FF2B5EF4-FFF2-40B4-BE49-F238E27FC236}">
                  <a16:creationId xmlns:a16="http://schemas.microsoft.com/office/drawing/2014/main" id="{4A785D4B-1A14-7C7D-2D94-2763EC337211}"/>
                </a:ext>
              </a:extLst>
            </p:cNvPr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4418;p64">
              <a:extLst>
                <a:ext uri="{FF2B5EF4-FFF2-40B4-BE49-F238E27FC236}">
                  <a16:creationId xmlns:a16="http://schemas.microsoft.com/office/drawing/2014/main" id="{6D0C42BA-635B-4A6B-0CD1-6367F763359E}"/>
                </a:ext>
              </a:extLst>
            </p:cNvPr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4419;p64">
              <a:extLst>
                <a:ext uri="{FF2B5EF4-FFF2-40B4-BE49-F238E27FC236}">
                  <a16:creationId xmlns:a16="http://schemas.microsoft.com/office/drawing/2014/main" id="{3953A92D-05C6-24AD-FD0F-7ABB7D2DCDBA}"/>
                </a:ext>
              </a:extLst>
            </p:cNvPr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4420;p64">
              <a:extLst>
                <a:ext uri="{FF2B5EF4-FFF2-40B4-BE49-F238E27FC236}">
                  <a16:creationId xmlns:a16="http://schemas.microsoft.com/office/drawing/2014/main" id="{D6C28972-9A49-272B-F3BE-EB8E117F356A}"/>
                </a:ext>
              </a:extLst>
            </p:cNvPr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4421;p64">
              <a:extLst>
                <a:ext uri="{FF2B5EF4-FFF2-40B4-BE49-F238E27FC236}">
                  <a16:creationId xmlns:a16="http://schemas.microsoft.com/office/drawing/2014/main" id="{6EBE16A9-C884-1A40-3912-A0E95A1FBBCE}"/>
                </a:ext>
              </a:extLst>
            </p:cNvPr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4422;p64">
              <a:extLst>
                <a:ext uri="{FF2B5EF4-FFF2-40B4-BE49-F238E27FC236}">
                  <a16:creationId xmlns:a16="http://schemas.microsoft.com/office/drawing/2014/main" id="{DDFE2C6D-E18C-DA40-F130-9C8FBCEF7AE5}"/>
                </a:ext>
              </a:extLst>
            </p:cNvPr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4423;p64">
              <a:extLst>
                <a:ext uri="{FF2B5EF4-FFF2-40B4-BE49-F238E27FC236}">
                  <a16:creationId xmlns:a16="http://schemas.microsoft.com/office/drawing/2014/main" id="{9E4F1569-AFDE-B3E6-E2B8-DB1A2C584C49}"/>
                </a:ext>
              </a:extLst>
            </p:cNvPr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4424;p64">
              <a:extLst>
                <a:ext uri="{FF2B5EF4-FFF2-40B4-BE49-F238E27FC236}">
                  <a16:creationId xmlns:a16="http://schemas.microsoft.com/office/drawing/2014/main" id="{397E19E2-4EB9-D171-6E5C-593F71C1C67C}"/>
                </a:ext>
              </a:extLst>
            </p:cNvPr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4425;p64">
              <a:extLst>
                <a:ext uri="{FF2B5EF4-FFF2-40B4-BE49-F238E27FC236}">
                  <a16:creationId xmlns:a16="http://schemas.microsoft.com/office/drawing/2014/main" id="{2E62E85D-BB3D-2BF7-E9D1-763325E61414}"/>
                </a:ext>
              </a:extLst>
            </p:cNvPr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4426;p64">
              <a:extLst>
                <a:ext uri="{FF2B5EF4-FFF2-40B4-BE49-F238E27FC236}">
                  <a16:creationId xmlns:a16="http://schemas.microsoft.com/office/drawing/2014/main" id="{EAFDF7B6-BF67-2923-2A36-6A9B586EA29A}"/>
                </a:ext>
              </a:extLst>
            </p:cNvPr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4427;p64">
              <a:extLst>
                <a:ext uri="{FF2B5EF4-FFF2-40B4-BE49-F238E27FC236}">
                  <a16:creationId xmlns:a16="http://schemas.microsoft.com/office/drawing/2014/main" id="{DDBD6C8E-04F8-D1B6-CC75-5C4F9F7BE39A}"/>
                </a:ext>
              </a:extLst>
            </p:cNvPr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4428;p64">
              <a:extLst>
                <a:ext uri="{FF2B5EF4-FFF2-40B4-BE49-F238E27FC236}">
                  <a16:creationId xmlns:a16="http://schemas.microsoft.com/office/drawing/2014/main" id="{A77A3AE1-C99D-8564-AE11-6338ED24C46E}"/>
                </a:ext>
              </a:extLst>
            </p:cNvPr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4429;p64">
              <a:extLst>
                <a:ext uri="{FF2B5EF4-FFF2-40B4-BE49-F238E27FC236}">
                  <a16:creationId xmlns:a16="http://schemas.microsoft.com/office/drawing/2014/main" id="{3C5A1780-960E-09DE-72CE-D09060B9AF24}"/>
                </a:ext>
              </a:extLst>
            </p:cNvPr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4430;p64">
              <a:extLst>
                <a:ext uri="{FF2B5EF4-FFF2-40B4-BE49-F238E27FC236}">
                  <a16:creationId xmlns:a16="http://schemas.microsoft.com/office/drawing/2014/main" id="{11185F5C-B429-A676-164C-A110F6648603}"/>
                </a:ext>
              </a:extLst>
            </p:cNvPr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4431;p64">
              <a:extLst>
                <a:ext uri="{FF2B5EF4-FFF2-40B4-BE49-F238E27FC236}">
                  <a16:creationId xmlns:a16="http://schemas.microsoft.com/office/drawing/2014/main" id="{6E65AB00-69FD-EE9C-56FD-3E9D6D1C0EE1}"/>
                </a:ext>
              </a:extLst>
            </p:cNvPr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4432;p64">
              <a:extLst>
                <a:ext uri="{FF2B5EF4-FFF2-40B4-BE49-F238E27FC236}">
                  <a16:creationId xmlns:a16="http://schemas.microsoft.com/office/drawing/2014/main" id="{734EE1EB-6975-1D31-2561-55C91A3A1574}"/>
                </a:ext>
              </a:extLst>
            </p:cNvPr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4433;p64">
              <a:extLst>
                <a:ext uri="{FF2B5EF4-FFF2-40B4-BE49-F238E27FC236}">
                  <a16:creationId xmlns:a16="http://schemas.microsoft.com/office/drawing/2014/main" id="{63EE2BBB-264C-6260-3619-FA3312FBE3B5}"/>
                </a:ext>
              </a:extLst>
            </p:cNvPr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4434;p64">
              <a:extLst>
                <a:ext uri="{FF2B5EF4-FFF2-40B4-BE49-F238E27FC236}">
                  <a16:creationId xmlns:a16="http://schemas.microsoft.com/office/drawing/2014/main" id="{C9ABAFC9-E617-0690-F66E-ECD2EC0EE49D}"/>
                </a:ext>
              </a:extLst>
            </p:cNvPr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4435;p64">
              <a:extLst>
                <a:ext uri="{FF2B5EF4-FFF2-40B4-BE49-F238E27FC236}">
                  <a16:creationId xmlns:a16="http://schemas.microsoft.com/office/drawing/2014/main" id="{4D17658E-7672-D888-25C3-568E63FBE6E6}"/>
                </a:ext>
              </a:extLst>
            </p:cNvPr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4436;p64">
              <a:extLst>
                <a:ext uri="{FF2B5EF4-FFF2-40B4-BE49-F238E27FC236}">
                  <a16:creationId xmlns:a16="http://schemas.microsoft.com/office/drawing/2014/main" id="{A5E56BFB-4515-1AAE-5018-3A4D67E39F99}"/>
                </a:ext>
              </a:extLst>
            </p:cNvPr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4437;p64">
              <a:extLst>
                <a:ext uri="{FF2B5EF4-FFF2-40B4-BE49-F238E27FC236}">
                  <a16:creationId xmlns:a16="http://schemas.microsoft.com/office/drawing/2014/main" id="{B11F5702-BEB7-7C82-A509-ACC56CF47A98}"/>
                </a:ext>
              </a:extLst>
            </p:cNvPr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4438;p64">
              <a:extLst>
                <a:ext uri="{FF2B5EF4-FFF2-40B4-BE49-F238E27FC236}">
                  <a16:creationId xmlns:a16="http://schemas.microsoft.com/office/drawing/2014/main" id="{C75FE7F1-9398-50C2-1397-065DA99895CE}"/>
                </a:ext>
              </a:extLst>
            </p:cNvPr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4439;p64">
              <a:extLst>
                <a:ext uri="{FF2B5EF4-FFF2-40B4-BE49-F238E27FC236}">
                  <a16:creationId xmlns:a16="http://schemas.microsoft.com/office/drawing/2014/main" id="{7EB57729-6A41-F2FD-4718-14726DEB0F0C}"/>
                </a:ext>
              </a:extLst>
            </p:cNvPr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4440;p64">
              <a:extLst>
                <a:ext uri="{FF2B5EF4-FFF2-40B4-BE49-F238E27FC236}">
                  <a16:creationId xmlns:a16="http://schemas.microsoft.com/office/drawing/2014/main" id="{F67C04B8-02D0-341F-18C1-69BCDC3F3A4E}"/>
                </a:ext>
              </a:extLst>
            </p:cNvPr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4441;p64">
              <a:extLst>
                <a:ext uri="{FF2B5EF4-FFF2-40B4-BE49-F238E27FC236}">
                  <a16:creationId xmlns:a16="http://schemas.microsoft.com/office/drawing/2014/main" id="{31A96709-C5E6-9DB5-1A70-2D4546FFB80D}"/>
                </a:ext>
              </a:extLst>
            </p:cNvPr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4442;p64">
              <a:extLst>
                <a:ext uri="{FF2B5EF4-FFF2-40B4-BE49-F238E27FC236}">
                  <a16:creationId xmlns:a16="http://schemas.microsoft.com/office/drawing/2014/main" id="{72488873-EE3F-B6B0-B949-0F5966569B97}"/>
                </a:ext>
              </a:extLst>
            </p:cNvPr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4443;p64">
              <a:extLst>
                <a:ext uri="{FF2B5EF4-FFF2-40B4-BE49-F238E27FC236}">
                  <a16:creationId xmlns:a16="http://schemas.microsoft.com/office/drawing/2014/main" id="{75364368-1538-59B3-445E-8CA18F508E1D}"/>
                </a:ext>
              </a:extLst>
            </p:cNvPr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4444;p64">
              <a:extLst>
                <a:ext uri="{FF2B5EF4-FFF2-40B4-BE49-F238E27FC236}">
                  <a16:creationId xmlns:a16="http://schemas.microsoft.com/office/drawing/2014/main" id="{F18639AB-1C8D-4ED3-60DA-DBBCC3C2AD4E}"/>
                </a:ext>
              </a:extLst>
            </p:cNvPr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4445;p64">
              <a:extLst>
                <a:ext uri="{FF2B5EF4-FFF2-40B4-BE49-F238E27FC236}">
                  <a16:creationId xmlns:a16="http://schemas.microsoft.com/office/drawing/2014/main" id="{75F6EE7D-F2F6-F311-392E-EEDFEEC4CF93}"/>
                </a:ext>
              </a:extLst>
            </p:cNvPr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4446;p64">
              <a:extLst>
                <a:ext uri="{FF2B5EF4-FFF2-40B4-BE49-F238E27FC236}">
                  <a16:creationId xmlns:a16="http://schemas.microsoft.com/office/drawing/2014/main" id="{1526D3BA-EB60-39AE-1DC4-79A13A776FDF}"/>
                </a:ext>
              </a:extLst>
            </p:cNvPr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4447;p64">
              <a:extLst>
                <a:ext uri="{FF2B5EF4-FFF2-40B4-BE49-F238E27FC236}">
                  <a16:creationId xmlns:a16="http://schemas.microsoft.com/office/drawing/2014/main" id="{07DF31DE-2522-DC80-EC85-8B8F6E72F268}"/>
                </a:ext>
              </a:extLst>
            </p:cNvPr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4448;p64">
              <a:extLst>
                <a:ext uri="{FF2B5EF4-FFF2-40B4-BE49-F238E27FC236}">
                  <a16:creationId xmlns:a16="http://schemas.microsoft.com/office/drawing/2014/main" id="{91E5BBCB-A3E4-0D4E-BAA5-B40D6E3F84AD}"/>
                </a:ext>
              </a:extLst>
            </p:cNvPr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4449;p64">
              <a:extLst>
                <a:ext uri="{FF2B5EF4-FFF2-40B4-BE49-F238E27FC236}">
                  <a16:creationId xmlns:a16="http://schemas.microsoft.com/office/drawing/2014/main" id="{27EA23D8-7AA8-B825-ADEF-0E0D0ADBBC57}"/>
                </a:ext>
              </a:extLst>
            </p:cNvPr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4450;p64">
              <a:extLst>
                <a:ext uri="{FF2B5EF4-FFF2-40B4-BE49-F238E27FC236}">
                  <a16:creationId xmlns:a16="http://schemas.microsoft.com/office/drawing/2014/main" id="{B8D16DBD-7DAE-B303-AEBE-A0DAB4A75749}"/>
                </a:ext>
              </a:extLst>
            </p:cNvPr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4451;p64">
              <a:extLst>
                <a:ext uri="{FF2B5EF4-FFF2-40B4-BE49-F238E27FC236}">
                  <a16:creationId xmlns:a16="http://schemas.microsoft.com/office/drawing/2014/main" id="{22F97C37-945F-442B-A2CA-435704D9B740}"/>
                </a:ext>
              </a:extLst>
            </p:cNvPr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4452;p64">
              <a:extLst>
                <a:ext uri="{FF2B5EF4-FFF2-40B4-BE49-F238E27FC236}">
                  <a16:creationId xmlns:a16="http://schemas.microsoft.com/office/drawing/2014/main" id="{74A8461B-94BD-92D0-D614-84ECA8530A82}"/>
                </a:ext>
              </a:extLst>
            </p:cNvPr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4453;p64">
              <a:extLst>
                <a:ext uri="{FF2B5EF4-FFF2-40B4-BE49-F238E27FC236}">
                  <a16:creationId xmlns:a16="http://schemas.microsoft.com/office/drawing/2014/main" id="{82B8AFD4-6CC8-CB06-A346-356FC3CAEB4C}"/>
                </a:ext>
              </a:extLst>
            </p:cNvPr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4454;p64">
              <a:extLst>
                <a:ext uri="{FF2B5EF4-FFF2-40B4-BE49-F238E27FC236}">
                  <a16:creationId xmlns:a16="http://schemas.microsoft.com/office/drawing/2014/main" id="{DC04B303-BE9C-CE67-BE2D-B2FB22572A15}"/>
                </a:ext>
              </a:extLst>
            </p:cNvPr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4455;p64">
              <a:extLst>
                <a:ext uri="{FF2B5EF4-FFF2-40B4-BE49-F238E27FC236}">
                  <a16:creationId xmlns:a16="http://schemas.microsoft.com/office/drawing/2014/main" id="{C004D862-9095-6C18-28B6-D1F1B46D3C73}"/>
                </a:ext>
              </a:extLst>
            </p:cNvPr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4456;p64">
              <a:extLst>
                <a:ext uri="{FF2B5EF4-FFF2-40B4-BE49-F238E27FC236}">
                  <a16:creationId xmlns:a16="http://schemas.microsoft.com/office/drawing/2014/main" id="{E83089CF-D177-4492-9B89-C0601E242E0A}"/>
                </a:ext>
              </a:extLst>
            </p:cNvPr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4457;p64">
              <a:extLst>
                <a:ext uri="{FF2B5EF4-FFF2-40B4-BE49-F238E27FC236}">
                  <a16:creationId xmlns:a16="http://schemas.microsoft.com/office/drawing/2014/main" id="{88A367CF-17B2-DC50-D811-8EEFAD7B03A1}"/>
                </a:ext>
              </a:extLst>
            </p:cNvPr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4458;p64">
              <a:extLst>
                <a:ext uri="{FF2B5EF4-FFF2-40B4-BE49-F238E27FC236}">
                  <a16:creationId xmlns:a16="http://schemas.microsoft.com/office/drawing/2014/main" id="{A0B1FB91-D414-233F-37A2-075D7A120183}"/>
                </a:ext>
              </a:extLst>
            </p:cNvPr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4459;p64">
              <a:extLst>
                <a:ext uri="{FF2B5EF4-FFF2-40B4-BE49-F238E27FC236}">
                  <a16:creationId xmlns:a16="http://schemas.microsoft.com/office/drawing/2014/main" id="{CCC13097-D7B5-222D-E2DE-8C5C48F04F67}"/>
                </a:ext>
              </a:extLst>
            </p:cNvPr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4460;p64">
              <a:extLst>
                <a:ext uri="{FF2B5EF4-FFF2-40B4-BE49-F238E27FC236}">
                  <a16:creationId xmlns:a16="http://schemas.microsoft.com/office/drawing/2014/main" id="{0CD6B0E3-00E8-2943-17DB-3EA0B7C183C3}"/>
                </a:ext>
              </a:extLst>
            </p:cNvPr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4461;p64">
              <a:extLst>
                <a:ext uri="{FF2B5EF4-FFF2-40B4-BE49-F238E27FC236}">
                  <a16:creationId xmlns:a16="http://schemas.microsoft.com/office/drawing/2014/main" id="{5176A132-D31F-F89F-2063-D6458FE57B85}"/>
                </a:ext>
              </a:extLst>
            </p:cNvPr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4462;p64">
              <a:extLst>
                <a:ext uri="{FF2B5EF4-FFF2-40B4-BE49-F238E27FC236}">
                  <a16:creationId xmlns:a16="http://schemas.microsoft.com/office/drawing/2014/main" id="{137D4339-7E93-F3DF-F119-B06756D3341C}"/>
                </a:ext>
              </a:extLst>
            </p:cNvPr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4463;p64">
              <a:extLst>
                <a:ext uri="{FF2B5EF4-FFF2-40B4-BE49-F238E27FC236}">
                  <a16:creationId xmlns:a16="http://schemas.microsoft.com/office/drawing/2014/main" id="{38A92CDF-3BB0-7814-3664-E162A659D5C7}"/>
                </a:ext>
              </a:extLst>
            </p:cNvPr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4464;p64">
              <a:extLst>
                <a:ext uri="{FF2B5EF4-FFF2-40B4-BE49-F238E27FC236}">
                  <a16:creationId xmlns:a16="http://schemas.microsoft.com/office/drawing/2014/main" id="{6CF9B93A-BB0E-9776-F2A4-8D7775E93737}"/>
                </a:ext>
              </a:extLst>
            </p:cNvPr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4465;p64">
              <a:extLst>
                <a:ext uri="{FF2B5EF4-FFF2-40B4-BE49-F238E27FC236}">
                  <a16:creationId xmlns:a16="http://schemas.microsoft.com/office/drawing/2014/main" id="{3261A2F3-8E54-A44A-56E7-24C8D4CE2017}"/>
                </a:ext>
              </a:extLst>
            </p:cNvPr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4466;p64">
              <a:extLst>
                <a:ext uri="{FF2B5EF4-FFF2-40B4-BE49-F238E27FC236}">
                  <a16:creationId xmlns:a16="http://schemas.microsoft.com/office/drawing/2014/main" id="{2B5B533D-9BC8-783F-26C3-B6C89E6A8380}"/>
                </a:ext>
              </a:extLst>
            </p:cNvPr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4467;p64">
              <a:extLst>
                <a:ext uri="{FF2B5EF4-FFF2-40B4-BE49-F238E27FC236}">
                  <a16:creationId xmlns:a16="http://schemas.microsoft.com/office/drawing/2014/main" id="{2ADB476E-BA14-7AEE-96E6-7DFB43760C6B}"/>
                </a:ext>
              </a:extLst>
            </p:cNvPr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4468;p64">
              <a:extLst>
                <a:ext uri="{FF2B5EF4-FFF2-40B4-BE49-F238E27FC236}">
                  <a16:creationId xmlns:a16="http://schemas.microsoft.com/office/drawing/2014/main" id="{DF767F98-A16C-4775-8CEF-C94954C12CD1}"/>
                </a:ext>
              </a:extLst>
            </p:cNvPr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4469;p64">
              <a:extLst>
                <a:ext uri="{FF2B5EF4-FFF2-40B4-BE49-F238E27FC236}">
                  <a16:creationId xmlns:a16="http://schemas.microsoft.com/office/drawing/2014/main" id="{DF4A9C93-97F3-6E60-C261-8DE6BA777109}"/>
                </a:ext>
              </a:extLst>
            </p:cNvPr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4470;p64">
              <a:extLst>
                <a:ext uri="{FF2B5EF4-FFF2-40B4-BE49-F238E27FC236}">
                  <a16:creationId xmlns:a16="http://schemas.microsoft.com/office/drawing/2014/main" id="{920F645E-A9DA-DAFC-64D5-EEC0266901B3}"/>
                </a:ext>
              </a:extLst>
            </p:cNvPr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4471;p64">
              <a:extLst>
                <a:ext uri="{FF2B5EF4-FFF2-40B4-BE49-F238E27FC236}">
                  <a16:creationId xmlns:a16="http://schemas.microsoft.com/office/drawing/2014/main" id="{35DFFBF6-1127-2CA5-8962-1531A17C4894}"/>
                </a:ext>
              </a:extLst>
            </p:cNvPr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4472;p64">
              <a:extLst>
                <a:ext uri="{FF2B5EF4-FFF2-40B4-BE49-F238E27FC236}">
                  <a16:creationId xmlns:a16="http://schemas.microsoft.com/office/drawing/2014/main" id="{9A7D1EB3-DB77-9DDC-A3A4-D069278910C6}"/>
                </a:ext>
              </a:extLst>
            </p:cNvPr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4473;p64">
              <a:extLst>
                <a:ext uri="{FF2B5EF4-FFF2-40B4-BE49-F238E27FC236}">
                  <a16:creationId xmlns:a16="http://schemas.microsoft.com/office/drawing/2014/main" id="{3AB0023B-A02C-9217-BA7A-706D0A4CD611}"/>
                </a:ext>
              </a:extLst>
            </p:cNvPr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4474;p64">
              <a:extLst>
                <a:ext uri="{FF2B5EF4-FFF2-40B4-BE49-F238E27FC236}">
                  <a16:creationId xmlns:a16="http://schemas.microsoft.com/office/drawing/2014/main" id="{72435C93-2FB2-F12F-78B6-9CB4B41CAA5D}"/>
                </a:ext>
              </a:extLst>
            </p:cNvPr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4475;p64">
              <a:extLst>
                <a:ext uri="{FF2B5EF4-FFF2-40B4-BE49-F238E27FC236}">
                  <a16:creationId xmlns:a16="http://schemas.microsoft.com/office/drawing/2014/main" id="{69CF0452-CC45-5E7A-C630-B113620BADC5}"/>
                </a:ext>
              </a:extLst>
            </p:cNvPr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4476;p64">
              <a:extLst>
                <a:ext uri="{FF2B5EF4-FFF2-40B4-BE49-F238E27FC236}">
                  <a16:creationId xmlns:a16="http://schemas.microsoft.com/office/drawing/2014/main" id="{CEFEC40E-0D49-DABF-E656-FA824AF00600}"/>
                </a:ext>
              </a:extLst>
            </p:cNvPr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4477;p64">
              <a:extLst>
                <a:ext uri="{FF2B5EF4-FFF2-40B4-BE49-F238E27FC236}">
                  <a16:creationId xmlns:a16="http://schemas.microsoft.com/office/drawing/2014/main" id="{B3105EEC-5736-A947-7E2C-D1BD2970A3EF}"/>
                </a:ext>
              </a:extLst>
            </p:cNvPr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4478;p64">
              <a:extLst>
                <a:ext uri="{FF2B5EF4-FFF2-40B4-BE49-F238E27FC236}">
                  <a16:creationId xmlns:a16="http://schemas.microsoft.com/office/drawing/2014/main" id="{7957A039-3757-D7B1-E911-20899DF058CA}"/>
                </a:ext>
              </a:extLst>
            </p:cNvPr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4479;p64">
              <a:extLst>
                <a:ext uri="{FF2B5EF4-FFF2-40B4-BE49-F238E27FC236}">
                  <a16:creationId xmlns:a16="http://schemas.microsoft.com/office/drawing/2014/main" id="{CD71036E-842F-94BF-4D1E-E155043F88B8}"/>
                </a:ext>
              </a:extLst>
            </p:cNvPr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4480;p64">
              <a:extLst>
                <a:ext uri="{FF2B5EF4-FFF2-40B4-BE49-F238E27FC236}">
                  <a16:creationId xmlns:a16="http://schemas.microsoft.com/office/drawing/2014/main" id="{506B87F6-57EC-0FA9-E9A8-6EAACC6765E7}"/>
                </a:ext>
              </a:extLst>
            </p:cNvPr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4481;p64">
              <a:extLst>
                <a:ext uri="{FF2B5EF4-FFF2-40B4-BE49-F238E27FC236}">
                  <a16:creationId xmlns:a16="http://schemas.microsoft.com/office/drawing/2014/main" id="{2D832F87-D8D3-85DE-A9CD-1334BD4DA191}"/>
                </a:ext>
              </a:extLst>
            </p:cNvPr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4482;p64">
              <a:extLst>
                <a:ext uri="{FF2B5EF4-FFF2-40B4-BE49-F238E27FC236}">
                  <a16:creationId xmlns:a16="http://schemas.microsoft.com/office/drawing/2014/main" id="{DF19DAEE-46AE-3F30-1838-04C91CFC31BD}"/>
                </a:ext>
              </a:extLst>
            </p:cNvPr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4483;p64">
              <a:extLst>
                <a:ext uri="{FF2B5EF4-FFF2-40B4-BE49-F238E27FC236}">
                  <a16:creationId xmlns:a16="http://schemas.microsoft.com/office/drawing/2014/main" id="{BEE17E59-B1E8-2742-A42B-C5B6AB3D401A}"/>
                </a:ext>
              </a:extLst>
            </p:cNvPr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4484;p64">
              <a:extLst>
                <a:ext uri="{FF2B5EF4-FFF2-40B4-BE49-F238E27FC236}">
                  <a16:creationId xmlns:a16="http://schemas.microsoft.com/office/drawing/2014/main" id="{F764676C-92EA-D3E1-EB85-2C658550595C}"/>
                </a:ext>
              </a:extLst>
            </p:cNvPr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4485;p64">
              <a:extLst>
                <a:ext uri="{FF2B5EF4-FFF2-40B4-BE49-F238E27FC236}">
                  <a16:creationId xmlns:a16="http://schemas.microsoft.com/office/drawing/2014/main" id="{ECD0E198-3F99-C875-96E9-34E7A0239809}"/>
                </a:ext>
              </a:extLst>
            </p:cNvPr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4486;p64">
              <a:extLst>
                <a:ext uri="{FF2B5EF4-FFF2-40B4-BE49-F238E27FC236}">
                  <a16:creationId xmlns:a16="http://schemas.microsoft.com/office/drawing/2014/main" id="{DFB77C3C-E0DD-3222-E177-1BCDAB89E2A9}"/>
                </a:ext>
              </a:extLst>
            </p:cNvPr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4487;p64">
              <a:extLst>
                <a:ext uri="{FF2B5EF4-FFF2-40B4-BE49-F238E27FC236}">
                  <a16:creationId xmlns:a16="http://schemas.microsoft.com/office/drawing/2014/main" id="{700E9839-6129-E35F-3FC9-FC95C9B9B5AD}"/>
                </a:ext>
              </a:extLst>
            </p:cNvPr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4488;p64">
              <a:extLst>
                <a:ext uri="{FF2B5EF4-FFF2-40B4-BE49-F238E27FC236}">
                  <a16:creationId xmlns:a16="http://schemas.microsoft.com/office/drawing/2014/main" id="{9A8AD84B-A7E7-CEB5-36BA-2E06C935A6A3}"/>
                </a:ext>
              </a:extLst>
            </p:cNvPr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4489;p64">
              <a:extLst>
                <a:ext uri="{FF2B5EF4-FFF2-40B4-BE49-F238E27FC236}">
                  <a16:creationId xmlns:a16="http://schemas.microsoft.com/office/drawing/2014/main" id="{3B49F536-809B-3093-2DDD-3809CA0154CB}"/>
                </a:ext>
              </a:extLst>
            </p:cNvPr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4490;p64">
              <a:extLst>
                <a:ext uri="{FF2B5EF4-FFF2-40B4-BE49-F238E27FC236}">
                  <a16:creationId xmlns:a16="http://schemas.microsoft.com/office/drawing/2014/main" id="{64CEB309-7605-F0CE-E9A9-3323EB15F581}"/>
                </a:ext>
              </a:extLst>
            </p:cNvPr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4491;p64">
              <a:extLst>
                <a:ext uri="{FF2B5EF4-FFF2-40B4-BE49-F238E27FC236}">
                  <a16:creationId xmlns:a16="http://schemas.microsoft.com/office/drawing/2014/main" id="{9E7C3A34-53DB-536C-47AE-AC971A4E1E88}"/>
                </a:ext>
              </a:extLst>
            </p:cNvPr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4492;p64">
              <a:extLst>
                <a:ext uri="{FF2B5EF4-FFF2-40B4-BE49-F238E27FC236}">
                  <a16:creationId xmlns:a16="http://schemas.microsoft.com/office/drawing/2014/main" id="{562093B9-BCB9-C40F-628F-DF5C1F6E94C6}"/>
                </a:ext>
              </a:extLst>
            </p:cNvPr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4493;p64">
              <a:extLst>
                <a:ext uri="{FF2B5EF4-FFF2-40B4-BE49-F238E27FC236}">
                  <a16:creationId xmlns:a16="http://schemas.microsoft.com/office/drawing/2014/main" id="{35C93C59-3999-C79E-256A-973935C16CF2}"/>
                </a:ext>
              </a:extLst>
            </p:cNvPr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4494;p64">
              <a:extLst>
                <a:ext uri="{FF2B5EF4-FFF2-40B4-BE49-F238E27FC236}">
                  <a16:creationId xmlns:a16="http://schemas.microsoft.com/office/drawing/2014/main" id="{3155360F-FD8F-8D26-92A2-8138494A6E53}"/>
                </a:ext>
              </a:extLst>
            </p:cNvPr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4495;p64">
              <a:extLst>
                <a:ext uri="{FF2B5EF4-FFF2-40B4-BE49-F238E27FC236}">
                  <a16:creationId xmlns:a16="http://schemas.microsoft.com/office/drawing/2014/main" id="{E03F7955-6AF5-1AF2-9007-A866FF1C9FD5}"/>
                </a:ext>
              </a:extLst>
            </p:cNvPr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4496;p64">
              <a:extLst>
                <a:ext uri="{FF2B5EF4-FFF2-40B4-BE49-F238E27FC236}">
                  <a16:creationId xmlns:a16="http://schemas.microsoft.com/office/drawing/2014/main" id="{25FDB603-F47A-4FE6-D638-4BA7FB4A18F0}"/>
                </a:ext>
              </a:extLst>
            </p:cNvPr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4497;p64">
              <a:extLst>
                <a:ext uri="{FF2B5EF4-FFF2-40B4-BE49-F238E27FC236}">
                  <a16:creationId xmlns:a16="http://schemas.microsoft.com/office/drawing/2014/main" id="{BD444199-B1EE-6BD2-9BA4-72D193A5D394}"/>
                </a:ext>
              </a:extLst>
            </p:cNvPr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4498;p64">
              <a:extLst>
                <a:ext uri="{FF2B5EF4-FFF2-40B4-BE49-F238E27FC236}">
                  <a16:creationId xmlns:a16="http://schemas.microsoft.com/office/drawing/2014/main" id="{BFDB4CF7-6A08-B2D3-A51F-10F80E53B7F9}"/>
                </a:ext>
              </a:extLst>
            </p:cNvPr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4499;p64">
              <a:extLst>
                <a:ext uri="{FF2B5EF4-FFF2-40B4-BE49-F238E27FC236}">
                  <a16:creationId xmlns:a16="http://schemas.microsoft.com/office/drawing/2014/main" id="{8C084649-7FC3-F8A4-33A7-FC7D5CD642D1}"/>
                </a:ext>
              </a:extLst>
            </p:cNvPr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4500;p64">
              <a:extLst>
                <a:ext uri="{FF2B5EF4-FFF2-40B4-BE49-F238E27FC236}">
                  <a16:creationId xmlns:a16="http://schemas.microsoft.com/office/drawing/2014/main" id="{9AF5DEF3-5A07-6564-C4F3-39E7FBC47C71}"/>
                </a:ext>
              </a:extLst>
            </p:cNvPr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4501;p64">
              <a:extLst>
                <a:ext uri="{FF2B5EF4-FFF2-40B4-BE49-F238E27FC236}">
                  <a16:creationId xmlns:a16="http://schemas.microsoft.com/office/drawing/2014/main" id="{C5762780-207D-D87C-659A-DC5A0369DBA4}"/>
                </a:ext>
              </a:extLst>
            </p:cNvPr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4502;p64">
              <a:extLst>
                <a:ext uri="{FF2B5EF4-FFF2-40B4-BE49-F238E27FC236}">
                  <a16:creationId xmlns:a16="http://schemas.microsoft.com/office/drawing/2014/main" id="{F6AD83E6-FCAA-CD61-69B6-E2198534EECD}"/>
                </a:ext>
              </a:extLst>
            </p:cNvPr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4503;p64">
              <a:extLst>
                <a:ext uri="{FF2B5EF4-FFF2-40B4-BE49-F238E27FC236}">
                  <a16:creationId xmlns:a16="http://schemas.microsoft.com/office/drawing/2014/main" id="{6075DEEB-0E66-8B88-C7DC-6C60843EA6BC}"/>
                </a:ext>
              </a:extLst>
            </p:cNvPr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4504;p64">
              <a:extLst>
                <a:ext uri="{FF2B5EF4-FFF2-40B4-BE49-F238E27FC236}">
                  <a16:creationId xmlns:a16="http://schemas.microsoft.com/office/drawing/2014/main" id="{C715569E-4BE3-07F5-0067-EC4BDAAF7C13}"/>
                </a:ext>
              </a:extLst>
            </p:cNvPr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4505;p64">
              <a:extLst>
                <a:ext uri="{FF2B5EF4-FFF2-40B4-BE49-F238E27FC236}">
                  <a16:creationId xmlns:a16="http://schemas.microsoft.com/office/drawing/2014/main" id="{6DC51C77-D806-7DAF-004E-DA01A0C6EA24}"/>
                </a:ext>
              </a:extLst>
            </p:cNvPr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271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0" name="Google Shape;2620;p47"/>
          <p:cNvGrpSpPr/>
          <p:nvPr/>
        </p:nvGrpSpPr>
        <p:grpSpPr>
          <a:xfrm>
            <a:off x="2831850" y="526920"/>
            <a:ext cx="3480300" cy="1145236"/>
            <a:chOff x="2771600" y="526920"/>
            <a:chExt cx="3480300" cy="1145236"/>
          </a:xfrm>
        </p:grpSpPr>
        <p:sp>
          <p:nvSpPr>
            <p:cNvPr id="2621" name="Google Shape;2621;p47"/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47"/>
          <p:cNvGrpSpPr/>
          <p:nvPr/>
        </p:nvGrpSpPr>
        <p:grpSpPr>
          <a:xfrm>
            <a:off x="2831850" y="3471345"/>
            <a:ext cx="3480300" cy="1145100"/>
            <a:chOff x="2771600" y="526920"/>
            <a:chExt cx="3480300" cy="1145100"/>
          </a:xfrm>
        </p:grpSpPr>
        <p:sp>
          <p:nvSpPr>
            <p:cNvPr id="2624" name="Google Shape;2624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47"/>
          <p:cNvGrpSpPr/>
          <p:nvPr/>
        </p:nvGrpSpPr>
        <p:grpSpPr>
          <a:xfrm>
            <a:off x="2831850" y="1999195"/>
            <a:ext cx="3480300" cy="1145100"/>
            <a:chOff x="2771600" y="526920"/>
            <a:chExt cx="3480300" cy="1145100"/>
          </a:xfrm>
        </p:grpSpPr>
        <p:sp>
          <p:nvSpPr>
            <p:cNvPr id="2627" name="Google Shape;2627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9" name="Google Shape;2629;p47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Periodic updates or real-time ingestion from crime reporting systems.</a:t>
            </a:r>
          </a:p>
        </p:txBody>
      </p:sp>
      <p:sp>
        <p:nvSpPr>
          <p:cNvPr id="2630" name="Google Shape;2630;p47"/>
          <p:cNvSpPr txBox="1">
            <a:spLocks noGrp="1"/>
          </p:cNvSpPr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Volume</a:t>
            </a:r>
            <a:endParaRPr dirty="0"/>
          </a:p>
        </p:txBody>
      </p:sp>
      <p:sp>
        <p:nvSpPr>
          <p:cNvPr id="2631" name="Google Shape;2631;p47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Large-scale historical crime records spanning years and real-time reports.</a:t>
            </a:r>
          </a:p>
        </p:txBody>
      </p:sp>
      <p:sp>
        <p:nvSpPr>
          <p:cNvPr id="2632" name="Google Shape;2632;p47"/>
          <p:cNvSpPr txBox="1">
            <a:spLocks noGrp="1"/>
          </p:cNvSpPr>
          <p:nvPr>
            <p:ph type="title" idx="2"/>
          </p:nvPr>
        </p:nvSpPr>
        <p:spPr>
          <a:xfrm>
            <a:off x="2825496" y="2177082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Velocity</a:t>
            </a:r>
            <a:endParaRPr dirty="0"/>
          </a:p>
        </p:txBody>
      </p:sp>
      <p:sp>
        <p:nvSpPr>
          <p:cNvPr id="2633" name="Google Shape;2633;p47"/>
          <p:cNvSpPr txBox="1">
            <a:spLocks noGrp="1"/>
          </p:cNvSpPr>
          <p:nvPr>
            <p:ph type="title" idx="4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Variety</a:t>
            </a:r>
            <a:endParaRPr dirty="0"/>
          </a:p>
        </p:txBody>
      </p:sp>
      <p:sp>
        <p:nvSpPr>
          <p:cNvPr id="2634" name="Google Shape;2634;p47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Structured data unstructured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 Ingestion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 Processing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 Storage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Visualization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479</Words>
  <Application>Microsoft Macintosh PowerPoint</Application>
  <PresentationFormat>On-screen Show (16:9)</PresentationFormat>
  <Paragraphs>118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Abel</vt:lpstr>
      <vt:lpstr>Arial</vt:lpstr>
      <vt:lpstr>Barlow Semi Condensed</vt:lpstr>
      <vt:lpstr>Barlow Semi Condensed Light</vt:lpstr>
      <vt:lpstr>Century Gothic</vt:lpstr>
      <vt:lpstr>Barlow Semi Condensed Medium</vt:lpstr>
      <vt:lpstr>Fjalla One</vt:lpstr>
      <vt:lpstr>Technology Consulting by Slidesgo</vt:lpstr>
      <vt:lpstr>Big Data Project</vt:lpstr>
      <vt:lpstr>Crew Mates</vt:lpstr>
      <vt:lpstr>Table of Contents</vt:lpstr>
      <vt:lpstr>MOTIVE</vt:lpstr>
      <vt:lpstr>Crime Pattern Analysis </vt:lpstr>
      <vt:lpstr>Significance</vt:lpstr>
      <vt:lpstr>REQUIREMENTS</vt:lpstr>
      <vt:lpstr>Volume</vt:lpstr>
      <vt:lpstr>Requirements</vt:lpstr>
      <vt:lpstr>DESIGN</vt:lpstr>
      <vt:lpstr>Architecture Design</vt:lpstr>
      <vt:lpstr>Technology</vt:lpstr>
      <vt:lpstr>Maybe You Need to Divide the Content </vt:lpstr>
      <vt:lpstr>Maybe You Need to Divide the Content </vt:lpstr>
      <vt:lpstr>GOALS</vt:lpstr>
      <vt:lpstr>Our Methodology</vt:lpstr>
      <vt:lpstr>Welcome Screen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Microsoft Office User</cp:lastModifiedBy>
  <cp:revision>7</cp:revision>
  <dcterms:modified xsi:type="dcterms:W3CDTF">2025-01-28T07:30:09Z</dcterms:modified>
</cp:coreProperties>
</file>