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0" r:id="rId4"/>
    <p:sldId id="274" r:id="rId5"/>
    <p:sldId id="275" r:id="rId6"/>
    <p:sldId id="276" r:id="rId7"/>
    <p:sldId id="277" r:id="rId8"/>
    <p:sldId id="261" r:id="rId9"/>
    <p:sldId id="262" r:id="rId10"/>
    <p:sldId id="263" r:id="rId11"/>
    <p:sldId id="264" r:id="rId12"/>
    <p:sldId id="278" r:id="rId13"/>
    <p:sldId id="265" r:id="rId14"/>
    <p:sldId id="279" r:id="rId15"/>
    <p:sldId id="266" r:id="rId16"/>
    <p:sldId id="280" r:id="rId17"/>
    <p:sldId id="281" r:id="rId18"/>
    <p:sldId id="282" r:id="rId19"/>
    <p:sldId id="283" r:id="rId20"/>
    <p:sldId id="284" r:id="rId21"/>
    <p:sldId id="285" r:id="rId22"/>
    <p:sldId id="267" r:id="rId23"/>
    <p:sldId id="268" r:id="rId24"/>
    <p:sldId id="287"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21"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8-03-04T06:28:23.58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70C0"/>
    </inkml:brush>
    <inkml:brush xml:id="br4">
      <inkml:brushProperty name="width" value="0.05292" units="cm"/>
      <inkml:brushProperty name="height" value="0.05292" units="cm"/>
      <inkml:brushProperty name="color" value="#00B050"/>
    </inkml:brush>
  </inkml:definitions>
  <inkml:trace contextRef="#ctx0" brushRef="#br0">4657 15875 0,'-18'0'15,"36"0"189,-18-18-173,0 1-16,17-1-15,1 0 16,-18 1 0,18-1-1,-18 1 1,17-1 0,1 0-16,0 1 15,-1-1 1,-17 0-1,18 18-15,-18-17 16,17-1-16,-17 0 16,18 18-1,-18-17-15,18 17 0,-1-18 16,1 1 0,0-1-1,-1 0-15,1 1 16,0-1-1,-18 0-15,17 18 16,-17-17-16,18 17 0,-1-18 16,-17 0-1,36 1 1,-19-1-16,1 0 16,0 1-16,-18-1 15,17 18-15,1-17 0,0-1 16,-1 0-1,1 18-15,-1-17 16,1-1-16,0 0 16,-1 1-1,1-1-15,0 18 16,-18-18-16,17 1 16,1 17-16,-18-18 15,18 18-15,-1 0 0,1-17 16,0-1-16,-18 0 15,17 1-15,1 17 16,-1-18-16,1 0 16,0 18-16,-18-17 0,35-1 15,-17 0 1,-1 18-16,1-35 16,0 35-16,-1-17 0,18-1 15,-17 0 1,0 18-16,-1-35 15,1 35-15,0-18 16,-1 18-16,1-17 0,17-1 16,-17 0-16,-1 1 15,1-1-15,17 0 16,-17 1-16,0-1 16,-1 18-1,19-35-15,-19 35 16,19-35-16,-19 17 15,18 0 1,-35 1-16,18 17 0,0-18 16,17 0-1,-35 1-15,35-1 16,-17 1-16,0-1 16,-1 0-16,18 1 15,-35-1-15,36 0 16,-19 1-16,1-1 15,0 0-15,-1 1 16,1-1-16,17 1 16,-17-1-16,-1 0 15,1 18-15,0-17 16,-1-1 0,1 0-1,0 18-15,-1-17 16,19-1-16,-19 0 15,19 1 1,-19-1-16,1 0 16,-1 1-16,1-1 15,0 18 1,-1-17-16,1-1 16,0 18-16,-1-18 0,1 1 15,0 17 1,-18-18-16,17 0 15,1 18-15,-1-17 0,1 17 16,-18-18-16,18 0 16,-1 18-16,1-17 15,0-1-15,17 1 16,-17-1 0,17 0-1,-18 1-15,1-1 16,17 0-16,-17 1 15,0-1-15,-1 0 16,19 1-16,-19-1 16,1 1-1,0-1-15,-1 0 16,1 18-16,-18-17 0,35-1 16,-17 0-1,-1 18-15,1-17 16,0 17-16,-1-18 15,1 18-15,0-18 16,-1 1-16,1-1 16,-1 0-16,19 1 15,-19-1-15,19 1 16,-19 17-16,1-18 16,0 0-1,17 1-15,-18 17 16,1-18-16,0 0 15,17 1-15,-35-1 16,35 18 0,-35-18-16,36 1 15,-19 17-15,1-18 16,0 1-16,-1-1 16,1 0-16,17 1 15,-17-1-15,-1 0 16,1 18-16,17-17 15,-17-1-15,17 0 16,-17 1-16,17-1 16,-17 1-1,17-1-15,-17 0 16,-1 18 0,1-17-16,0-1 15,-1 18-15,1 0 16,-1-18-16,1 1 15,17-1-15,-17 18 16,0-18 0,-1 1-16,19-1 15,-19 0-15,1 18 16,0-17-16,-1 17 16,1-18-16,-1 18 15,1-17-15,0 17 0,-1-18 16,19 0-1,-19 1-15,19-1 16,-1 0-16,-18 1 0,19-1 16,-1 0-16,0 1 15,-17-1-15,0 1 16,-1 17 0,1-18-16,-1 18 15,1-18 1,0 1-1,-1 17-15,19-18 0,-36 0 16,35 1 0,-17 17-16,17-18 15,-35 0-15,35 1 16,-17 17-16,17-18 16,-17 1-16,-1 17 0,1-18 15,0 18-15,-1-18 16,1 18-1,0 0-15,-1-17 0,1 17 16,-1-18-16,1 18 16,0-18-16,17 18 15,-35-17-15,35-1 16,-17 18 0,0 0-16,-1 0 0,1-18 15,-1 18-15,1 0 31,-18-17-15,18 17 0,-1 0-16,1-18 15,0 18 1,-1 0-16,1-18 0,0 18 16,-1-17-1,1 17-15,0 0 16,-1-18-16,1 18 15,-1 0-15,1-17 16,0 17 0,-1 0-1,1-18-15,0 18 16,-1-18-16,1 18 16,0 0-16,-1 0 0,18-17 15,-17 17-15,17-18 16,1 18-1,-19 0-15,54-18 16,-36 18-16,18-17 16,-18-1-16,18 0 15,-17 18-15,16-17 16,-16 17-16,-1 0 16,-17 0-16,-1 0 15,1-18-15,0 18 0,-1 0 16,1 0-16,-18-17 15,0-1 1</inkml:trace>
  <inkml:trace contextRef="#ctx0" brushRef="#br0" timeOffset="1">10672 11977 0,'-18'0'15,"36"0"48,-18-18-32,17 18-15,1 0 62,-1 0-63,1 0 32,0 0-31,-1-17-1,1 17-15,0 0 16,-18-18 0,17 18-1,1 0 1,0 0 0,-1-18-1,1 18 1,-1 0-1,1 0-15,0 0 16,-1 0 0,1 0-1,0 0 1,-1 0-16,1 0 16,0-17-1,-1 17 1,1 0-1,0 0-15,-1 0 16,1 0 0,-1 0-1,1 0-15,0 0 16,-1 0 0,1 0-16,0 0 15,-1 0-15,1 0 16,0 0-16,17 0 15,-18 0 1,-17-18-16,18 18 0,17 0 16,-17 0-1,0 18-15,-1-18 0,1 0 16,0 0 0,17 0-16,-18 0 15,19 0 1,-19 0-16,1 0 0,0 0 15,-1 0-15,1 0 16,0 0-16,17 0 16,-17-18-1,17 18-15,-18 0 16,36 0-16,-35 0 16,17-18-1,-17 18-15,0 0 0,-1 0 16,18 0-1,-17 0-15,17 0 16,-17-17-16,17 17 16,-17 0-16,0 0 0,-1 0 15,18 0 1,-17 0-16,0 0 16,-1 0-16,1 0 15,0 0-15,17 0 16,-17 0-16,-1 0 0,19 0 15,-19 0 1,18 0 0,-17 0-16,17 0 15,-17 0-15,17 0 16,-17 0 0,0 0-1,-1 0-15,18 0 16,-17 0-16,17 0 15,-17 0-15,0 0 16,-1 0-16,1 0 16,0 17-16,-1-17 15,1 0-15,-1 0 16,1 0-16,17 0 16,-17 0-16,0-17 15,-1 17-15,19 0 16,-19 0-16,1 0 15,0 0-15,-1 17 16,1-17-16,-1 0 16,1 0-1,17 0-15,-17 0 16,17 0-16,-17 0 16,17 18-1,-17-18-15,-1 0 16,1 0-16,0 0 15,-1 0-15,1 0 16,0 0-16,-1 0 16,1 0-16,0 0 15,17 0 1,-18 0 0,1 0-16,0 0 15,-1 0-15,1 0 16,0 0-1,-1 0-15,1 0 32,0 0-32,-1 0 15,1 0-15,0 0 16,-1-18-16,1 18 16,17 0-1,-17 0-15,-1-17 16,1 17-16,0 0 15,-1 0 1,1 0-16,0 0 16,-1 0-16,18 0 15,-17 0-15,35-18 16,-35 18-16,-1 0 16,19-18-16,-19 18 15,1 0-15,17 0 16,-17 0-16,-1-17 15,1 17-15,0 0 16,-1 0 0,1 0-16,0 0 15,-1 0 1,1 0-16,0 0 0,-1 0 16,1 0-16,-1 0 15,1 17 1,0-17-16,-1 0 15,1 0 1,17 0-16,-17 0 16,0 0-16,-1-17 15,18 17 1,-17 0-16,0 0 16,-1 0-16,-17 17 15,18-17-15,0 0 16,-1 0-16,19 0 15,-19 0 1,18 0 0,-17 0-16,17 18 15,-17-18-15,0 0 16,-1 0-16,19 18 0,-19-18 16,19 0-16,-1 0 15,-18 0 1,1 0-16,-36-18 31</inkml:trace>
  <inkml:trace contextRef="#ctx0" brushRef="#br0" timeOffset="2">14940 11853 0,'18'0'15,"-1"0"17,1 0-1,0 0 63,-1 0-79,1 0 1,0 0 0,-1 0-1,1 0 1,17 0-1,-17-17-15,-1 17 0,1 0 16,0 0 0,-1-18-16,1 18 0,17 0 15,-17 0 1,0 0-16,-1 0 0,18 0 16,-17 0-1,17 0 1,-17 0-16,0 18 0,17-18 15,-17 0-15,-1 0 16,1 0-16,17 0 16,-17 0-16,17 0 0,-17 0 15,-1 0-15,36 0 16,-35 0-16,35 0 16,-18 0-16,0 0 15,1 0 1,-19 0-16,36 0 15,-35-18-15,-1 18 0,36 0 16,-35 18 0,0-18-16,17 0 0,0 0 15,-17 17-15,35-17 16,0 0 0,-18 0-16,-17 0 15,17 0-15,0 0 0,18 18 16,-18-18-16,18 0 15,-17 0-15,-19 0 16,1 18-16,17-18 0,-17 0 16,17 0-16,-17 17 15,-1-17-15,19 0 0,-1 0 16,0 0-16,-17 0 16,35 0-1,0 0-15,-18 0 16,0 0-16,0 0 15,-17 0-15,35 0 16,-35 0-16,35 0 16,-36 0-16,1 0 15,-1 18-15,19-18 16,-19 0-16,1 0 0,35 0 16,0 0-1,-35 0-15,-1 0 0,18 0 16,1 0-1,-19 0-15,1 0 16,17 0-16,-17 0 16,0 0-16,-1-18 0,1 18 15,17 0-15,0 0 16,1 0-16,-1-17 16,0 17-16,-17 0 0,17 0 15,-17 0 1,17 0-16,-17 0 15,17 0-15,0 0 16,1 0-16,-19 0 16,36-18-1,-18 18-15,18 0 16,-35 0-16,35 0 16,-18 0-16,18 0 15,-35 0-15,35 0 16,-18 0-16,0 0 15,0 0-15,18 0 16,-35 0-16,53 0 16,-36 0-16,0 0 15,0 0-15,-17 0 0,17 0 16,36 0 0,-54 0-16,19 0 0,-1 0 15,0 0-15,-17 0 16,35 0-16,-36 0 15,19-18-15,-19 18 16,1 0-16,0 0 16,17 0-16,-17 0 15,17 0 1,-17 0-16,34 0 16,-34 0-16,17 0 15,-17-17-15,17 17 16,-17 0-16,17 0 0,18 0 15,-35 0-15,35 0 16,-18 17-16,18-17 16,-18 0-16,36 0 15,-36 18-15,36-18 16,-36 0-16,35 0 16,-34 0-1,34 0-15,-35 0 16,36 0-16,-36 0 15,18 0-15,-18 0 16,36 0-16,-36 0 16,36 0-1,-36 0-15,53 0 16,-35 0-16,71 0 16,-54 18-16,71-18 15,-70 0-15,70 0 16,-70 0-16,87 0 15,-87 17-15,-1-17 16,1 0-16,0 0 0,-18 0 16,17 0-16,54 0 15,-72 0-15,19 0 16,-53 0-16,-1 0 16</inkml:trace>
  <inkml:trace contextRef="#ctx0" brushRef="#br0" timeOffset="3">22243 11942 0,'17'0'47,"1"0"-16,-18-18-15,18 18-1,-36 0 16,0 0-15,36 0 31,0 0 47,-1-18 15,1 18-93,-1 0-16,1 0 15,0 0 1,-1 0 0,1-17-16,0 17 15,-1 0 1,1 0-16,0 0 0,-1 0 15,1 0-15,17 0 16,-17 0-16,-1 0 16,1 0-16,0-18 0,17 18 15,-17 0-15,17 0 16,-17 0-16,-1 0 16,18 0-16,-17 0 15,0 0-15,17 0 16,-17 0-16,-1 0 15,19 0-15,-1 0 16,-18 0-16,1 0 0,17 0 16,1 0-16,-19 0 15,36 0-15,-35 0 16,17 0-16,-17 0 16,17 0-16,0 0 15,1 0-15,-19 0 0,19 0 16,16 0-16,-16-18 15,-1 18-15,18 0 16,-18 0-16,18 0 16,-35 18-16,17-18 0,-17 0 15,17 0 1,-17 0-16,17 0 0,-17 0 16,34 0-16,-34 0 15,53 0-15,-36 0 16,53 0-16,-53 0 15,1 0-15,-1 0 16,-17 0-16,17 0 0,-18 0 16,19 0-16,-1 0 15,-17 0-15,17 0 16,-17 0-16,17 18 16,0-18-16,-17 0 0,17 0 15,0 0-15,18 0 16,-17 0-16,34 0 15,-35 0-15,54 0 16,-54 0-16,35 0 16,-52 17-16,0-17 15,-1 0-15,1 0 16,0 0-16,17 0 16,-17 0-16,-1 0 0,1 0 15,-1 0 1,19-17-16,17 17 0,-18 0 15,53 0 1,-53-18-16,36 18 16,-36 0-16,36 0 15,-54 0-15,36 0 16,-35 0-16,0 0 16,-1 0-1,1 0-15,0 0 16,17 0-16,0 0 15,0 0-15,71 0 16,0 0 0,-18 0-16,-17 0 15,-36 0-15,0 0 16,-17 0-16,0 0 16,-1 0-16,1-18 31,0 18-16,-1 0-15,18 0 16,1 0-16,17 0 16,0 18-16,17-18 15,-17 0-15,18 0 16,-36 0-16,35 0 16,-52 0-16,17 0 15,-17 0 1,0 0-16,-1 0 15,1 0-15,17 0 16,-17 0-16,17 0 16,36 18-1,-18-18-15,35 0 16,-53 0-16,18 0 0,-18 17 16,0-17-16,36 0 15,-53 0-15,-1 0 0,1 0 16,0 0-1,-1 0 1,1 0 0,0 0-16,-1 0 0,1 0 15,35 0-15,-36 0 16,19 0-16,-1 0 16,0 0-16,18 0 15,18 0-15,-36 0 0,18 0 16,-18 18-16,36-18 15,-54 0-15,19 0 0,-19 0 16,19 0-16,-19 0 16,1 0-16,-1 0 15,1 0 1,0 0-16,-1 0 16,19 0-1,-19 0-15,19 0 0,-1 0 16,0 18-16,0-18 0,18 0 15,-17 0-15,-1 0 0,0 17 16,18-17-16,-35 0 16,17 0-16,-35-17 15,18 17 32,-1 17-47,19-17 16,-19 0-1,1 0-15,-1 0 16,1 0 0,0 18-1,-1-18-15,19 0 16,-19 0-16,36 17 16,-18-17-16,-17 0 15,-18-17 1,-18 17-1,1 0-15,-1-18 16</inkml:trace>
  <inkml:trace contextRef="#ctx0" brushRef="#br0" timeOffset="4">29598 10989 0,'18'0'16,"-1"-18"-16,1 18 16,53-35-1,-36 17-15,18 1 0,0-18 16,52 17-16,-52 0 15,-17 18-15,17 0 16,-36 0-16,-17 18 16</inkml:trace>
  <inkml:trace contextRef="#ctx0" brushRef="#br0" timeOffset="5">29898 10954 0,'53'70'0,"-36"-34"15,1-1-15,17 71 16,18-18 0,-35-18-1,0-34-15,-1-19 0,-17 1 16</inkml:trace>
  <inkml:trace contextRef="#ctx0" brushRef="#br0" timeOffset="6">30198 11342 0,'0'17'16,"17"-17"-16,-17-17 31,18-18-15,-18 17-16,18-17 15,-1-1-15,1 19 16,0 17-16,-1-18 0,19 18 15,-1 0 1,-18 0-16,19 0 16,-19 0-16,1 0 0,-18 18 15,0-1 1,-18 1-16,1 17 16,17-17-16,0 0 15,0-1 1,17 1-16,1-18 15,17 17-15,-17-17 16,0-17 0,-1-1-16,1 1 0,-18-1 15,0 0 1,0 1-16,-18-1 16,1 0-1,17 1-15,17 17 16,1 17-1,-1 1 1,1-18-16,17 18 16,-17-18-16,0 0 15,-1 0-15,1 17 16,-18 1-16,18 17 16,-18-17-1,17 17 1,1-35-16,0 0 15,-1 0-15,1 0 16,-1-35-16,-17 17 16,18-35-1,-18 36-15,-18-54 16,1 36-16,-1-53 16,1 35-16,-36-36 15,35 54-15,-17 0 0,17 17 16,0 18-1,18 18-15,36 52 16,-19-17-16,19 53 16,-1-53-16,18 53 15,-36-71-15,1 1 16,17-1-16,-17-18 16,0 1-16,-1-18 0,1 0 15,-18-18 1</inkml:trace>
  <inkml:trace contextRef="#ctx0" brushRef="#br0" timeOffset="7">31027 11271 0,'17'18'16,"1"-18"-16,0 0 15,-18-18-15,17 1 16,-17-1-16,0-17 15,0 17-15,-17-17 16,17 17-16,-18 1 16</inkml:trace>
  <inkml:trace contextRef="#ctx0" brushRef="#br0" timeOffset="8">31203 11201 0,'0'0'0,"18"0"0,35 0 15,-18-18-15,-17 18 16,17 0-16,18-18 16,-35 1-16</inkml:trace>
  <inkml:trace contextRef="#ctx0" brushRef="#br0" timeOffset="9">31291 10971 0,'0'89'15,"18"-1"-15,-18-35 16,18 35-16,-1-53 15,-17 0-15,36 36 16,-19-36 0</inkml:trace>
  <inkml:trace contextRef="#ctx0" brushRef="#br0" timeOffset="10">31538 11307 0,'18'17'16,"0"-17"-1,-18 18-15,17-18 16,-17-18-16</inkml:trace>
  <inkml:trace contextRef="#ctx0" brushRef="#br0" timeOffset="11">31521 11095 0,'17'18'16</inkml:trace>
  <inkml:trace contextRef="#ctx0" brushRef="#br0" timeOffset="12">31715 11359 0,'17'18'16,"1"0"0,0-18-16,17 0 15,-17 0-15,17-36 16,-35 19-16,0-18 15,0-1 1,0 19-16,-35-19 0,17 19 16,-17 17-1</inkml:trace>
  <inkml:trace contextRef="#ctx0" brushRef="#br0" timeOffset="13">31944 11412 0,'0'-17'31,"18"-1"-31,35 0 16,-36 1-16,19-1 15,-19 18-15,1-17 0,17 17 16,-35 17-1,0 1 1,-18-1 0,18 19-1,0-19-15,0 1 16,18 0-16</inkml:trace>
  <inkml:trace contextRef="#ctx0" brushRef="#br0" timeOffset="14">32191 11430 0,'35'-18'16,"-17"1"-1,0 17 1,-36 0 0,0 0-1,1 35-15,17-17 16,17-1 0,1-17-1,17 0 1,-17 0-16,35-17 15,-36-19-15,1 19 0,17-19 16,-17 19 0,0-1-16,-18-17 0,17 17 15,1 1-15,-1-54 16,-17 36-16,0 0 0,0-71 16,-17 53-16,-1 17 15,18-16-15,-35-19 16,17 53-16,-17 18 15,35 18-15,-35 53 16,35-19-16,0 90 16,0-72-16,35 54 15,-17-71-15,52 17 16,-35-35 0,36 18-16,-53-35 15,-1 0-15,-34-18 16,-1 0-1</inkml:trace>
  <inkml:trace contextRef="#ctx0" brushRef="#br0" timeOffset="15">29810 11712 0,'17'0'16,"-17"18"-16,18 0 15,-18 105 1,0-52-16,0-19 15,0 1-15,0 0 0,0 0 16,18-18-16,-18 1 0,0-1 16,35 0-16</inkml:trace>
  <inkml:trace contextRef="#ctx0" brushRef="#br0" timeOffset="16">30021 12083 0,'36'0'15,"17"0"1,17 0 0,1-36-16,-36 19 15,-35-1-15,0 0 16,-18 1-16,1-1 15,-54 18 1,54 0-16,-36 18 16,35-1-16,0 19 15,1-19-15,17 19 16,17-19-16,1 1 0,0 17 0,35 0 16,-18-17-1,35 0-15,-34-18 16,-1 17-16,-17-17 0,-1 0 15</inkml:trace>
  <inkml:trace contextRef="#ctx0" brushRef="#br0" timeOffset="17">30603 12030 0,'-35'0'15,"18"0"-15,-36 35 16,35-17-1,0-1-15,-17 36 16,35-18-16,18-17 0,17 17 16,0-17-16,-17-18 15,17 0-15,0 0 16,-17 0-16,17-35 0,-17 17 16,0-17-1,-18 0-15,0 17 0,-36-17 16,36 17-16,-17 18 15,17 18 1,17 17 0,1-17-16,0-1 0,-1 18 15,1-35 1,0 18-16,-1-18 16,-17-18-1,0 1-15,0-1 16,0-17-1,0 0-15,36 17 16,-36 0-16,35 1 16,-18 17-16,19 0 15,-19 0-15,-17 17 16</inkml:trace>
  <inkml:trace contextRef="#ctx0" brushRef="#br0" timeOffset="18">30956 12118 0,'0'35'0,"0"0"16,0-17-1,0 0-15,0-1 16,18-17-16,-18-17 15,0-1 1,0 0-16,0 1 16,18-1-16,-18-17 15,17 17-15,1-17 16,-18 17-16,35 18 16,-17 0-1,-1 18-15,-17 0 16,18 17-1,0-17-15,-18-1 0,17 1 16</inkml:trace>
  <inkml:trace contextRef="#ctx0" brushRef="#br0" timeOffset="19">31115 12136 0,'0'17'31,"0"1"-16,18-18-15,-18 35 16,0-17 0,17 17-16,-17-17 15,0-1-15,0 1 16,-17-18 0</inkml:trace>
  <inkml:trace contextRef="#ctx0" brushRef="#br0" timeOffset="20">31168 11942 0,'0'-18'15,"18"18"1,-1 0-16</inkml:trace>
  <inkml:trace contextRef="#ctx0" brushRef="#br0" timeOffset="21">31238 12206 0,'0'18'16,"0"-1"-16,0 1 31,0-36-15,18 1-16,-18-1 16,18 0-16,-18 1 15,17 17-15,1 0 16,0 0-1,-18 17 1,17 1 0,-17 0-16,-17-1 15,17 1 1,17-18 0,1 18-1,0-18-15</inkml:trace>
  <inkml:trace contextRef="#ctx0" brushRef="#br0" timeOffset="22">31415 12259 0,'0'-18'15,"18"1"-15,-1-1 16,-17-17 0,18 35-16,-18-18 15,0 1-15,-18 17 16,1 17 0,17 1-1,-18 17-15,18-17 0,0 17 16,18-17-1,-1-1 1,1-34-16,-1 17 16,1-18-16,0 18 15,-1-18-15,-17 1 16,18 34 0,-18 19-1,0-1-15,18 53 16,-18-35-16,17 35 15,1-35-15,-18 18 16,0-36-16,-18 0 16,1-17-16,-36-18 15,17 0-15,-34-35 16,52 17-16,-17 0 16,17-17-16,1 0 0,-19-36 15,36 36-15,36-18 16,-1 18-16,36-18 15,-19 35 1,37-17-16,-54 35 16</inkml:trace>
  <inkml:trace contextRef="#ctx0" brushRef="#br0" timeOffset="23">32297 12083 0,'-35'0'15,"-18"17"1,0 36 0,17 0-1,19-18-15,17-17 0,0 17 16,35-17 0,-17-18-16,-1 0 0,36-18 15,0-17 1,-35 17-16,17 1 0,-17-19 15,-18 1-15,0 18 16,0-1-16,-18 18 16,18 35-1,0-17-15,0 17 16,0 18-16,18-35 16,-1-1-16,19 1 15,-1 17-15,-17-35 16,17 0-16,-18-17 0</inkml:trace>
  <inkml:trace contextRef="#ctx0" brushRef="#br0" timeOffset="24">32526 11765 0,'0'53'16,"18"-35"-16,-18 35 15,0-18-15,0 18 16,17 0-16,1 53 16,0-54-16,-18 1 0,17-17 15,-17-1-15,18 18 16,0-35-16</inkml:trace>
  <inkml:trace contextRef="#ctx0" brushRef="#br0" timeOffset="25">32826 12118 0,'-35'0'15,"-1"18"1,1-1-16,35 18 16,0-17-1,0 0-15,0-1 0,18-17 16,-1 18-16,1-18 0,0 0 0,-18-18 15,17 18-15,1-17 16,-18-1-16,0 0 16,0 36-1,18 17 1,-18 1-16,17 34 16,1-17-16,-18-18 15,0 54 1,0-19-16,0-35 15,0-17-15,-35 0 16,17-18-16,-17-18 16,-1-17-1,36 17-15,-17-35 16,17 18-16,17-18 16,1 18-16,17 0 15,1 17-15,-19 0 0,1 18 16,35 0-16,-36 0 15,1 0-15,0 0 16,-1 0-16,1-17 0,0 17 16,-18 17-1,0 1 1,17 0 0,-17-1-1,18-17-15,0 0 0,-1 0 16,1 0-1,-1-35-15,-17 17 16,0-17 0,-17 17-16,-1-17 15,1 35-15,-36-18 16,35 18-16,-17 0 16</inkml:trace>
  <inkml:trace contextRef="#ctx0" brushRef="#br0" timeOffset="26">29774 12682 0,'0'-17'0,"18"17"15,-36 0 1,-17 70 0,18 36-1,-19 0-15,36-53 16,0 53-16,0-71 15,36 36-15,-1-54 16,18 1-16,-18-18 16</inkml:trace>
  <inkml:trace contextRef="#ctx0" brushRef="#br0" timeOffset="27">30145 12806 0,'-53'0'16,"35"-18"-16,-17 36 15,17-1-15,-17 19 16,35-1-16,0 0 0,18 1 16,-1-1-16,36 18 15,-17-18-15,17 0 16,-36-17-16,1 0 15,-18-1-15,-18 1 16,-17 0-16,17-18 16,-52 0-1,52-18-15,-35 0 16,35 1-16</inkml:trace>
  <inkml:trace contextRef="#ctx0" brushRef="#br0" timeOffset="28">30357 12965 0,'0'70'16,"0"-17"-16,17 18 16,1-54-16,-1 19 0,1-19 15,35 1-15,-35-18 16,35-35-16,-36 17 15,18-35-15,-17 18 16,-18-18 0,0 18-16,0-1 0,-18 1 15,18 17-15,-17 1 16,-1 17-16,1 17 16</inkml:trace>
  <inkml:trace contextRef="#ctx0" brushRef="#br0" timeOffset="29">30780 12929 0,'0'18'15,"0"53"-15,0-54 16,0 54-16,0-36 15,0 18-15,18-35 16,-18-36 0,17 0-16,1-35 15,-1-17 1,1 35-16,0-18 16,-18 17-16,17 19 0,-17-1 15,18 36 1,-18-1-16,0 19 15,0-1-15,0 35 16,18-34-16,-18-19 0,17 1 16,1 0-16,0-18 15,-1 0-15,1-18 0,-18-17 16,17 17-16,19-52 16,-19 52-16,19-35 15,-19 35-15,-17 1 16,36 17-16,-19 17 15,-17 19 1,0-1-16,0 35 16,0-52-16,0 17 15,0 1-15,0 17 16,18-36-16,-1 1 0,1-1 16</inkml:trace>
  <inkml:trace contextRef="#ctx0" brushRef="#br0" timeOffset="30">31591 13229 0,'-17'53'16,"-19"18"0,-17-1-16,18-35 15,0 1-15,-18 17 16</inkml:trace>
  <inkml:trace contextRef="#ctx0" brushRef="#br0" timeOffset="31">29827 13635 0,'18'-18'16,"0"18"-16,-18 18 0,17 17 15,1 18-15,-18 53 16,0-53 0,0 53-16,0-53 15,0-18-15,18 0 0,-1-17 16,18-1-16</inkml:trace>
  <inkml:trace contextRef="#ctx0" brushRef="#br0" timeOffset="32">30127 13847 0,'-35'17'15,"17"36"1,1-35-16,34 35 15,1-36-15,0 1 0,17 0 16,-17-18-16,17 17 0,18-17 16,-36-17-16,36-1 15,-35 0-15,0 1 0,-18-1 16,0 0-16,-36-17 16,19 17-16,-19-17 15,19 35-15,-1 0 16,0 0-16</inkml:trace>
  <inkml:trace contextRef="#ctx0" brushRef="#br0" timeOffset="33">30586 13899 0,'-18'0'15,"-17"18"-15,17 0 16,1 17-16,-36 0 15,53 1-15,-18-19 0,18 1 16,18-18 0,17 0-16,-17-18 0,17 1 15,-17-1-15,17-35 16,-18 35-16,-17-17 16,0 17-16,0 1 15,0 34 1,0 54-16,0-18 15,0 53 1,18-53-16,0 35 16,-1-53-16,-17 36 15,0-54-15,0 19 16,-17-19-16,-19-17 16,19-17-16,-36-1 15,35 0-15,-35-35 16,36 36-16,-1-18 15,18-1-15</inkml:trace>
  <inkml:trace contextRef="#ctx0" brushRef="#br0" timeOffset="34">30745 13988 0,'0'53'16,"0"-36"-16,0 1 0,17 35 15</inkml:trace>
  <inkml:trace contextRef="#ctx0" brushRef="#br0" timeOffset="35">30745 13811 0,'0'18'32,"0"17"-17,17-17-15,1-1 16</inkml:trace>
  <inkml:trace contextRef="#ctx0" brushRef="#br0" timeOffset="36">30868 13952 0,'18'0'0,"-18"18"16,0 0 0,0-1-16,0 19 15,17-36-15,-17 17 16,18 1-16,-18-1 16,-18-17-1,1 18 1,-1-18-16,0 0 0,1 0 15,-18 0-15,17 0 16,0-18-16</inkml:trace>
  <inkml:trace contextRef="#ctx0" brushRef="#br0" timeOffset="37">30956 13935 0,'-17'0'16,"34"-18"-16,1 18 16,0 0-16,-1-18 15,18 18-15,1 0 0,-19 0 16,1-17-16,0-1 0</inkml:trace>
  <inkml:trace contextRef="#ctx0" brushRef="#br0" timeOffset="38">30992 13758 0,'17'36'15,"-17"-19"-15,18 19 0,-18-1 16,35 35-16,-35-34 16,0 34-16,0-35 15,18 1-15,-18-19 16</inkml:trace>
  <inkml:trace contextRef="#ctx0" brushRef="#br0" timeOffset="39">31186 14005 0,'0'36'16,"17"-19"-16,-17 1 15</inkml:trace>
  <inkml:trace contextRef="#ctx0" brushRef="#br0" timeOffset="40">31380 14076 0,'0'17'15,"0"1"1,17 0-16,1-1 16,0-17-16,34 0 15,-16 0-15,-19 0 0,1 0 16,0 0-16,-18-17 15</inkml:trace>
  <inkml:trace contextRef="#ctx0" brushRef="#br0" timeOffset="41">30004 14605 0,'17'71'0,"1"-36"16,17 35-16,-35-52 15,18 17 1,-18-52-1,0-19 1,18-34 0,-18 52-16,0-17 15,0 17-15,17-17 0,-17 17 0,18 1 16,-18-1 0,18 18-16,-18 18 15</inkml:trace>
  <inkml:trace contextRef="#ctx0" brushRef="#br0" timeOffset="42">30304 14781 0,'17'0'16,"19"-17"-16,16-1 0,-34 0 15,35-17 1,-35 18-16,-1-19 15,-17 19-15,-17-1 16,-1 18-16,-17 0 16,17 18-16,-17 17 15,17-17-15,18 34 16,0-34-16,18 35 16,-1-35-16,54-1 15,-36-17-15,36 0 16,-36 0-16,18-17 15,-18-1-15,-17-17 16,-18 17 0,0 0-16,-18 18 0,18-17 15,-35 17-15,17 0 16,-17 17-16,35 1 16,-18 17-16,18-17 15,18 17 1,0-35-16,17 18 15,0-18-15,1-18 16,-19 1-16,19-19 16,-19 36-16,1-35 15,-18 17-15,0 36 32,0 35-32,0-18 15,0 18-15,17 53 16,1-53-16,0 35 15,-18-53-15,0 1 0,0-1 16,-18-17 0,0-18-16,1 0 15,-36-18 1,35 0-16,-17-35 0,17 36 16,-17-54-1,35 18-15,-18 18 16</inkml:trace>
  <inkml:trace contextRef="#ctx0" brushRef="#br0" timeOffset="43">30956 14834 0,'0'18'0</inkml:trace>
  <inkml:trace contextRef="#ctx0" brushRef="#br0" timeOffset="44">30921 14923 0,'-18'-36'15,"18"-17"1,0 18-16,0 0 0,0 17 16,18-35-1,0 18-15,-1 35 0,1-18 16,0 18-16</inkml:trace>
  <inkml:trace contextRef="#ctx0" brushRef="#br0" timeOffset="45">31027 14781 0,'17'0'16,"19"0"0,-1 0-1,0-17-15,-17 17 0,0-18 16,-18 0-1,0 1-15,-36-1 16,19 18-16,-19 0 16,1 0-16,17 18 15,18-1 1,18 1-16,0 0 0,-1-1 16,54 19-1</inkml:trace>
  <inkml:trace contextRef="#ctx0" brushRef="#br0" timeOffset="46">31344 14640 0,'-35'0'15,"17"0"-15,1 0 16,17 36-16,17-19 0,-17 1 15,36 17 1,17 0-16,-36-35 16,1 18-16,-18 0 15,-18-1 1,-17-17 0,17 0-16,1 0 0,-19 0 15</inkml:trace>
  <inkml:trace contextRef="#ctx0" brushRef="#br0" timeOffset="47">31521 14605 0,'-36'0'16,"1"18"-1,18-1-15,17 19 16,17-19-16,-17 18 0,53 1 16,0-1-1,-18-17 1,-17-1-16,-18 1 0,-18-18 16,1 0-1,-36 0-15,17 0 16,19 0-16,-36 0 15,35-18-15</inkml:trace>
  <inkml:trace contextRef="#ctx0" brushRef="#br0" timeOffset="48">31768 14693 0,'0'18'15,"17"17"1,1 18 0,0-35-16,-1-1 0,-17 19 15,18-36-15,-18 17 0</inkml:trace>
  <inkml:trace contextRef="#ctx0" brushRef="#br0" timeOffset="49">31856 14552 0,'0'-18'16,"17"18"-1,-17 36 1</inkml:trace>
  <inkml:trace contextRef="#ctx0" brushRef="#br0" timeOffset="50">31979 14834 0,'0'36'16,"36"-19"0,-19-17-16,36 18 15,-35-36-15,-1 18 16,1-17-16,0-19 15,-36 19-15,18-1 0,-35-35 16,0 35 0,17 1-16,-35 17 15,35-18-15,1 18 0</inkml:trace>
  <inkml:trace contextRef="#ctx0" brushRef="#br0" timeOffset="51">32173 14923 0,'0'-18'15,"0"0"1,18 1-16,0-1 16,17-17-16,-17 17 15,-1 0-15,18 1 16,-17 17-16,17 17 15,-35 1-15,18 17 16,0-17 0,-18 17-16,17-17 0,1 17 15,0-35-15</inkml:trace>
  <inkml:trace contextRef="#ctx0" brushRef="#br0" timeOffset="52">32632 14852 0,'18'0'15,"-1"0"-15,1 18 16,0-1 0</inkml:trace>
  <inkml:trace contextRef="#ctx0" brushRef="#br0" timeOffset="53">32703 14870 0,'-18'35'0,"0"0"15,1 18 1,-1 0 0,18-35-16,-18-1 0,18 19 15,-17-19-15,34-17 16</inkml:trace>
  <inkml:trace contextRef="#ctx0" brushRef="#br0" timeOffset="54">32879 14887 0,'0'18'16,"18"-18"-1,-1 18-15,1-18 16</inkml:trace>
  <inkml:trace contextRef="#ctx0" brushRef="#br0" timeOffset="55">33073 14887 0,'35'0'16,"-17"0"-16</inkml:trace>
  <inkml:trace contextRef="#ctx0" brushRef="#br0" timeOffset="56">33249 14852 0,'18'0'15,"17"-18"1,-17 18-16</inkml:trace>
  <inkml:trace contextRef="#ctx0" brushRef="#br0" timeOffset="57">33320 14270 0,'18'0'16,"34"35"0,1 53-1,-17-35-15,17 88 16,-1-17 0,-34-54-16,-18 36 0,0-53 15,0 0-15,-18-18 0,1 1 16,-36 17-16,18-36 15,-18 1 1</inkml:trace>
  <inkml:trace contextRef="#ctx0" brushRef="#br1" timeOffset="58">6491 16175 0,'0'18'62,"18"17"-62,-18 0 16,0 18-16,0 0 16,0 0-16,0 17 0,0-17 15,0 0-15,17 0 0,-17-18 0,0 1 16,0-1-16,18 0 16,0-17-16,-18-36 15</inkml:trace>
  <inkml:trace contextRef="#ctx0" brushRef="#br1" timeOffset="59">6244 16510 0,'0'18'16,"0"-36"46,18 0-46,-18-17 0,17 17-16,-17 1 0,18-18 15,0-1-15,-18 19 16,17-19-16,1 19 0,0-1 16,-1-17-16,19 17 15,-1-17-15,-18 17 16,1 1-1,0 17 1,-18 17-16,17 1 16,-17 17-16,36 0 15,-36-17-15,17 0 0,1-1 16,0 1-16,17 0 16,-17-18-16,-1 0 15,1 17-15,-1-17 0</inkml:trace>
  <inkml:trace contextRef="#ctx0" brushRef="#br1" timeOffset="60">6438 15840 0,'18'17'16,"-1"-17"-16,1 0 15,0 0-15,17 0 16,-17 0-16,17-17 0,-17 17 16,35 0-1,-36-18-15,1 18 0,17 0 16,-17 0-16,-1 0 16,1 0-16,0 0 15,-1 0-15,1 0 16,0 18-16,-1-18 0,18 0 15,-17 0 1,17 0-16,18-18 16,-17 18-16,16 0 15,-16 0-15,17-18 16,-18 18-16,36 0 16,-36 0-16,35-17 15,-34 17-15,34 0 16,-35 0-16,54 0 15,-54 0-15,35 0 16,-34 0-16,34 0 16,-34 0-16,34 17 15,-17-17 1,18 0-16,-18 0 16,35 0-16,-35 0 15,35 0 1,-35 0-16,35-17 0,-35 17 15,35 0 1,-35 0-16,35 0 16,-35 0-16,53 0 15,-53 0-15,0 0 0,53-18 16,-18 18 0,-35 0-16,-18 0 15,18 0-15,17 0 16,-17 0-16,18 18 15,-18-18-15,-18 0 0,36 0 16,-18 17-16,17-17 16,-35 0-16,54 18 15,-36-18 1,35 0-16,-53 0 16,71 18-16,-71-18 15,53 0-15,-35 0 16,35 0-16,-35 0 15,53 0 1,-53 0-16,0 0 16,0 0-16,0-18 0,70 18 15,-52-18-15,52 18 16,-70 0-16,71 0 16,-54 0-16,54 0 15,-54 0-15,71 0 16,-70 0-16,70 0 15,-70 0-15,105 0 16,-105-17-16,105 17 16,-105-18-1,17 18-15,88 0 16,-88-17-16,1 17 0,69 0 16,-70-18-1,1 18-15,87 0 0,-70-18 16,-18 18-16,88 0 15,-70-17-15,-18 17 16,1 0-16,87-18 16,-88 18-16,71 0 15,-71 0-15,71 0 16,-88 0-16,87 0 16,-70 0-16,54 0 15,-54 0-15,71 0 16,-89 0-16,71 0 15,-53 0-15,53 0 16,-70 0-16,70 18 16,-70-18-1,70 0-15,-53 0 16,53 0-16,-70 0 16,87 0-16,-87 0 15,88 0 1,-89 0-16,71 0 15,-70 0-15,0 17 16,-1-17-16,1 18 0,70-18 16,-71 18-16,71-18 15,-70 0-15,88 0 16,-89 0-16,89 0 16,-71 0-16,71 0 15,-71 0-15,71 0 16,-71 0-16,88 0 15,-105 0-15,88 0 16,-71 17-16,0-17 16,-17 0-16,17 0 0,71 0 15,-89 0 1,89 0-16,-71 18 16,0-18-16,71 0 15,-71 0-15,-17 17 0,17-17 16,0 0-16,0 0 15,1 0-15,-1 0 16,0 0-16,0 0 0,106 0 16,-106 0-16,106 0 15,-105 0-15,69 18 16,-69-18-16,69 0 16,-87 0-16,70 0 15,-70 0-15,52 0 16,-70 0-16,0 0 15,0 0-15,-36 0 16,-17 18 15,0-36-15</inkml:trace>
  <inkml:trace contextRef="#ctx0" brushRef="#br1" timeOffset="61">22737 15681 0,'88'18'15,"-18"-1"-15,36-17 16,-71 18-16,71 0 16,-53-18-16,18 17 15,-54-17-15,-17 18 16,0-1-16,-17 1 16,-54 17-16,54-17 15,-72 0 1,72-1-16,-54 1 15,53 0-15,1-18 16,17 17-16,17-17 16</inkml:trace>
  <inkml:trace contextRef="#ctx0" brushRef="#br1" timeOffset="62">23460 16104 0,'0'18'32,"17"35"-17,1-18-15,-18 0 0,18 18 16,-1-17-16,-17 17 0,36 35 16,-1-53-16,0 18 15,-17-35-15,-1 17 16,1-35-1</inkml:trace>
  <inkml:trace contextRef="#ctx0" brushRef="#br1" timeOffset="63">23266 15840 0,'0'-18'16</inkml:trace>
  <inkml:trace contextRef="#ctx0" brushRef="#br1" timeOffset="64">23354 16210 0,'-18'18'0,"1"-1"15,-1 1 1,0-18 0,1 18-1,-1-18 1,0 0 0,1 0-1,-1 0 1,18-18-1,0 0 17,18 1-17,-18-1 1,17 1-16,-17-19 0,0 19 16,18-1-1,0 18-15,-1-18 16,1 1-16,0 17 15,35 0-15,-36 0 16,18 0 0,-17 17-16,17 1 15,-17 0-15,17 17 16,-17-17-16,35 17 16,-18-18-16,-17-17 15,17 18-15,-17-18 0,-1 0 16,1 0-1</inkml:trace>
  <inkml:trace contextRef="#ctx0" brushRef="#br1" timeOffset="65">23530 15716 0,'18'0'31,"17"0"-15,18 0-16,-35 0 15,17 0-15,0 0 0,36 0 16,-36 0-16,89 0 16,-71 0-16,105 18 15,-52-18-15,71 0 16,-89 18 0,106-1-16,-106 1 15,71-1-15,-71 1 16,88-18-16,-88 0 15,89 0-15,-89 0 16,71-18 0,-106 1-16,70 17 15,-52 0-15,70-18 16,-88 18-16,70 0 16,-70 0-16,35 0 15,-70 18-15,17-18 16,1 0-16,-19 0 15,-34-18 32</inkml:trace>
  <inkml:trace contextRef="#ctx0" brushRef="#br1" timeOffset="66">26229 15593 0,'-18'-18'15,"36"18"1,17 0 0,18 0-16,35 18 15,18 17 1,-70-17-16,-19-1 0,18 19 15,-17-1 1,-36-17-16,18-1 0,-52 1 16,-1-1-1,17 1-15,1-18 16,0 18-16,17-18 16,18 17-16</inkml:trace>
  <inkml:trace contextRef="#ctx0" brushRef="#br1" timeOffset="67">26582 16157 0,'-18'53'15,"18"18"1,0-36-16,18 53 16,-1-17-1,1-36-15,0 0 0,-1-17 16,1 17-16,0-17 16,-18-1-16,17-17 0</inkml:trace>
  <inkml:trace contextRef="#ctx0" brushRef="#br1" timeOffset="68">26229 16387 0,'18'17'16,"-1"-17"-1,1 0-15,53-35 16,17-18 0,-53 35-16,-17-17 0,17 17 15,-17-17-15,-1-18 16,-17 36-16,18-1 16,-18 0-16,17 18 15,19 36 1,-19-19-16,36 19 15,-17-1-15,16 0 16,-16-17-16,17 17 16,-36-35-1</inkml:trace>
  <inkml:trace contextRef="#ctx0" brushRef="#br2" timeOffset="69">4657 15787 0,'17'0'78,"-17"-18"-62,18 1-1,-18-1 1,0 0-16,18 1 15,-1-1-15,1 0 16,-18 1 0,18 17-16,-1-36 15,1 1-15,-1 18 16,1 17-16,-18-18 0,35-17 16,-35 17-16,36 0 15,-36 1 1,17-1-16,19-17 15,-19 17-15,1 0 16,-1 1-16,1-36 16,0 35-16,17-17 15,-17 17-15,17-17 16,-17 17-16,-18 1 16,35-18-16,-18 35 15,1-18-15,17-17 16,-35 17-16,18 0 0,0 1 15,-1-1-15,19-17 16,-19 17 0,-17 1-16,36-19 15,-1 1 1,0 17-16,0-17 16,-17 0-16,35-1 15,-35 19-15,17-36 16,-18 35-16,1 1 0,0-1 15,-1 0-15,19-17 16,-19 17-16,19 1 16,-19-1-16,18-17 15,1 17-15,-1-17 16,-17 17-16,35-35 16,-36 36-16,36-18 15,-35-1-15,35 1 16,-36 17-16,1 1 15,35-36 1,-18 35-16,-17 0 0,35-34 16,-36 34-16,19-17 15,17-1-15,-36 1 16,18 17-16,18-17 16,-35 35-16,0-17 0,35-19 15,-36 19 1,1-1-16,35 0 15,-36 1-15,36-19 16,-17 1-16,-1 0 16,-17 17-16,34 1 15,-34-19-15,35 19 16,-35-1-16,35-17 16,-36 17-16,54-35 15,-54 36-15,36-19 16,-17 19-16,-1-19 15,-17 19 1,17-1-16,0 0 16,0-17-16,-17 35 15,35-35-15,-18 17 16,18-35-16,-18 36 16,36-1-1,-53 0-15,52-17 16,-35 18-16,36-19 15,-36 19-15,36-19 16,-54 19-16,54-19 16,-53 1-16,52 0 15,-35 0-15,36-18 16,-36 35-16,53-35 16,-52 18-16,52-18 15,-53 35-15,36-35 16,-36 36-16,18-36 15,-18 35 1,-17 1-16,52-19 16,-17-17-16,-17 36 15,34-36-15,-35 35 16,1 0-16,34-34 16,-34 34-16,-19 0 15,54-17-15,-54 17 16,19 1-16,34-19 15,-34 19-15,-1-1 0,35-35 16,-34 36-16,34-19 16,-35 19-1,18-1-15,-17-17 0,17 17 16,-18-17-16,18 17 0,35-35 16,0 0-1,-53 36-15,54-36 16,-54 35-16,0 1 15,0-1-15,1 0 0,-1 1 16,0-1-16,36-17 16,-18 17-16,-18 0 0,71-34 15,-53 34 1,0-17-16,70-18 16,-52 17-16,-1 1 0,-17 18 15,88-54-15,-70 36 16,35-1-16,-53 19 15,-18-19-15,18 19 16,-36 17-16,-17-18 0</inkml:trace>
  <inkml:trace contextRef="#ctx0" brushRef="#br2" timeOffset="70">11571 10901 0,'18'-18'16,"17"18"-1,-17-17 1,17-1-16,-17 18 15,-1-18-15,1 18 16,0 0-16,-1 0 16,1 0-1,-1 0 1,19 0 0,-19 0-16,1-17 0,17 17 15,1-18 1,-19 0-16,1 18 15,-1-17-15,1 17 0,0 0 16,-1-18 0,1 18-16,17 0 15,-17 0-15,35-18 16,-36 18-16,36-17 16,-17-1-16,-19 18 15,19 0-15,-19-17 16,19 17-16,-19 0 15,1 0-15,17-18 16,-17 18-16,17 0 0,0 0 16,-17-18-16,17 18 15,-17 0-15,17 0 16,-17-17 0,-1 17-16,1 0 15,17 0-15,1-18 16,-19 18-16,18 0 15,-17-18-15,17 18 0,-17-17 0,53-1 16,-36 0 0,0 18-16,18-17 15,-18 17-15,1 0 0,34-18 16,-35 18-16,54 0 16,-36 0-16,35-17 15,-53 17-15,71-18 16,-71 18-1,71 0-15,-71-18 16,18 18-16,35 0 16,-35 0-16,53-17 15,-53 17-15,53 0 16,0-18 0,-53 18-16,70 0 15,-70 0-15,70-18 16,-52 18-16,53 0 15,-72 0-15,72-17 16,-71 17-16,70 0 16,-70-18-16,88 18 15,-88-18-15,88 18 16,-88 0-16,88-17 16,-70 17-1,52-18-15,-52 18 16,70-18-16,-70 1 15,-18 17-15,88-18 16,-71 1-16,1 17 0,52-18 16,-52 18-1,-1-18-15,71 18 16,-88-17-16,18 17 0,-1-18 16,54 0-16,-53 18 15,-19-17-15,19 17 0,-18-18 16,70 18-16,-52-18 15,-18 18-15,53-17 16,-36-1-16,36 1 16,-53 17-16,0 0 15,70-18-15,-70 0 16,0 18-16,71-17 16,-71 17-16,0-18 15,35 18-15,-35 0 16,52-18-16,-52 18 15,36-17-15,-37 17 16,1 0-16,71-18 16,-71 18-16,17 0 0,36-18 15,-53 18 1,18 0-16,34-17 16,-34 17-16,53-18 15,-72 18-15,1 0 16,18 0-16,-18-17 0,17 17 0,54-18 15,-54 18 1,1 0-16,-18-18 0,17 18 16,72-17-16,-1-1 15,-71 18-15,71-18 16,-70 1-16,88-1 16,-89 18-16,89-18 15,-89 18 1,89-17-16,-88 17 15,52-18-15,-52 18 16,70 0 0,-88-18-16,88 18 15,-88 0-15,70 0 16,-52-17-16,52 17 16,-52 0-16,70-18 15,-88 18-15,88-17 16,-70 17-16,52-18 15,-52 18-15,-1 0 16,1 0-16,-1 0 0,71-18 16,-70 18-16,0 0 15,70 0-15,-71-17 16,71 17-16,-70 0 16,-1 0-16,1 0 15,70-18-15,-88 18 16,88 0-16,-70 0 15,52 0-15,-70 0 16,0 0-16,70 18 16,-70-18-16,0 0 15,0 0-15,71 0 16,-71 0-16,52 0 16,-52 0-16,53 0 15,-53 0-15,35 0 16,-17 0-16,17 0 15,-35 0-15,70 0 16,-70 0-16,36 0 16,-37 0-16,37 0 15,-36 0-15,-18 0 16,53 0 0,-35 0-16,35 0 15,0 17-15,-35-17 16,35 0-16,-35 0 15,53 0-15,-53 0 16,53-17-16,-53 17 16,53 0-1,-36 0-15,54 0 16,-71 0-16,52 0 16,-52 0-16,53-18 15,-35 18-15,35 0 16,-71-18-16,53 18 15,-53 0-15,1-17 16,-19 17-16,-34 0 31,-1 0-15</inkml:trace>
  <inkml:trace contextRef="#ctx0" brushRef="#br2" timeOffset="71">29386 9331 0,'-17'0'31,"17"-18"-16,17 18-15,-17-17 16,18-1 0,-18 0-16,18 1 15,-18-1 1,0 1 0,-18 17-16,-35 0 15,18 0-15,-36 35 16,36-18-1,0 1-15,-1 17 0,19 1 16,17-1-16,17 0 16,1-17-16,70 17 15,-35-17-15,0-1 16,0 1-16,0-18 0,18 35 16,-71-17-1,-53-18 1,17 18-16,1-18 15,-18 0-15,-17 17 16,52-17-16,0 0 16,1 0-16,34-17 15</inkml:trace>
  <inkml:trace contextRef="#ctx0" brushRef="#br2" timeOffset="72">29722 9525 0,'-18'53'16,"18"-18"-1,0 0 1,0-17 0,18-36-16,-1-70 15,1 35 1,-18 0-1,17-17 1,19 52-16,-36 1 16,35 34-1,-17-17-15,-18 36 16,17-19-16,-17 1 16,0-1-16,18-17 15,0 0 1,34-17-16,19-18 15,-36-1-15,-17 36 16,17-17-16,-17-1 16,0 36-16,-18-1 15,0 36 1,0-35-16,0 35 16,17-18-16,1 18 15,-18-35 1,17-1-16,36 1 0,-35-1 15,17-17 1</inkml:trace>
  <inkml:trace contextRef="#ctx0" brushRef="#br2" timeOffset="73">30480 9419 0,'-53'0'15,"0"35"1,18 18-1,0-35-15,17 35 16,18-18-16,0-17 0,53-1 16,-35 1-16,52-18 15,-52 0 1,35-18-16,-36 1 16,1-36-16,-18 35 15,18-35-15,-18 36 16,-18-19-16,18 19 15,0 34 17,35 19-32,-17-19 15,-1 1-15,36 17 16,-35-17-16,35 0 16,-35-18-16,-1 0 15</inkml:trace>
  <inkml:trace contextRef="#ctx0" brushRef="#br2" timeOffset="74">30798 8837 0,'17'88'16,"-17"53"-1,35 1-15,-35-54 16,53 123 0,-35-158-16,0 18 15,-18-36-15,17 0 16</inkml:trace>
  <inkml:trace contextRef="#ctx0" brushRef="#br2" timeOffset="75">31044 8961 0,'36'123'0,"-19"-52"16,1-1-16,0 89 15,-18-71-15,17-17 16,-17-18-16,18-1 0,-18-16 0,18 34 15,-18-52 1</inkml:trace>
  <inkml:trace contextRef="#ctx0" brushRef="#br2" timeOffset="76">31715 9190 0,'0'35'16,"0"36"0,0-1-1,0 1 1,0-36-16,0 0 0,0-17 16,0 0-16,0-1 0,0-34 15,0-36 1,-18 0-1,18-18-15,0 18 16,0 0-16,0 1 0,18-72 16,17 53-1,-17 36-15,-1 35 0,19 0 16,-1 18 0,0 52-16,-35-17 15,18 0-15,-1 18 0,19 70 16,-19-88-16,1 0 15,35 53-15,-35-71 16,17-18-16,18 19 16,-36-36-16,1-18 15,0-17-15,-18 0 16,0-54-16,0 36 16,-36-88-1,19 71-15,-19-18 0,1 17 16,18 18-16,-19-35 15,19 70-15,-1 1 0,0-1 16,18 36 0,18 35-1,0-18-15</inkml:trace>
  <inkml:trace contextRef="#ctx0" brushRef="#br2" timeOffset="77">32385 9155 0,'18'70'16,"-1"-35"-1,-17 54-15,18-36 16,-18 35-16,0-53 16,18-17-16,-18 17 15,0-53 1,-18-52-1,0-1 1,18 18-16,0 0 0,18-52 16,-18 52-16,18 0 15,-18 0-15,17 35 0,-17 0 16,35 54 0,-35-1-16,18 18 0,0 0 15,-18 0-15,35 70 16,0-52-16,18 17 15,-17-53-15,-1 1 0,0-19 16,36-17 0,-18-17-16,-18-19 15,0-34-15,-17 17 16,-18 18-16,-18-71 16,0 53-16,-17 0 0,-35-35 15,34 70 1</inkml:trace>
  <inkml:trace contextRef="#ctx0" brushRef="#br2" timeOffset="78">28487 9507 0,'17'0'31,"36"0"-15,-17-17 0,34 17-16,-17 0 15,-18 0-15,-17 0 16,0 17-1,-1-17-15</inkml:trace>
  <inkml:trace contextRef="#ctx0" brushRef="#br3" timeOffset="79">4692 15681 0,'0'-18'78,"18"1"-78,-18-1 16,17-17-1,1 17-15,-18 1 0,0-1 16,18 0-16,-1 1 0,1-36 15,-1 35-15,1-17 16,17-18-16,-17 18 16,17 17-16,1-53 15,-1 54-15,0-36 16,0 18-16,-17 17 16,0 0-16,35-35 15,-36 36-15,36-36 16,-35 18-16,35-18 15,-36 35-15,1-17 16,0 17-16,17-17 0,0-18 16,0 18-16,18-18 15,-35 35-15,53-53 16,-36 54-16,35-54 16,-34 36-16,34-18 15,-52 18 1,35-18-16,-18 35 15,18-35-15,-18 36 16,-17-1-16,52-35 16,-52 35-16,17-17 0,36-18 15,-53 18 1,17 0-16,35-18 16,-34 18-16,34-18 15,-35 17-15,36-17 16,-18 18-16,18-18 15,-19 18-15,37-36 16,-54 36-16,53-35 16,-53 34-16,36-17 15,-36 18-15,18-18 16,-18 18-16,54-18 16,-54 18-16,53-18 15,-53 18 1,71-54-16,-53 54 15,-18 0-15,18-1 0,-17 1 16,52-18-16,-35 18 16,-18 0-1,0 17-15,1-17 0,52 0 16,-53-1-16,53-17 16,-35 36-16,35-54 15,-52 36-15,16 17 0,19-52 16,-36 34-1,1 19-15,17-19 0,17-16 16,-35 34-16,54-35 16,-37 18-16,1-1 15,53-34-15,-35 35 16,-36-1-16,71-17 16,-53 18-16,-18 0 15,18 0-15,0 17 0,53-53 16,-36 36-16,-17 0 15,71-36-15,-54 18 16,89-17-16,-88 17 16,87-18-1,-87 18-15,88-35 16,-71 53-16,88-71 16,-88 53-16,124-53 15,-106 53-15,123-70 16,-123 70-16,106-53 15,-89 53-15,89-35 16,-89 35-16,107-35 16,-107 35-16,124-35 15,-124 35-15,107-70 16,-107 70-16,-17 17 16,-18 1-16,-17 0 0,35-1 15,-71 36 1</inkml:trace>
  <inkml:trace contextRef="#ctx0" brushRef="#br3" timeOffset="80">13564 9666 0,'18'-18'15,"0"18"-15,-1-17 16,1-1-16,17 18 15,-35-17-15,35 17 16,1-18-16,-19 18 16,19-18-16,-1 1 15,0-1-15,36 0 16,-36 1-16,18-1 16,-18 0-16,0 18 0,54-17 15,-54-1-15,0 18 16,36-17-16,-36 17 15,18-18-15,-18 18 16,36-18 0,-36 18-16,36-17 15,-36-1-15,35 0 16,-17 1-16,18-1 16,-18 0-16,53-17 15,-53 18-15,52-19 16,-52 19-16,0-1 15,18 0-15,-18 1 0,53-36 16,-53 35-16,52 0 16,-52 1-16,0-1 15,53-17 1,-53 35-16,17-18 0,1 1 16,0-1-16,-1 18 0,1-18 15,87-17-15,-69 17 16,69-17-1,-69 18-15,-1-1 0,-18 18 0,19-18 16,87-17-16,-88 17 16,89-17-1,-72 0-15,72 0 16,-71 17-16,88-35 16,-89 35-16,72-35 15,-89 36-15,88-19 16,-87 19-16,87-18 15,-88 17-15,0 0 16,1 1-16,16-19 0,89 1 16,-105 17-16,105-17 15,-89 18-15,-16-1 16,17 0-16,-18 1 0,123-19 16,-122 19-1,122-19-15,-123 19 16,124-18-16,-124 17 15,124-17-15,-106 17 16,105-17 0,-105 35-16,88-36 15,-105 19-15,105-1 16,-89 0-16,-16 1 0,105-1 16,-18 1-1,-88-1-15,0 0 0,71 1 16,-71-1-1,71 0-15,-71 18 16,-17-17-16,-1 17 0,89-18 16,-88 0-16,70 18 15,-88-17-15,17 17 16,54-18 0,-1 1-16,-52 17 15,52-18-15,-52 18 16,52 0-16,-52-18 15,-1 18-15,-17 0 16,18-17-16,35 17 16,-53 0-16,52-18 15,-52 18-15,53 0 16,-53-18-16,71 18 16,-72-17-16,72 17 15,-71 0-15,70-18 16,-70 18-16,53 0 15,-53 0-15,53 0 16,-71 0-16,18 0 16,0 0-16,0 0 0,70-18 15,-70 18 1,53 0-16,-35 0 16,52 0-16,-70-17 15,71 17-15,-54 0 16,54 0-1,-54 0-15,71-18 16,-70 18-16,70 0 16,-71 0-16,72 0 15,-72 0-15,36 0 16,-53-17-16,17 17 16,-34 0-16,-1 0 15,-17 0-15,-1 0 16,1 0-16,0 17 15,-18 1 17,17-18-17,-34 0 1</inkml:trace>
  <inkml:trace contextRef="#ctx0" brushRef="#br3" timeOffset="81">28222 7355 0,'-17'-17'15,"17"-1"-15,17 1 16,1-1-1,35 0-15,-36 18 16,19 0-16,34 0 16,-34 0-16,-1 0 0,18 0 15,0 0-15,-18 0 16,-17 0-16,-54 0 31</inkml:trace>
  <inkml:trace contextRef="#ctx0" brushRef="#br3" timeOffset="82">28981 7126 0,'0'18'15,"0"17"-15,-18 36 16,18-18-16,-18 35 16,18-35-16,0 17 15,0-52-15,0-1 16,18-34 0,0-36-16,-1-35 15,-17 52-15,18-16 16,-18 16-16,35-52 15,-17 70-15,17 1 16,-17 17-16,-1 53 16,-17-18-1,-17 36-15,17-36 16,0 0-16,0-17 16,17-1-1,1-17-15,17 0 16,-17-35-16,35-18 15,-18 18-15,53-36 16,-52 54-16,17-36 16,-18 35-16,-17 18 15,-18 18 1,0 35-16,-18-18 16,18 0-16,-18 1 0,18-1 15,0 0-15,36 18 16,-19-35-16,1-1 0,17 1 15,-17-36 1</inkml:trace>
  <inkml:trace contextRef="#ctx0" brushRef="#br3" timeOffset="83">29704 7267 0,'18'-17'16,"-1"17"-16,18-18 15,-17 0-15,17 1 0,1-19 16,-19 1 0,-17 17-16,-53 18 15,-17 18 1,35 0-16,-1 17 16,-17 18-16,36 0 15,17-18-15,0-17 16,17-1-16,54 19 15,-36-19-15,36 1 16,-18-18-16,-18 0 16,35-18-16,-34 1 15,-1-19-15,-17 1 16,-1 0-16,-17 17 16,-17 1-16,-1-1 15,-17 18 1,17 18-16,-17-1 15,17 19-15,18-1 16,0-18-16,18 1 0,17 0 16,0-18-1,-17 0-15,17 0 0,1-18 16,-19 0-16,19-34 16,-19 16-16,-17 1 0,0-18 15,0 0-15,-35-53 16,35 53-16,-53-70 15,35 70-15,1 0 0,-1 18 16,0 0 0,1 35-16,17 17 0,-18 18 15,18 89-15,0-54 16,18 89-16,-1-71 16,36 54-1,-35-72-15,35 36 16,-18-71-16,18 18 15,-35-53-15,-1 0 0,1-18 16,-18 1-16</inkml:trace>
  <inkml:trace contextRef="#ctx0" brushRef="#br3" timeOffset="84">30357 7267 0,'17'18'15,"1"0"-15,-18-1 0,0 1 0,17-1 16,-17 1 0,-17-18-1,-1-18 1,18 1-16,-35-36 16,17 35-16</inkml:trace>
  <inkml:trace contextRef="#ctx0" brushRef="#br3" timeOffset="85">30268 7020 0,'18'-17'16,"17"-1"-1</inkml:trace>
  <inkml:trace contextRef="#ctx0" brushRef="#br3" timeOffset="86">30392 7444 0,'53'17'16,"0"1"-1,0-36 1,-1 1-16,-34-1 16,0-17-16,-1-1 15,1-16 1,-18 34-16,0 0 0,-18 18 15,18 36 1,0 16 0,0-16-16,0-19 15,18 36-15,0-35 16,-1 0-16,1-18 16,0 0-16,-1-18 15,1 0-15,0 1 0,-18-1 16,17-17-16,1 35 15,-1-36 1,1 36-16,0 0 16,-1 18-1,-17 0-15,18-1 16,0 1 0,-1-18-16,1 0 15,0 0-15,-1 0 63,1 18-48</inkml:trace>
  <inkml:trace contextRef="#ctx0" brushRef="#br3" timeOffset="87">31732 7179 0,'-17'71'15,"-19"17"1,36-53-16,-17 36 16,-1-36-1,18-70 1,0-36 0,18 36-16,-18-71 15,0 53-15,17-53 16,1 53-16,17-35 15,-17 53-15,17 0 16,-17 35-16,0 35 16,-1 0-16,1 53 15,-1-17-15,1 52 16,-18-70-16,35 53 16,-17-53-16,17 0 15,-35-35-15,18-18 16,0-18-1,-18-35-15,0 18 16,0-53-16,0 35 16,0-53-16,-18 35 15,0-52 1,18 70-16,-17 18 0,17-1 16,0 19-16</inkml:trace>
  <inkml:trace contextRef="#ctx0" brushRef="#br3" timeOffset="88">32279 7320 0,'18'53'16,"-18"-18"-16,0 36 15,0-53-15,17-1 16,-34-52-1,17 17-15,0-17 16,-18-53-16,18 53 16,0-1-16,0-17 0,0 0 15,18-35-15,-1 35 16,1 0 0,17 53-16,-17 18 15,0 0-15,-1 87 16,1-52-16,17 71 15,-17-71-15,35 53 16,-18-71-16,18 0 16,-18-35-16,1-17 15,-19-1-15,1-53 16,-18 36-16,0-53 16,-18 53-16,-17-71 15,17 53 1,-52-71-16,34 71 15</inkml:trace>
  <inkml:trace contextRef="#ctx0" brushRef="#br4" timeOffset="89">4639 15663 0,'-18'0'0,"18"18"15,-17-18 1,34-18 15,-17 1-31,0-1 16,18 0-16,0-17 16,-18 18-16,35-19 15,-17 19-15,-1-19 16,1 19-16,0-19 0,17-17 15,-18 36-15,1-18 16,35-18-16,-35 35 16,-1-17-16,36-18 15,0 0 1,-35 18-16,17 17 0,18-35 16,-35 18-16,17 17 15,-18-17-15,36-18 16,-35 35-16,35-35 15,-35 18-15,35-18 16,-18 18-16,18-18 16,-18 35-16,36-35 15,-54 36-15,18-18 16,1 17-16,-1-17 0,36-18 16,-36 17-16,35-16 15,-34 34 1,17-35-16,-18 35 0,35-35 15,-34 36 1,34-36-16,-34 35 16,52-52-16,-53 34 15,53-34 1,-35 35-16,35-54 16,-52 54-16,69-35 15,-69 34-15,52-17 16,-53 18-16,53-18 15,-35 18-15,35-18 16,-52 18-16,52-54 16,-35 54-16,35-35 15,-53 34-15,54-34 16,-54 52-16,35-35 16,-34 18-16,-1 17 15,18 1-15,-18-19 16,0 19-16,1-19 0,34-16 15,-34 16-15,-1 19 16,35-36-16,-34 17 16,17-16-16,-18 34 15,18-17 1,-18-1-16,36 1 16,-36 0-16,35-18 15,-34 18-15,-1 17 0,36-35 16,-19 0-1,-16 18-15,17 17 16,-36-17-16,71-18 16,-52 18-16,34-18 15,-17 18-15,-18-1 0,36-34 16,-18 34-16,18-34 16,-36 52-16,35-35 15,-34 18 1,52-18-16,-53 18 15,53-18-15,-52 18 16,52-36-16,-53 36 16,53-18-1,-52 35-15,34-35 16,-35 36-16,54-54 16,-54 54-16,53-54 15,-53 53-15,53-52 16,-52 52-16,52-35 15,-53 36-15,53-36 16,-52 17-16,52-17 16,-53 36-16,71-36 15,-71 18-15,71-18 16,-53 17-16,71-16 16,-72 16-1,125-70 1,-71 36-16,-36 35 15,36-18-15,-35 17 16,34-34-16,-34 35 16,52-36-1,-70 53-15,18-17 0,-18 0 16,17 0-16,54-36 16,-54 36-16,54-18 15,-54 17-15,-17 1 0,88-18 16,-88 18-1,18 17-15,0-17 16,-1 0-16,1 17 0,-1-17 0,71-18 16,-70 18-16,52-18 15,-52 18-15,52-18 16,-52 35-16,52-35 16,-52 18-16,70-18 15,-70 18 1,70-18-16,-71 17 15,71-17-15,-70 18 16,70-18 0,-88 18-16,88-18 15,-70 18-15,70-18 16,-71 18-16,89-18 16,-88 17-16,87-17 15,-87 18-15,88-18 16,-89 18-16,89-18 15,-88 18-15,87-18 16,-70 18-16,71-36 16,-88 53-16,105-52 15,-88 52-15,-17-17 16,88-36 0,-89 54-16,18-19 0,54-16 15,-54 16-15,0 1 16,71-18-16,-71 18 15,0 0-15,106-36 16,-106 36-16,18-1 0,70-52 16,-87 53-1,-1 0-15,88-18 16,-88 17-16,1 1 0,105-35 16,0-1-1,-106 36-15,0 0 0,106-36 16,-88 36-1,-18-1-15,106-34 16,-106 35-16,18-1 0,88-34 16,-106 17-16,18 18 15,88-36 1,-88 18-16,0 18 0,123-36 16,-123 36-16,0 0 15,0-1-15,-18 1 0,106-53 16,-88 53-16,-18-1 15,124-34 1,-124 35-16,18-1 0,88-17 16,0-17-1,-88 35-15,-18-1 0,88-34 16,1 17 0,-72 35-16,-16-17 0,87-18 15,-88 35 1,0-17-16,18 17 0,-18-17 15,1 17-15,-1-17 0,18 18 16,-18-1-16,71-35 16,-71 35-16,-18 1 0,89-19 15,-88 19-15,87-36 16,-87 35-16,105-35 16,-105 36-1,88-36-15,-71 35 16,71-35-16,-71 36 15,71-19-15,-89 1 16,89 0 0,-89 17-16,89-17 15,-88 17-15,70-17 16,-71 17-16,71-17 16,-70 17-16,52 1 15,-52-1-15,35-17 16,-53 17-16,35 1 15,-53-1-15,53-17 16,-35 17-16,36 0 16,-54 18-16,35-35 15,-34 35-15,34-18 16,-17 1-16,-18 17 16,36-18-1,-53 18-15,-1-17 0,19 17 16,-19-18-1</inkml:trace>
  <inkml:trace contextRef="#ctx0" brushRef="#br4" timeOffset="90">28593 4163 0,'-18'0'16,"0"0"-16,1 0 15,-1 0 17</inkml:trace>
  <inkml:trace contextRef="#ctx0" brushRef="#br4" timeOffset="91">28434 4180 0,'-18'0'0,"36"0"47,17-17-31,-17-1-16,17 1 0,0 17 15,-17-18-15,35 0 16,-18 18-16,18-17 16,-35 17-16,17-18 15,18 0-15,-35 18 0,-1-17 16,-34 17 15,-1 0-31</inkml:trace>
  <inkml:trace contextRef="#ctx0" brushRef="#br4" timeOffset="92">29139 3493 0,'18'0'0,"0"35"16,-18 0-1,17 0-15,-17 71 16,-17 88 0,17-70-16,0-71 15,-18 35 1,18-53-16,18 0 0,-1 1 16</inkml:trace>
  <inkml:trace contextRef="#ctx0" brushRef="#br4" timeOffset="93">29563 4004 0,'17'-18'16,"-34"18"-16,-18 0 15,-1 0 1,1 18-16,-18 17 16,35 1-16,-17-1 15,35 0-15,0-17 16,0-1-16,18 19 0,-1-19 0,54 1 16,0-18-1,-36-18-15,0 18 16,0-17-16,1-19 15,-19 19-15,-17-18 16,0-1-16,0 19 0,0-19 16,-17 36-16,-1 0 31,18 36-31,0-1 16,18-17-16,17 34 15,-17-34-15,-1 0 0,18-1 16,-17-17-1,-18-17 1,0-1-16,0-35 16,0 18-16,-18-36 15,18 54-15,0-36 16,18 35-16,0 0 16,-1 1-16,1 17 0,0 0 15,52 0-15,-35 0 16,1 0-16,17 17 15,-18 1-15,0-18 0,-17 18 16,17-1 0,-17 1-16,-36 0 15,1-1-15,-36 19 16,0-1 0,35-17-16,0 34 15,18-34-15,0 0 16,18-18-1,0 0-15,17-18 16,-17 18-16,17-35 16,-17 17-16,-1-17 15,1 17-15,-1 1 16,1-1-16,0 18 16,-18 18-16,0 35 15,17-18-15,-17 18 16,18 0-16,0 52 15,-1-34-15,1 35 16,0-53-16,-18-18 16,-18 18-16,0-35 15,-17-1-15,0-17 16,-36-17-16,36-1 16,0-35-16,17 18 15,0-36 1</inkml:trace>
  <inkml:trace contextRef="#ctx0" brushRef="#br4" timeOffset="94">30374 4198 0,'18'-35'16,"17"0"-1,0 35-15,18-36 16,-35 19-16,17-1 0,-17 18 15,-18-18-15,17 18 16,-34 0 0,-36 18-1,0 0-15,35-18 16,-35 17-16,53 1 16,0 0-16,0-1 15,53 18-15,-35 1 16,53-19-1,-19 1-15,37-18 16,-54 0-16,18-18 16,-35 18-16,-18-17 15,-36-1 1</inkml:trace>
  <inkml:trace contextRef="#ctx0" brushRef="#br4" timeOffset="95">31468 3810 0,'0'18'16,"0"-1"-16,0 1 0,0 17 15,-18 18 1,18-18-16,-17 18 15,17-17-15,-36-1 16,36-17-16,0-36 16,0-17-1,0-1-15,18-34 16,-18 34-16,35-52 16,-35 53-16,35-36 15,-17 36-15,0 18 16,-1-1-16,19 18 15,-19 18-15,19 34 16,-19 1-16,1 0 16,17 53-16,-17-53 15,-1 0-15,19-18 0,17 36 16,-36-54-16,36 1 16,-18-18-1,-17-18-15,17-52 16,-17 35-16,-18-1 0,-18-52 15,-17 0 1,17 35-16,1 18 0,-1 17 16,0-17-16,18 17 15,0 36 1,0-1-16,18 1 16</inkml:trace>
  <inkml:trace contextRef="#ctx0" brushRef="#br4" timeOffset="96">32279 3986 0,'-17'89'16,"17"-19"0,-18-35-1,18-17-15,0-36 16,0 1-1,0-18-15,0-1 0,-18-52 16,18 53-16,0-18 16,0 0-16,18 18 15,-18-18-15,18 0 0,-1 0 16,1 35-16,-1 36 16,1 52-1,-18-17-15,18 18 0,-1-18 16,1 0-16,35 70 15,0-87-15,17 34 16,-34-52-16,17-1 16,17-34-16,-17-1 15,-35-17-15,17-53 16,-17 35-16,-18 0 0,0 0 16,-18 0-16,0 0 15,1 0-15,-36-17 16,35 34-16,1 1 0</inkml:trace>
  <inkml:trace contextRef="#ctx0" brushRef="#br1" timeOffset="97">28011 4075 0,'-18'0'0,"0"0"15,1 0-15,-19 0 16,19 0-1,-1 17-15,0 1 0,1 0 16,-1 17 0,18 0-16,0-17 0,0 17 15,0-17-15,18 17 16,-1-17-16,1-18 0,0 17 16,-1-17-16,36-17 15,-35 17-15,35-36 16,-36 19-16,-17-1 15,0-35-15,0 18 16,-35 0-16,0 17 16,-36 0-1,36 18-15,-53 36 16,70-19-16,-35 54 16,36-18-16,34 17 15,1-35-15,35 18 16,0-35-16,35 0 15,-35-18-15,17-18 16,-34 0-16,-19 1 16,19-19-16,-36 1 15,0-18-15,-36 36 16,19-1-16,-36-17 16,18 35-16,-1 0 15,1 0-15,17 0 0,-35 35 16,53-17-16,-17 17 15,17-17-15,0 17 16,17-18-16,54 19 16,-36-36-16,53 0 15,-52 0-15,34-36 16,-52 19-16,0-18 16,-36-1-16,0-17 15,-17 36-15,-36-19 16,54 36-16,-71 18 15,70-18-15,-35 35 16,53-17-16,0 0 16,18-1-16,17 19 15,0-36-15,36 17 16,-36-17 0,0-35-16,-17 35 15,0-18-15,-18 1 0,-18-19 16,0 19-1,1-1-15,-36 0 16,18 18-16,-1 0 0,1 18 16,35 0 15,35-18-31,1 0 16,-19 0-16,1 0 15,-36 0 16,18 35-15</inkml:trace>
  <inkml:trace contextRef="#ctx0" brushRef="#br1" timeOffset="98">29087 4692 0,'-18'0'16,"18"-18"0,-18 18-1,36 0 110,17 0-125,0 0 16,-17 0-16,88 0 15,-53-17-15,17 17 16,107-18-16,-71 18 0,-1-18 16,160-17-1,-106 17-15,211-17 16,-176 35-16,18-17 0,211 17 16,-193 0-16,-19 0 15,195 0 1,-230 0-16,-35 0 0,1 0 15,52 17-15,-124-17 16,-17 0-16,-18-17 16</inkml:trace>
  <inkml:trace contextRef="#ctx0" brushRef="#br1" timeOffset="99">27817 16281 0,'0'-18'16,"0"0"0,0 36 15,17 35-16,1-18-15,-18 18 16,35 53-16,-17-35 16,-1 17-16,-17 0 15,0 0-15,18 0 16,-18 1-16,0-1 0,0-18 0,0-17 16,0 53-16,0-71 15,0-17-15,18 17 16,-1-35-16,19 0 15,-36-17 1,17-19-16,-17 1 16</inkml:trace>
  <inkml:trace contextRef="#ctx0" brushRef="#br1" timeOffset="100">27499 16810 0,'-18'0'31,"18"-18"-15,18-17 0,0 0-16,-1 17 15,-17 0-15,18 1 0,0-19 16,17-16-16,-35 16 15,18 1-15,-1 0 16,1-1-16,-1-52 16,1 71-16,0-19 0,-18 19 15,17-1-15,1 18 16,0 0-16,-1 18 16,1-1-16,35 54 15,-36-36-15,72 53 16,-36-52-16,-1-19 15,54 36-15,-53-35 16,0-1-16,-18 1 16</inkml:trace>
  <inkml:trace contextRef="#ctx0" brushRef="#br1" timeOffset="101">917 2787 0,'-17'18'15,"34"-18"-15,1 0 16,0 0-16,52-18 16,-35 18-16,36-18 15,-18 1-15,35 17 16,-53 0 0,89 0-16,-36 0 15,88-18-15,-70 18 16,159-18-16,-142 1 15,159 17 1,-158 0-16,158-18 16,-158 18-16,17 0 0,0-18 15,18 18-15,140-17 16,-157-1-16,-1 18 0,0-17 16,-18 17-16,71 0 15,-123 0-15,17 0 16,-53 0-16,-17 0 15,0 0-15,-1 0 16,-34 0 0</inkml:trace>
  <inkml:trace contextRef="#ctx0" brushRef="#br1" timeOffset="102">27869 16492 0,'0'-17'16,"0"-1"0,0 0-16,0 1 15,0-1-15,0 1 16,0-1-16,0 0 15,0 1 1,-17 17 0,17 17 46,17 36-46,-17 0-16,18 35 15,-18-35-15,0 71 16,0-54-16,18 89 16,-18-106-16,17 88 15,1-88-15,0 53 16,-1-53-16,1 17 16,0-34-16,-1 16 15,-17-34 1,-17-18 15,-1-18-31</inkml:trace>
  <inkml:trace contextRef="#ctx0" brushRef="#br1" timeOffset="103">27499 16633 0,'0'18'47,"18"-36"-32,-1 1 1,1-18-16,35-18 15,-18 35-15,18-35 16,-35 18-16,-1 17 16,1 1-16,-18-1 0,18 0 15,-1 18 17,1 18-32,35 17 15,-18 0 1,71 18-16,-53-35 15,0 17-15,70 18 16,-35 0 0,-70-18-16,35 1 15,-53-19-15,0 1 0</inkml:trace>
  <inkml:trace contextRef="#ctx0" brushRef="#br1" timeOffset="104">16087 17956 0,'0'18'16,"17"0"15,-17-1 0,18-34 0,17-36-15,-17 17 0,17-34-16,-17 35 15,17-18-15,0 17 16,18-16 0,-17 16-16,-1-17 15,-18 36-15,19 17 16,-36 35-16,17 36 15,1-36-15,17 53 16,-17-35-16,0-18 0,17 18 16,0-35-1,-17-1-15,35 1 16,-36-18-16,1 0 0,-18-18 16,0 1-16</inkml:trace>
  <inkml:trace contextRef="#ctx0" brushRef="#br1" timeOffset="105">15646 18062 0,'0'-17'16,"0"-19"-1,17 36 1,1 18-1,-18 17-15,18 53 16,-18-17-16,0 35 16,17-53-16,1 35 15,0-53-15,17 18 16,-18-53-16</inkml:trace>
  <inkml:trace contextRef="#ctx0" brushRef="#br1" timeOffset="106">16069 18327 0,'-18'0'16,"1"0"-16,-1 0 16,0 17-16,1 1 15,17 35 1,-18-35-16,36 35 15,-18-36-15,35 18 16,-17-35-16,17 0 16,-17 0-16,17-35 15,-17 18-15,-1-36 16,-17 35-16,0-17 16,0-1-1,-17 36-15,17-17 0,-18 34 16,18 1-16,0 35 15,18-18 1,-1-17-16,36 17 16,-18-17-16,-17-18 0,17 0 15,-17 0-15,0 0 16,-1 0-16,-17-35 16,0 17-16,0-17 15</inkml:trace>
  <inkml:trace contextRef="#ctx0" brushRef="#br1" timeOffset="107">16298 18045 0,'18'70'16,"-18"36"-1,18 0 1,-1-71-16,-17 36 15,18-36-15,-18-53 32,0-17-32,0 17 15,35-17 1,-17 35-16,17 0 16,-17 0-16,17 35 15,-35 1-15,0-19 0,0 19 16,-18-19-16,1 1 15,-1-18-15,-35 17 16,36-17-16,-19-17 16,19 17-16,17-18 15</inkml:trace>
  <inkml:trace contextRef="#ctx0" brushRef="#br1" timeOffset="108">16598 18433 0,'18'-18'15,"-1"0"-15,1 1 0,0-1 16,-18 0-16,17 18 16,1-35-16,-36 35 31,-17 18-16,17-1-15,-17 19 16,35-19-16,0 19 16,0-19-16,35 1 15,-17-18-15,35 0 16,-18 0-16,18-18 16,-35 18-16,17-35 15,-17 17 1,-18 1-16,0-1 0,0 0 15,0 1-15,-18-1 16,18 1-16</inkml:trace>
  <inkml:trace contextRef="#ctx0" brushRef="#br1" timeOffset="109">16863 17956 0,'-18'53'16,"18"53"-1,18 53 1,-1-71 0,19 0-1,-1-52-15,0-36 16</inkml:trace>
  <inkml:trace contextRef="#ctx0" brushRef="#br1" timeOffset="110">17039 18292 0,'0'35'16,"18"-35"-16,-1 17 16,1-17-16,0 0 0,17 0 15,-17 0-15,17-35 16,-17 35-1,-18-35-15,-18 35 16,0-18-16,1 1 16,-19 34-16,1 1 15,35 0-15,0-1 16,0 1-16,0 17 16,18-17-16,-1-1 15,1 1-15,0-18 16,-1 0-16,19 0 0,-19-18 15,1 1-15,-1-19 16,-17 19 0,0 34 15,18 1-15,-18 17-16,0-17 15,18 0-15,-18-1 0,35-17 16,-17 0-16,17-17 15,-17-1 1,-1 0-16,1-35 16,-18 18-16,0-35 15,0 34-15,-18 1 16,1 0-16,-1 0 0,0-1 0,1 1 16,-1 17-16,-17 54 15,35-19 1,0 71-16,0-35 15,35 36 1,0-54-16,1 0 0,-1 0 0,35 18 16,-34-35-1,17 0-15,-36-1 16,1-17-16,-36 0 16</inkml:trace>
  <inkml:trace contextRef="#ctx0" brushRef="#br1" timeOffset="111">23618 17092 0,'-17'-18'16,"17"1"-16,-18 17 16,1 0-16,-1 17 15,-17 36 1,17-17-16,0-1 16,1 71-16,17-53 15,0 53-15,17-36 16,19 54-16,-1-89 15,0 35 1,0-34-16,1-1 16,-19-35-16,1 18 15</inkml:trace>
  <inkml:trace contextRef="#ctx0" brushRef="#br1" timeOffset="112">23760 17410 0,'-18'0'0,"36"17"16,17 19-16,-17-1 15,52 35-15,-17-34 16,35 34-16,-35-35 15,35 1 1,-52-1-16,34-17 16,-52-1-16,-1-17 0,-34-17 31</inkml:trace>
  <inkml:trace contextRef="#ctx0" brushRef="#br1" timeOffset="113">24183 17374 0,'-53'53'16,"-18"35"-1,54-35-15,-54 53 16,36-18-1,17-70-15,1 53 16,34-54-16</inkml:trace>
  <inkml:trace contextRef="#ctx0" brushRef="#br1" timeOffset="114">24536 17727 0,'17'0'16,"-17"18"-16,0 17 15,-17 0 1,-19 18-16,19-18 16,-1 18-16,1-17 15,17-19-15,0 19 16</inkml:trace>
  <inkml:trace contextRef="#ctx0" brushRef="#br1" timeOffset="115">24747 17727 0,'18'18'16,"-36"17"-1,18 0-15,0-17 16,18 17-16,0 0 15,17-17-15,0 0 16,0-18-16,-17-18 0,17-17 16,-17 0-16,0-1 15,-1 19-15,-17-19 0,0 1 16,18 17-16,-18 1 16,0-1-16,0 53 15,0 36 1,18-18-16,-18 53 15,17-71-15,-17 71 16,18-71-16,-18 36 16,0-54-16,-18 19 15,1-19 1,-36-17-16,35 0 16,-35-17-16,18 17 15,-18-18-15,35 0 16,-17 1-1,17 17-15,18-18 16</inkml:trace>
  <inkml:trace contextRef="#ctx0" brushRef="#br1" timeOffset="116">25100 17216 0,'35'17'0,"71"18"15,-35 1-15,-18-1 16,35 89-1,-53-72-15,18 107 16,-53-88-16,0 70 16,-18-71-16,-52 36 15,35-70-15,-1-1 16</inkml:trace>
  <inkml:trace contextRef="#ctx0" brushRef="#br1" timeOffset="117">19491 16739 0,'0'-17'0,"0"-1"16,0 0 0,0 1-1,-18-1 1,1 18-16,-1 0 16,-17 0-1,0 18-15,-18 35 16,35-18-16,-53 53 15,54-35-15,-19 53 16,36-53-16,0 53 16,0-71-16,0 18 15,36 35 1,-19-53-16,19-17 0,17 35 16,-36-18-16,19-35 15,-1 18-15,-18-1 16,1-17-16,0 18 15,-18-36 1</inkml:trace>
  <inkml:trace contextRef="#ctx0" brushRef="#br1" timeOffset="118">19791 17074 0,'17'0'31,"-17"18"-31,0 17 16,0 1-16,0-19 16,0 36-1,0-18-15,-17-17 0,17 17 16,0 1-16,0-19 15,0-34 32,0-36-47,0 35 16,0-35-16,0 18 16,0 17-16,17 1 15,-17-1-15,18 0 16,0 1-16,-18-1 0,17 18 15,1-18-15,17 18 16,-35-17-16,18 17 16,0 17-16,-1 19 15,1-19-15,0 36 16,-1-35 0,1 35-16,-18-36 15,17 36-15,-17-35 16,0 0-1,0-1-15,0-34 32,0-19-32,0 1 15,0 17-15,18-34 16,-18 34-16,18-17 0,17 17 16,-17 0-1,-1 18-15,1-17 0,0 17 16,-1 0-16,1 0 0,17 0 15,-17 17-15,17 1 16,-35 0-16,18 35 16,-18-36-16,17 18 15,-17 18-15,18-35 16,0 17 0,-18-17-16,0 0 15,-18-18 16</inkml:trace>
  <inkml:trace contextRef="#ctx0" brushRef="#br1" timeOffset="119">20461 16616 0,'0'-18'15,"18"18"1,-1 35 0,1-17-16,35 35 15,-18 0 1,18 18-16,-18-19 16,18 37-16,-35-36 15,17 35 1,-35-35-16,0 52 0,0-69 15,-17-1-15,-1 18 0,0-35 16,-17 52 0,17-52-16,1-1 15,17 1-15,-18-18 16</inkml:trace>
  <inkml:trace contextRef="#ctx0" brushRef="#br1" timeOffset="120">5292 10037 0,'-18'0'31,"18"-18"1,-18 18-17,18-18-15,0 1 16,0-1-16,0 0 15,0 1-15,0-36 16,18 0 0,-18 35-16,18-17 15,-18 17-15,17 1 0,1-19 16,0 19 0,-1-1-16,1 18 15,-18-18 1,18 18-1,-18 18 1,17 0-16,1-1 16,-1-17-16,19 18 15,-1-18-15,18 0 16,-18 0-16,53 0 16,-52 0-1,69 0-15,-52 0 16,53 18-16,-53-18 15,53 0-15,-35 0 16,52 0 0,-52-18-16,123-35 15,-71 18 1,-52 17-16,-18-17 0,52-18 16,-52 35-1,-17-17-15,34-18 0,-52 18 16,-1 0-16,1-1 15,0-17-15,-1 18 0,1-53 16,0 35-16,-1-35 16,-17 35-16,18 0 15,0-53 1,-18 53-16,0 0 0,17-35 16,-17 35-16,0 18 15,0-18-15,0 35 16,0-35-16,18 53 15,-18-35-15,17 35 16,-17 18 0,18-1-1,-18 1-15,0 70 16,0-52-16,0 52 16,0-35-16,18 53 15,-18-71-15,17 71 16,-17-53-16,18 35 15,0-53-15,-18 18 16,17-18-16,-17 1 16,0 16-16,18-16 0,-18-19 0,18 19 15,-18-19-15,35 19 16,-18-19-16,1 1 16,0-18-16,-1 17 0,1-17 15,0 18 1,-1-18-16,1 0 15,-18-18 1</inkml:trace>
  <inkml:trace contextRef="#ctx0" brushRef="#br1" timeOffset="121">7814 9490 0,'18'0'16,"-1"0"0,1-18-16,35 0 15,-18 18-15,18-17 16,71-1-16,-54 18 15,18 0-15,124-35 16,-106 35-16,17-18 0,18 1 16,-17-1-16,158-35 15,-141 35-15,-17 1 16,17-1-16,-18 1 0,124-19 16,-123 19-16,-19-1 15,90 0-15,-107 18 16,0-17-16,53 17 15,-70 0-15,-1 0 16,36 17-16,-53-17 16,-18 0-16,36 18 15,-36-18-15,0 0 16,-17 0-16,17 0 16,-17 0-16,17 0 15,-17 0-15,-18 18 16,17-18-16,19 0 15,-19 17-15,1 1 16,17 0-16,-17 17 16,-1-18-16,-17 19 15,18 34 1,-18 18-16,0-52 16,0 34-16,0-34 15,18-36-15</inkml:trace>
  <inkml:trace contextRef="#ctx0" brushRef="#br1" timeOffset="122">5803 7073 0,'-70'0'16,"17"18"-1,17-1-15,1 36 16,35 0-16,0-17 16,35-19-16,1 19 0,34-1 15,-17-18-15,0 1 16,-18 0-16,54-1 16,-72 1-16,19 0 15,-36-1-15,0 1 16,-18 0-16,-35 34 15,18-34-15,-54 17 16,54-35-16,0 0 16,35-17-16</inkml:trace>
  <inkml:trace contextRef="#ctx0" brushRef="#br1" timeOffset="123">6332 7267 0,'18'71'16,"-18"-1"0,0-52-16,-18 17 0,1-17 15,-1-36 1,18-17 0,0 0-16,18-36 15,-1 36-15,-17-18 16,18 35-16,0-17 15,-1 17-15,1 36 16,0 35-16,-18-35 16,0 35-16,17-18 15,-17-18-15,18-17 16,-1-17 0,1-18-1,0 17-15,-1-17 16,1 17-16,0 18 15,-1 0-15,19 35 16,-19 1-16,19-1 16,-1-18-1,18 19-15,-36-19 16,36-17-16</inkml:trace>
  <inkml:trace contextRef="#ctx0" brushRef="#br1" timeOffset="124">6932 7179 0,'-35'0'16,"-18"53"-1,35 0 1,18-35-16,36 34 16,-1-52-16,18 0 15,-18 0-15,0 0 16,-35-17-16,18-1 15,-18 1-15,-18-1 16,1 0 0,34 18 15,1 0-15,0-17-1,17-1 1,-35 0-16,35-35 15,-35 18-15,0-53 16,18 35-16,-36-53 16,18 36-16,-35-54 15,0 71-15,-1-35 16,19 88-16,-1 0 16,18 18-16,0 35 0,0 88 15,18-71-15,17 107 16,0-89-16,36 53 15,-18-88-15,35 0 16,-35-36 0,17-34-16,-34-18 15,-19 17-15,1-17 0,0-18 16,-18-53-16,0 53 16,-18-53-1,18 53-15,-35-17 0,17-1 16,0 1-16,-35-36 15,36 70-15,-1 19 0,1 52 16,-1 53 0,18-17-16,35 88 15,-17-54-15,35-34 16,35 70-16,-35-88 16,0 0-16,17 0 15,-34-53-15,-36 17 0</inkml:trace>
  <inkml:trace contextRef="#ctx0" brushRef="#br1" timeOffset="125">8290 6950 0,'18'0'0,"0"-18"16,17 18-16,53-53 15,-35 36-15,35-36 16,-35 17 0,-35 19-16</inkml:trace>
  <inkml:trace contextRef="#ctx0" brushRef="#br1" timeOffset="126">8449 6685 0,'35'88'0,"-17"-35"15</inkml:trace>
  <inkml:trace contextRef="#ctx0" brushRef="#br1" timeOffset="127">8749 6914 0,'18'18'15,"-1"0"-15,1-18 0,-1 0 16,1 0-16,0-18 0,-1 18 15,1-18-15,-18 1 16,18-1-16,-36 36 16,0-1-1,18 19 1,-17-19-16,17 19 0,0-19 16,17 1-16,-17 0 15,18-1-15,17 1 16,1-18-16,-1-18 15,-18 1-15,1-19 16,-18 1-16,0 0 16,-18 17-16,1-35 15,17 36-15,-18 17 16,18 17 0,18 18-1,-1-17-15,36 17 16,-17-17-1,17 0-15,-36-18 16,1 17-16</inkml:trace>
  <inkml:trace contextRef="#ctx0" brushRef="#br1" timeOffset="128">8431 6703 0,'36'70'16,"-1"1"-1,18 17 1,-35-53-16,17 54 16,-18-72-16,1 18 0,35 1 15,-35-19-15</inkml:trace>
  <inkml:trace contextRef="#ctx0" brushRef="#br1" timeOffset="129">9225 6826 0,'18'0'15,"-1"0"1,1 36-1,0-19-15,-1 18 16,1 1-16,-18-19 16,18 1-1</inkml:trace>
  <inkml:trace contextRef="#ctx0" brushRef="#br1" timeOffset="130">9208 6562 0,'0'-36'16,"17"36"-1,1 0-15</inkml:trace>
  <inkml:trace contextRef="#ctx0" brushRef="#br1" timeOffset="131">9437 6914 0,'-18'-17'15,"18"-1"1,0 1 0,18-1-16,-18 0 15,35 1-15,-35-1 0,18 18 16,-1 0-16,1 18 16,-18-1-16,18 1 15,-1 0-15,1 17 16,0-35-1,-1 35-15,1-17 16,-18-1-16,17 1 16,-17 17-16,18-35 15</inkml:trace>
  <inkml:trace contextRef="#ctx0" brushRef="#br1" timeOffset="132">9754 6809 0,'18'17'16,"0"19"-1,-1-1-15,-17-18 16,18 1-16</inkml:trace>
  <inkml:trace contextRef="#ctx0" brushRef="#br1" timeOffset="133">9701 6526 0,'18'-17'15,"0"17"1,-1 17 0</inkml:trace>
  <inkml:trace contextRef="#ctx0" brushRef="#br1" timeOffset="134">9948 6879 0,'18'-35'16,"-18"17"-16,0 1 16,0-1-1,0 0-15,18 18 16,-18 18 15,17 0-31,1-18 16,0 0-1,-1 17 1,1-17-16,-1-17 16,1 17-1,-18-18 1,18 36 31,-1 35-47,1-18 15,0 18 1,-1-18-16,1 36 0,-18-54 16,0 36-16,-18-35 15,-17 17 1,17-17-16,-35-18 16,36 0-16,-36-18 15,53 0-15,-18-35 16,18 1-16,71-54 15,-36 53-15,89-53 16,-54 53-16,36-17 16,-53 52-16,-18-17 15,-52 35-15</inkml:trace>
  <inkml:trace contextRef="#ctx0" brushRef="#br1" timeOffset="135">7355 7832 0,'0'-18'0,"0"0"16,-17 1-1,-1-1-15,1 18 0,-1 0 16,-17 35 0,35 18-16,0-17 15,17 17-15,1-18 16,35 35-16,-36-52 15,36 35-15,-35-35 16,0 17 0,-18-18-16,-36-17 15,19 0 1,-19 0-16,1 0 16,18 0-16,-1-17 15</inkml:trace>
  <inkml:trace contextRef="#ctx0" brushRef="#br1" timeOffset="136">7620 8026 0,'35'-18'16,"-17"0"-16,0-17 16,-1 18-1,-17-1-15,0 0 16,0 1-16,-17-1 15,-1 0-15,-35 36 16,35 0-16,1-1 16,-1 19-16,0 16 15,18-34-15,36 35 16,-1-35-16,53-1 16,-35-17-16,53-17 15,-53-1-15,17-35 16</inkml:trace>
  <inkml:trace contextRef="#ctx0" brushRef="#br1" timeOffset="137">7920 7885 0,'-18'0'16,"36"-18"-16,0 18 16,52-35-16,36-1 15,-53 1-15,17 0 16,-34 17-16,-1 1 15,-35-1 1</inkml:trace>
  <inkml:trace contextRef="#ctx0" brushRef="#br1" timeOffset="138">8043 7585 0,'36'88'15,"-1"18"-15,-35-53 16,18-18-16,-1 18 0,36 17 16,-35-34-16,-1-19 15,36 1 1,-35-18-16</inkml:trace>
  <inkml:trace contextRef="#ctx0" brushRef="#br1" timeOffset="139">8625 7708 0,'0'-17'16,"-35"34"-1,-18 18-15,18-17 16,17 35-16,18-35 15,0 17-15,18-17 16,0-1-16,-1 1 0,36 0 16,-18-1-16,1-17 0,17 18 15,-53-1-15,17-17 16,-17 18 0,-17 0-16,-54-1 15,53-17-15,-17 18 16,-18-18-16,18 0 15,17 18-15</inkml:trace>
  <inkml:trace contextRef="#ctx0" brushRef="#br1" timeOffset="140">8714 6950 0,'0'-18'16,"17"18"15,-17-18-16,18 18 1,-18-17 0,0 34 62,0 1-63,18 0 1,-18-1-16,0 1 0,0 35 16,17-35-16,-17-1 0,0 18 15,18-35 1,-18 18-16,17 0 16,1-18-16</inkml:trace>
  <inkml:trace contextRef="#ctx0" brushRef="#br1" timeOffset="141">30039 13529 0,'18'0'47,"-1"18"-31,36-1-1,0-17 1,0 18-16,106-18 15,-36 0-15,-17 0 0,18 0 16,-19 0-16,54-18 16,-124 18-16,1-17 15</inkml:trace>
  <inkml:trace contextRef="#ctx0" brushRef="#br1" timeOffset="142">25100 12471 0,'0'17'47,"-17"1"-31,17 35-1,0 0-15,0-18 16,0-17-16,0-1 0,35 19 16,-18-19-16,1 1 15,35 0-15,-18-18 16,53 17-16,-52-17 16,70 0-1,-54-17-15,19 17 0,0-18 16,-18 18-16,88-35 15,-88 35-15,17 0 0,-17-18 16,53 18-16,-36 0 16,36-18-16,-35 18 15,-18 0-15,70-17 16,-70 17-16,35 0 16,-52 0-16,16 17 15,-34-17-15,17 36 16,1-19-16,-1 19 15,-17-1 1,17 0-16,-17-17 16,-1 17-16,-17-17 15,0-1-15,0 1 16,0 0-16,0-1 16,0-34-1,0-1 1,18 0-16,-18-17 15,0 0-15,17 17 16,-17-17-16,0 17 0,18 1 16,0-1-1,-1 18-15,1-18 16,0 18-16,-1 0 16,1 0-16,0 0 15,-1 0-15,18 0 16,-17 0-1,17 0-15,-17 0 0,0 0 16,35 0-16,-36 18 16,18-18-16,18 0 15,-35 18-15,17-18 0,18 0 16,-17 17-16,16-17 16,-16 18-16,34-18 15,-52 17 1,17-17-16,36 18 15,-36-18-15,36 18 16,-36-18-16,53 0 16,-35 0-16,35 0 15,-53 0-15,54 0 16,-54 0-16,53 0 16,-53 0-16,36 0 15,-36 0-15,18 0 16,-18 0-16,1 0 15,-19 0 1,19 0-16,-19 0 16,19 0-16,-19 0 15,1 0-15,-1-18 16,1 18-16,-18-18 16,0 1-1,0-18-15,-18-1 16,18 19-16,-17-1 0,-1-35 15,18 35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AADB6-1EE3-4E3B-8E8E-0EE42E060BC7}"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114A3-0B89-46F4-A6BD-61C7CF95231D}" type="slidenum">
              <a:rPr lang="en-US" smtClean="0"/>
              <a:t>‹#›</a:t>
            </a:fld>
            <a:endParaRPr lang="en-US"/>
          </a:p>
        </p:txBody>
      </p:sp>
    </p:spTree>
    <p:extLst>
      <p:ext uri="{BB962C8B-B14F-4D97-AF65-F5344CB8AC3E}">
        <p14:creationId xmlns:p14="http://schemas.microsoft.com/office/powerpoint/2010/main" val="166229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network transforms the digit image into representations that are increasingly different from the original image and increasingly informative about the final result. You can think of a deep network as a multistage information-distillation operation, where information goes through successive filters and comes out increasingly purified.</a:t>
            </a:r>
          </a:p>
          <a:p>
            <a:endParaRPr lang="en-US" dirty="0" smtClean="0"/>
          </a:p>
          <a:p>
            <a:r>
              <a:rPr lang="en-US" dirty="0" smtClean="0"/>
              <a:t>So that’s what deep learning is, technically: a multistage way to learn data representations. It’s a simple idea—but, as it turns out, very simple mechanisms, sufficiently scaled, can end up looking like magic. </a:t>
            </a:r>
            <a:endParaRPr lang="en-US" dirty="0"/>
          </a:p>
        </p:txBody>
      </p:sp>
      <p:sp>
        <p:nvSpPr>
          <p:cNvPr id="4" name="Slide Number Placeholder 3"/>
          <p:cNvSpPr>
            <a:spLocks noGrp="1"/>
          </p:cNvSpPr>
          <p:nvPr>
            <p:ph type="sldNum" sz="quarter" idx="10"/>
          </p:nvPr>
        </p:nvSpPr>
        <p:spPr/>
        <p:txBody>
          <a:bodyPr/>
          <a:lstStyle/>
          <a:p>
            <a:fld id="{F7C114A3-0B89-46F4-A6BD-61C7CF95231D}" type="slidenum">
              <a:rPr lang="en-US" smtClean="0"/>
              <a:t>9</a:t>
            </a:fld>
            <a:endParaRPr lang="en-US"/>
          </a:p>
        </p:txBody>
      </p:sp>
    </p:spTree>
    <p:extLst>
      <p:ext uri="{BB962C8B-B14F-4D97-AF65-F5344CB8AC3E}">
        <p14:creationId xmlns:p14="http://schemas.microsoft.com/office/powerpoint/2010/main" val="250248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you know that machine learning is about mapping inputs (such as images) to targets (such as the label “cat”), which is done by observing many examples of input and targets.</a:t>
            </a:r>
          </a:p>
          <a:p>
            <a:endParaRPr lang="en-US" dirty="0" smtClean="0"/>
          </a:p>
          <a:p>
            <a:r>
              <a:rPr lang="en-US" dirty="0" smtClean="0"/>
              <a:t>You also know that deep neural networks do this input-to-target mapping via a deep sequence of simple data transformations (layers) and that these data transformations are learned by exposure to examples.</a:t>
            </a:r>
            <a:endParaRPr lang="en-US" dirty="0"/>
          </a:p>
        </p:txBody>
      </p:sp>
      <p:sp>
        <p:nvSpPr>
          <p:cNvPr id="4" name="Slide Number Placeholder 3"/>
          <p:cNvSpPr>
            <a:spLocks noGrp="1"/>
          </p:cNvSpPr>
          <p:nvPr>
            <p:ph type="sldNum" sz="quarter" idx="10"/>
          </p:nvPr>
        </p:nvSpPr>
        <p:spPr/>
        <p:txBody>
          <a:bodyPr/>
          <a:lstStyle/>
          <a:p>
            <a:fld id="{F7C114A3-0B89-46F4-A6BD-61C7CF95231D}" type="slidenum">
              <a:rPr lang="en-US" smtClean="0"/>
              <a:t>10</a:t>
            </a:fld>
            <a:endParaRPr lang="en-US"/>
          </a:p>
        </p:txBody>
      </p:sp>
    </p:spTree>
    <p:extLst>
      <p:ext uri="{BB962C8B-B14F-4D97-AF65-F5344CB8AC3E}">
        <p14:creationId xmlns:p14="http://schemas.microsoft.com/office/powerpoint/2010/main" val="315024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3DB24-5037-43CA-B26F-7389A7BAB7A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31082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DB24-5037-43CA-B26F-7389A7BAB7A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49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DB24-5037-43CA-B26F-7389A7BAB7A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101396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DB24-5037-43CA-B26F-7389A7BAB7A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136922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F3DB24-5037-43CA-B26F-7389A7BAB7A3}"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1996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3DB24-5037-43CA-B26F-7389A7BAB7A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394229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3DB24-5037-43CA-B26F-7389A7BAB7A3}"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33579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3DB24-5037-43CA-B26F-7389A7BAB7A3}"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388053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3DB24-5037-43CA-B26F-7389A7BAB7A3}"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1837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F3DB24-5037-43CA-B26F-7389A7BAB7A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26006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F3DB24-5037-43CA-B26F-7389A7BAB7A3}"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4247F-088D-497D-BC90-2EEC527E97F2}" type="slidenum">
              <a:rPr lang="en-US" smtClean="0"/>
              <a:t>‹#›</a:t>
            </a:fld>
            <a:endParaRPr lang="en-US"/>
          </a:p>
        </p:txBody>
      </p:sp>
    </p:spTree>
    <p:extLst>
      <p:ext uri="{BB962C8B-B14F-4D97-AF65-F5344CB8AC3E}">
        <p14:creationId xmlns:p14="http://schemas.microsoft.com/office/powerpoint/2010/main" val="59982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3DB24-5037-43CA-B26F-7389A7BAB7A3}"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4247F-088D-497D-BC90-2EEC527E97F2}" type="slidenum">
              <a:rPr lang="en-US" smtClean="0"/>
              <a:t>‹#›</a:t>
            </a:fld>
            <a:endParaRPr lang="en-US"/>
          </a:p>
        </p:txBody>
      </p:sp>
    </p:spTree>
    <p:extLst>
      <p:ext uri="{BB962C8B-B14F-4D97-AF65-F5344CB8AC3E}">
        <p14:creationId xmlns:p14="http://schemas.microsoft.com/office/powerpoint/2010/main" val="17164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2l.ai/chapter_preface/index.html" TargetMode="External"/><Relationship Id="rId2" Type="http://schemas.openxmlformats.org/officeDocument/2006/relationships/hyperlink" Target="https://www.coursera.org/specializations/deep-learning" TargetMode="External"/><Relationship Id="rId1" Type="http://schemas.openxmlformats.org/officeDocument/2006/relationships/slideLayout" Target="../slideLayouts/slideLayout1.xml"/><Relationship Id="rId4" Type="http://schemas.openxmlformats.org/officeDocument/2006/relationships/hyperlink" Target="https://deeplearning.cs.cmu.edu/S23/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4" name="TextBox 3"/>
          <p:cNvSpPr txBox="1"/>
          <p:nvPr/>
        </p:nvSpPr>
        <p:spPr>
          <a:xfrm>
            <a:off x="3276600" y="381001"/>
            <a:ext cx="5486400" cy="1331134"/>
          </a:xfrm>
          <a:prstGeom prst="rect">
            <a:avLst/>
          </a:prstGeom>
          <a:noFill/>
        </p:spPr>
        <p:txBody>
          <a:bodyPr wrap="square" rtlCol="0">
            <a:spAutoFit/>
          </a:bodyPr>
          <a:lstStyle/>
          <a:p>
            <a:pPr algn="ctr">
              <a:lnSpc>
                <a:spcPct val="150000"/>
              </a:lnSpc>
            </a:pPr>
            <a:r>
              <a:rPr lang="ur-PK" sz="2800" dirty="0">
                <a:solidFill>
                  <a:prstClr val="black"/>
                </a:solidFill>
                <a:latin typeface="Nafees Web Naskh" pitchFamily="2" charset="-78"/>
                <a:cs typeface="Nafees Web Naskh" pitchFamily="2" charset="-78"/>
              </a:rPr>
              <a:t>اَعُوذُ بِاللہِ مِنَ الشَّیِطٰنِ الرَّجِیمْ</a:t>
            </a:r>
          </a:p>
          <a:p>
            <a:pPr algn="ctr">
              <a:lnSpc>
                <a:spcPct val="150000"/>
              </a:lnSpc>
            </a:pPr>
            <a:r>
              <a:rPr lang="ur-PK" sz="2800" dirty="0">
                <a:solidFill>
                  <a:prstClr val="black"/>
                </a:solidFill>
                <a:latin typeface="Nafees Web Naskh" pitchFamily="2" charset="-78"/>
                <a:cs typeface="Nafees Web Naskh" pitchFamily="2" charset="-78"/>
              </a:rPr>
              <a:t>بِسْمِ اللہِ الرَّحَمٰنِ </a:t>
            </a:r>
            <a:r>
              <a:rPr lang="ur-PK" sz="2800" dirty="0" smtClean="0">
                <a:solidFill>
                  <a:prstClr val="black"/>
                </a:solidFill>
                <a:latin typeface="Nafees Web Naskh" pitchFamily="2" charset="-78"/>
                <a:cs typeface="Nafees Web Naskh" pitchFamily="2" charset="-78"/>
              </a:rPr>
              <a:t>الرَّحِیمْ</a:t>
            </a:r>
            <a:endParaRPr lang="ur-PK" sz="2800" dirty="0">
              <a:solidFill>
                <a:prstClr val="black"/>
              </a:solidFill>
              <a:latin typeface="Nafees Web Naskh" pitchFamily="2" charset="-78"/>
              <a:cs typeface="Nafees Web Naskh" pitchFamily="2" charset="-78"/>
            </a:endParaRPr>
          </a:p>
        </p:txBody>
      </p:sp>
      <p:sp>
        <p:nvSpPr>
          <p:cNvPr id="6" name="Subtitle 2"/>
          <p:cNvSpPr txBox="1">
            <a:spLocks/>
          </p:cNvSpPr>
          <p:nvPr/>
        </p:nvSpPr>
        <p:spPr>
          <a:xfrm>
            <a:off x="0" y="3782859"/>
            <a:ext cx="12075090" cy="293109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b="1" dirty="0"/>
              <a:t>Note: </a:t>
            </a:r>
            <a:r>
              <a:rPr lang="en-US" dirty="0"/>
              <a:t>Some slides and/or pictures are adapted from Lecture slides / Books of</a:t>
            </a:r>
          </a:p>
          <a:p>
            <a:pPr marL="457200" indent="-457200" algn="l">
              <a:buFont typeface="Arial" panose="020B0604020202020204" pitchFamily="34" charset="0"/>
              <a:buChar char="•"/>
            </a:pPr>
            <a:r>
              <a:rPr lang="en-US" dirty="0">
                <a:hlinkClick r:id="rId2"/>
              </a:rPr>
              <a:t>https://</a:t>
            </a:r>
            <a:r>
              <a:rPr lang="en-US" dirty="0" smtClean="0">
                <a:hlinkClick r:id="rId2"/>
              </a:rPr>
              <a:t>www.coursera.org/specializations/deep-learning</a:t>
            </a:r>
            <a:endParaRPr lang="en-US" dirty="0" smtClean="0"/>
          </a:p>
          <a:p>
            <a:pPr marL="457200" indent="-457200" algn="l">
              <a:buFont typeface="Arial" panose="020B0604020202020204" pitchFamily="34" charset="0"/>
              <a:buChar char="•"/>
            </a:pPr>
            <a:r>
              <a:rPr lang="en-US" dirty="0">
                <a:hlinkClick r:id="rId3"/>
              </a:rPr>
              <a:t>https://</a:t>
            </a:r>
            <a:r>
              <a:rPr lang="en-US" dirty="0" smtClean="0">
                <a:hlinkClick r:id="rId3"/>
              </a:rPr>
              <a:t>d2l.ai/chapter_preface/index.html</a:t>
            </a:r>
            <a:endParaRPr lang="en-US" dirty="0" smtClean="0"/>
          </a:p>
          <a:p>
            <a:pPr marL="457200" indent="-457200" algn="l">
              <a:buFont typeface="Arial" panose="020B0604020202020204" pitchFamily="34" charset="0"/>
              <a:buChar char="•"/>
            </a:pPr>
            <a:r>
              <a:rPr lang="en-US" dirty="0">
                <a:hlinkClick r:id="rId4"/>
              </a:rPr>
              <a:t>https://</a:t>
            </a:r>
            <a:r>
              <a:rPr lang="en-US" dirty="0" smtClean="0">
                <a:hlinkClick r:id="rId4"/>
              </a:rPr>
              <a:t>deeplearning.cs.cmu.edu/S23/index.html</a:t>
            </a:r>
            <a:endParaRPr lang="en-US" dirty="0" smtClean="0"/>
          </a:p>
        </p:txBody>
      </p:sp>
    </p:spTree>
    <p:extLst>
      <p:ext uri="{BB962C8B-B14F-4D97-AF65-F5344CB8AC3E}">
        <p14:creationId xmlns:p14="http://schemas.microsoft.com/office/powerpoint/2010/main" val="54583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sp>
        <p:nvSpPr>
          <p:cNvPr id="3" name="Content Placeholder 2"/>
          <p:cNvSpPr>
            <a:spLocks noGrp="1"/>
          </p:cNvSpPr>
          <p:nvPr>
            <p:ph idx="1"/>
          </p:nvPr>
        </p:nvSpPr>
        <p:spPr/>
        <p:txBody>
          <a:bodyPr/>
          <a:lstStyle/>
          <a:p>
            <a:r>
              <a:rPr lang="en-US" dirty="0" smtClean="0"/>
              <a:t>ML is about mapping inputs to targets</a:t>
            </a:r>
          </a:p>
          <a:p>
            <a:r>
              <a:rPr lang="en-US" dirty="0" smtClean="0"/>
              <a:t>Deep Neural Network (DNN) do this mapping via a deep sequence of simple data transformations (layers) and that these data transformations are learned by exposure to </a:t>
            </a:r>
            <a:r>
              <a:rPr lang="en-US" dirty="0" err="1" smtClean="0"/>
              <a:t>exampless</a:t>
            </a:r>
            <a:r>
              <a:rPr lang="en-US" dirty="0" smtClean="0"/>
              <a:t>.</a:t>
            </a:r>
          </a:p>
          <a:p>
            <a:r>
              <a:rPr lang="en-US" dirty="0" smtClean="0"/>
              <a:t>The specification of what a layer does to its input data is stored in the layer’s weights, which in essence are a bunch of numbers.</a:t>
            </a:r>
          </a:p>
          <a:p>
            <a:r>
              <a:rPr lang="en-US" dirty="0" smtClean="0"/>
              <a:t>In technical terms, the transformation implemented by a layer is parameterized by its weights</a:t>
            </a:r>
          </a:p>
          <a:p>
            <a:endParaRPr lang="en-US" dirty="0"/>
          </a:p>
        </p:txBody>
      </p:sp>
      <p:pic>
        <p:nvPicPr>
          <p:cNvPr id="4" name="Picture 3"/>
          <p:cNvPicPr>
            <a:picLocks noChangeAspect="1"/>
          </p:cNvPicPr>
          <p:nvPr/>
        </p:nvPicPr>
        <p:blipFill>
          <a:blip r:embed="rId3"/>
          <a:stretch>
            <a:fillRect/>
          </a:stretch>
        </p:blipFill>
        <p:spPr>
          <a:xfrm>
            <a:off x="6240442" y="4965539"/>
            <a:ext cx="5753100" cy="1892461"/>
          </a:xfrm>
          <a:prstGeom prst="rect">
            <a:avLst/>
          </a:prstGeom>
        </p:spPr>
      </p:pic>
    </p:spTree>
    <p:extLst>
      <p:ext uri="{BB962C8B-B14F-4D97-AF65-F5344CB8AC3E}">
        <p14:creationId xmlns:p14="http://schemas.microsoft.com/office/powerpoint/2010/main" val="2887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sp>
        <p:nvSpPr>
          <p:cNvPr id="3" name="Content Placeholder 2"/>
          <p:cNvSpPr>
            <a:spLocks noGrp="1"/>
          </p:cNvSpPr>
          <p:nvPr>
            <p:ph idx="1"/>
          </p:nvPr>
        </p:nvSpPr>
        <p:spPr/>
        <p:txBody>
          <a:bodyPr/>
          <a:lstStyle/>
          <a:p>
            <a:r>
              <a:rPr lang="en-US" dirty="0" smtClean="0"/>
              <a:t>To control something, first you need to be able to observe it. </a:t>
            </a:r>
          </a:p>
          <a:p>
            <a:r>
              <a:rPr lang="en-US" dirty="0" smtClean="0"/>
              <a:t>To control the output of a neural network, you need to be able to measure how far this output is from what you expected. </a:t>
            </a:r>
          </a:p>
          <a:p>
            <a:r>
              <a:rPr lang="en-US" dirty="0" smtClean="0"/>
              <a:t>This is the job of the loss function of the network, also called the objective function. </a:t>
            </a:r>
          </a:p>
          <a:p>
            <a:r>
              <a:rPr lang="en-US" dirty="0" smtClean="0"/>
              <a:t>The loss function takes the predictions of the network and the true target (what you wanted the network to output) and computes a distance score, capturing how well the network has done on this specific example.</a:t>
            </a:r>
            <a:endParaRPr lang="en-US" dirty="0"/>
          </a:p>
        </p:txBody>
      </p:sp>
    </p:spTree>
    <p:extLst>
      <p:ext uri="{BB962C8B-B14F-4D97-AF65-F5344CB8AC3E}">
        <p14:creationId xmlns:p14="http://schemas.microsoft.com/office/powerpoint/2010/main" val="341935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pic>
        <p:nvPicPr>
          <p:cNvPr id="4" name="Picture 3"/>
          <p:cNvPicPr>
            <a:picLocks noChangeAspect="1"/>
          </p:cNvPicPr>
          <p:nvPr/>
        </p:nvPicPr>
        <p:blipFill>
          <a:blip r:embed="rId2"/>
          <a:stretch>
            <a:fillRect/>
          </a:stretch>
        </p:blipFill>
        <p:spPr>
          <a:xfrm>
            <a:off x="476250" y="1690688"/>
            <a:ext cx="11239500" cy="5167312"/>
          </a:xfrm>
          <a:prstGeom prst="rect">
            <a:avLst/>
          </a:prstGeom>
        </p:spPr>
      </p:pic>
    </p:spTree>
    <p:extLst>
      <p:ext uri="{BB962C8B-B14F-4D97-AF65-F5344CB8AC3E}">
        <p14:creationId xmlns:p14="http://schemas.microsoft.com/office/powerpoint/2010/main" val="562215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sp>
        <p:nvSpPr>
          <p:cNvPr id="3" name="Content Placeholder 2"/>
          <p:cNvSpPr>
            <a:spLocks noGrp="1"/>
          </p:cNvSpPr>
          <p:nvPr>
            <p:ph idx="1"/>
          </p:nvPr>
        </p:nvSpPr>
        <p:spPr>
          <a:xfrm>
            <a:off x="838200" y="1825625"/>
            <a:ext cx="10515600" cy="4795094"/>
          </a:xfrm>
        </p:spPr>
        <p:txBody>
          <a:bodyPr>
            <a:normAutofit lnSpcReduction="10000"/>
          </a:bodyPr>
          <a:lstStyle/>
          <a:p>
            <a:r>
              <a:rPr lang="en-US" dirty="0" smtClean="0"/>
              <a:t>The fundamental trick in deep learning is to use this score as a feedback signal to adjust the value of the weights a little, in a direction that </a:t>
            </a:r>
          </a:p>
          <a:p>
            <a:r>
              <a:rPr lang="en-US" dirty="0" smtClean="0"/>
              <a:t>will lower the loss score for the current example. </a:t>
            </a:r>
          </a:p>
          <a:p>
            <a:r>
              <a:rPr lang="en-US" dirty="0" smtClean="0"/>
              <a:t>This adjustment is the job of the optimizer, which implements what’s called the </a:t>
            </a:r>
            <a:r>
              <a:rPr lang="en-US" b="1" dirty="0" smtClean="0">
                <a:solidFill>
                  <a:srgbClr val="FF0000"/>
                </a:solidFill>
              </a:rPr>
              <a:t>Backpropagation algorithm</a:t>
            </a:r>
            <a:r>
              <a:rPr lang="en-US" dirty="0" smtClean="0"/>
              <a:t>: the central algorithm in deep learning. </a:t>
            </a:r>
          </a:p>
          <a:p>
            <a:r>
              <a:rPr lang="en-US" dirty="0" smtClean="0"/>
              <a:t>Initially, the weights of the network are assigned random values, so the network merely implements a series of random transformations.</a:t>
            </a:r>
          </a:p>
          <a:p>
            <a:r>
              <a:rPr lang="en-US" dirty="0" smtClean="0"/>
              <a:t>Naturally, its output is far from what it should ideally be, and the loss score is accordingly very high. </a:t>
            </a:r>
          </a:p>
          <a:p>
            <a:endParaRPr lang="en-US" dirty="0"/>
          </a:p>
        </p:txBody>
      </p:sp>
    </p:spTree>
    <p:extLst>
      <p:ext uri="{BB962C8B-B14F-4D97-AF65-F5344CB8AC3E}">
        <p14:creationId xmlns:p14="http://schemas.microsoft.com/office/powerpoint/2010/main" val="166750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sp>
        <p:nvSpPr>
          <p:cNvPr id="3" name="Content Placeholder 2"/>
          <p:cNvSpPr>
            <a:spLocks noGrp="1"/>
          </p:cNvSpPr>
          <p:nvPr>
            <p:ph idx="1"/>
          </p:nvPr>
        </p:nvSpPr>
        <p:spPr/>
        <p:txBody>
          <a:bodyPr>
            <a:normAutofit/>
          </a:bodyPr>
          <a:lstStyle/>
          <a:p>
            <a:r>
              <a:rPr lang="en-US" dirty="0" smtClean="0"/>
              <a:t>But with every example the network processes, the weights are adjusted a little in the correct direction, and the loss score decreases.</a:t>
            </a:r>
          </a:p>
          <a:p>
            <a:r>
              <a:rPr lang="en-US" dirty="0" smtClean="0"/>
              <a:t>This is the training loop, which, repeated a sufficient number of times (typically tens of iterations over thousands of examples), yields weight values that minimize the loss function. </a:t>
            </a:r>
          </a:p>
          <a:p>
            <a:r>
              <a:rPr lang="en-US" dirty="0" smtClean="0"/>
              <a:t>A network with a minimal loss is one for which the outputs are as close as they can be to the targets: a trained network. </a:t>
            </a:r>
          </a:p>
          <a:p>
            <a:r>
              <a:rPr lang="en-US" dirty="0" smtClean="0"/>
              <a:t>Once again, it’s a simple mechanism that, once scaled, ends up looking like magic. </a:t>
            </a:r>
            <a:endParaRPr lang="en-US" dirty="0"/>
          </a:p>
        </p:txBody>
      </p:sp>
    </p:spTree>
    <p:extLst>
      <p:ext uri="{BB962C8B-B14F-4D97-AF65-F5344CB8AC3E}">
        <p14:creationId xmlns:p14="http://schemas.microsoft.com/office/powerpoint/2010/main" val="316845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Deep Learning works</a:t>
            </a:r>
            <a:endParaRPr lang="en-US" dirty="0"/>
          </a:p>
        </p:txBody>
      </p:sp>
      <p:pic>
        <p:nvPicPr>
          <p:cNvPr id="4" name="Picture 3"/>
          <p:cNvPicPr>
            <a:picLocks noChangeAspect="1"/>
          </p:cNvPicPr>
          <p:nvPr/>
        </p:nvPicPr>
        <p:blipFill>
          <a:blip r:embed="rId2"/>
          <a:stretch>
            <a:fillRect/>
          </a:stretch>
        </p:blipFill>
        <p:spPr>
          <a:xfrm>
            <a:off x="314325" y="2245489"/>
            <a:ext cx="11563350" cy="4713960"/>
          </a:xfrm>
          <a:prstGeom prst="rect">
            <a:avLst/>
          </a:prstGeom>
        </p:spPr>
      </p:pic>
    </p:spTree>
    <p:extLst>
      <p:ext uri="{BB962C8B-B14F-4D97-AF65-F5344CB8AC3E}">
        <p14:creationId xmlns:p14="http://schemas.microsoft.com/office/powerpoint/2010/main" val="5313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261" y="569895"/>
            <a:ext cx="7962875" cy="694207"/>
          </a:xfrm>
          <a:prstGeom prst="rect">
            <a:avLst/>
          </a:prstGeom>
        </p:spPr>
        <p:txBody>
          <a:bodyPr vert="horz" wrap="square" lIns="0" tIns="16933" rIns="0" bIns="0" rtlCol="0" anchor="ctr">
            <a:spAutoFit/>
          </a:bodyPr>
          <a:lstStyle/>
          <a:p>
            <a:pPr marL="16933">
              <a:lnSpc>
                <a:spcPct val="100000"/>
              </a:lnSpc>
              <a:spcBef>
                <a:spcPts val="133"/>
              </a:spcBef>
            </a:pPr>
            <a:r>
              <a:rPr spc="-40" dirty="0"/>
              <a:t>Neural</a:t>
            </a:r>
            <a:r>
              <a:rPr spc="-20" dirty="0"/>
              <a:t> Networks </a:t>
            </a:r>
            <a:r>
              <a:rPr spc="-33" dirty="0"/>
              <a:t>are</a:t>
            </a:r>
            <a:r>
              <a:rPr spc="-20" dirty="0"/>
              <a:t> </a:t>
            </a:r>
            <a:r>
              <a:rPr spc="-40" dirty="0"/>
              <a:t>taking</a:t>
            </a:r>
            <a:r>
              <a:rPr spc="-20" dirty="0"/>
              <a:t> </a:t>
            </a:r>
            <a:r>
              <a:rPr spc="-40" dirty="0"/>
              <a:t>over!</a:t>
            </a:r>
          </a:p>
        </p:txBody>
      </p:sp>
      <p:sp>
        <p:nvSpPr>
          <p:cNvPr id="3" name="object 3"/>
          <p:cNvSpPr txBox="1"/>
          <p:nvPr/>
        </p:nvSpPr>
        <p:spPr>
          <a:xfrm>
            <a:off x="633666" y="1670143"/>
            <a:ext cx="10836487" cy="2989536"/>
          </a:xfrm>
          <a:prstGeom prst="rect">
            <a:avLst/>
          </a:prstGeom>
        </p:spPr>
        <p:txBody>
          <a:bodyPr vert="horz" wrap="square" lIns="0" tIns="71120" rIns="0" bIns="0" rtlCol="0">
            <a:spAutoFit/>
          </a:bodyPr>
          <a:lstStyle/>
          <a:p>
            <a:pPr marL="505447" indent="-489361">
              <a:spcBef>
                <a:spcPts val="560"/>
              </a:spcBef>
              <a:buFont typeface="Microsoft Sans Serif"/>
              <a:buChar char="●"/>
              <a:tabLst>
                <a:tab pos="505447" algn="l"/>
                <a:tab pos="506294" algn="l"/>
              </a:tabLst>
            </a:pPr>
            <a:r>
              <a:rPr sz="2400" spc="-13" dirty="0">
                <a:solidFill>
                  <a:srgbClr val="434343"/>
                </a:solidFill>
                <a:latin typeface="Roboto"/>
                <a:cs typeface="Roboto"/>
              </a:rPr>
              <a:t>What</a:t>
            </a:r>
            <a:r>
              <a:rPr sz="2400" spc="-7" dirty="0">
                <a:solidFill>
                  <a:srgbClr val="434343"/>
                </a:solidFill>
                <a:latin typeface="Roboto"/>
                <a:cs typeface="Roboto"/>
              </a:rPr>
              <a:t> </a:t>
            </a:r>
            <a:r>
              <a:rPr sz="2400" spc="-27" dirty="0">
                <a:solidFill>
                  <a:srgbClr val="434343"/>
                </a:solidFill>
                <a:latin typeface="Roboto"/>
                <a:cs typeface="Roboto"/>
              </a:rPr>
              <a:t>are</a:t>
            </a:r>
            <a:r>
              <a:rPr sz="2400" spc="-7" dirty="0">
                <a:solidFill>
                  <a:srgbClr val="434343"/>
                </a:solidFill>
                <a:latin typeface="Roboto"/>
                <a:cs typeface="Roboto"/>
              </a:rPr>
              <a:t> </a:t>
            </a:r>
            <a:r>
              <a:rPr sz="2400" spc="-40" dirty="0">
                <a:solidFill>
                  <a:srgbClr val="434343"/>
                </a:solidFill>
                <a:latin typeface="Roboto"/>
                <a:cs typeface="Roboto"/>
              </a:rPr>
              <a:t>neural</a:t>
            </a:r>
            <a:r>
              <a:rPr sz="2400" spc="-7" dirty="0">
                <a:solidFill>
                  <a:srgbClr val="434343"/>
                </a:solidFill>
                <a:latin typeface="Roboto"/>
                <a:cs typeface="Roboto"/>
              </a:rPr>
              <a:t> </a:t>
            </a:r>
            <a:r>
              <a:rPr sz="2400" spc="-27" dirty="0">
                <a:solidFill>
                  <a:srgbClr val="434343"/>
                </a:solidFill>
                <a:latin typeface="Roboto"/>
                <a:cs typeface="Roboto"/>
              </a:rPr>
              <a:t>networks</a:t>
            </a:r>
            <a:r>
              <a:rPr sz="2400" spc="-7" dirty="0">
                <a:solidFill>
                  <a:srgbClr val="434343"/>
                </a:solidFill>
                <a:latin typeface="Roboto"/>
                <a:cs typeface="Roboto"/>
              </a:rPr>
              <a:t> </a:t>
            </a:r>
            <a:r>
              <a:rPr sz="2400" spc="-40" dirty="0">
                <a:solidFill>
                  <a:srgbClr val="434343"/>
                </a:solidFill>
                <a:latin typeface="Roboto"/>
                <a:cs typeface="Roboto"/>
              </a:rPr>
              <a:t>in</a:t>
            </a:r>
            <a:r>
              <a:rPr sz="2400" spc="-7" dirty="0">
                <a:solidFill>
                  <a:srgbClr val="434343"/>
                </a:solidFill>
                <a:latin typeface="Roboto"/>
                <a:cs typeface="Roboto"/>
              </a:rPr>
              <a:t> </a:t>
            </a:r>
            <a:r>
              <a:rPr sz="2400" spc="-20" dirty="0">
                <a:solidFill>
                  <a:srgbClr val="434343"/>
                </a:solidFill>
                <a:latin typeface="Roboto"/>
                <a:cs typeface="Roboto"/>
              </a:rPr>
              <a:t>simple</a:t>
            </a:r>
            <a:r>
              <a:rPr sz="2400" dirty="0">
                <a:solidFill>
                  <a:srgbClr val="434343"/>
                </a:solidFill>
                <a:latin typeface="Roboto"/>
                <a:cs typeface="Roboto"/>
              </a:rPr>
              <a:t> </a:t>
            </a:r>
            <a:r>
              <a:rPr sz="2400" spc="-27" dirty="0">
                <a:solidFill>
                  <a:srgbClr val="434343"/>
                </a:solidFill>
                <a:latin typeface="Roboto"/>
                <a:cs typeface="Roboto"/>
              </a:rPr>
              <a:t>words?</a:t>
            </a:r>
            <a:endParaRPr sz="2400">
              <a:latin typeface="Roboto"/>
              <a:cs typeface="Roboto"/>
            </a:endParaRPr>
          </a:p>
          <a:p>
            <a:pPr marL="505447" marR="6773" indent="-489361">
              <a:lnSpc>
                <a:spcPct val="114999"/>
              </a:lnSpc>
              <a:buFont typeface="Microsoft Sans Serif"/>
              <a:buChar char="●"/>
              <a:tabLst>
                <a:tab pos="505447" algn="l"/>
                <a:tab pos="506294" algn="l"/>
              </a:tabLst>
            </a:pPr>
            <a:r>
              <a:rPr sz="2400" spc="47" dirty="0">
                <a:solidFill>
                  <a:srgbClr val="434343"/>
                </a:solidFill>
                <a:latin typeface="Roboto"/>
                <a:cs typeface="Roboto"/>
              </a:rPr>
              <a:t>A</a:t>
            </a:r>
            <a:r>
              <a:rPr sz="2400" spc="-7" dirty="0">
                <a:solidFill>
                  <a:srgbClr val="434343"/>
                </a:solidFill>
                <a:latin typeface="Roboto"/>
                <a:cs typeface="Roboto"/>
              </a:rPr>
              <a:t> </a:t>
            </a:r>
            <a:r>
              <a:rPr sz="2400" spc="-40" dirty="0">
                <a:solidFill>
                  <a:srgbClr val="434343"/>
                </a:solidFill>
                <a:latin typeface="Roboto"/>
                <a:cs typeface="Roboto"/>
              </a:rPr>
              <a:t>neural</a:t>
            </a:r>
            <a:r>
              <a:rPr sz="2400" spc="-7" dirty="0">
                <a:solidFill>
                  <a:srgbClr val="434343"/>
                </a:solidFill>
                <a:latin typeface="Roboto"/>
                <a:cs typeface="Roboto"/>
              </a:rPr>
              <a:t> </a:t>
            </a:r>
            <a:r>
              <a:rPr sz="2400" spc="-20" dirty="0">
                <a:solidFill>
                  <a:srgbClr val="434343"/>
                </a:solidFill>
                <a:latin typeface="Roboto"/>
                <a:cs typeface="Roboto"/>
              </a:rPr>
              <a:t>network</a:t>
            </a:r>
            <a:r>
              <a:rPr sz="2400" spc="-13" dirty="0">
                <a:solidFill>
                  <a:srgbClr val="434343"/>
                </a:solidFill>
                <a:latin typeface="Roboto"/>
                <a:cs typeface="Roboto"/>
              </a:rPr>
              <a:t> </a:t>
            </a:r>
            <a:r>
              <a:rPr sz="2400" spc="-27" dirty="0">
                <a:solidFill>
                  <a:srgbClr val="434343"/>
                </a:solidFill>
                <a:latin typeface="Roboto"/>
                <a:cs typeface="Roboto"/>
              </a:rPr>
              <a:t>is</a:t>
            </a:r>
            <a:r>
              <a:rPr sz="2400" spc="-7" dirty="0">
                <a:solidFill>
                  <a:srgbClr val="434343"/>
                </a:solidFill>
                <a:latin typeface="Roboto"/>
                <a:cs typeface="Roboto"/>
              </a:rPr>
              <a:t> </a:t>
            </a:r>
            <a:r>
              <a:rPr sz="2400" spc="-20" dirty="0">
                <a:solidFill>
                  <a:srgbClr val="434343"/>
                </a:solidFill>
                <a:latin typeface="Roboto"/>
                <a:cs typeface="Roboto"/>
              </a:rPr>
              <a:t>a</a:t>
            </a:r>
            <a:r>
              <a:rPr sz="2400" spc="-7" dirty="0">
                <a:solidFill>
                  <a:srgbClr val="434343"/>
                </a:solidFill>
                <a:latin typeface="Roboto"/>
                <a:cs typeface="Roboto"/>
              </a:rPr>
              <a:t> </a:t>
            </a:r>
            <a:r>
              <a:rPr sz="2400" spc="-20" dirty="0">
                <a:solidFill>
                  <a:srgbClr val="434343"/>
                </a:solidFill>
                <a:latin typeface="Roboto"/>
                <a:cs typeface="Roboto"/>
              </a:rPr>
              <a:t>method</a:t>
            </a:r>
            <a:r>
              <a:rPr sz="2400" spc="-7" dirty="0">
                <a:solidFill>
                  <a:srgbClr val="434343"/>
                </a:solidFill>
                <a:latin typeface="Roboto"/>
                <a:cs typeface="Roboto"/>
              </a:rPr>
              <a:t> </a:t>
            </a:r>
            <a:r>
              <a:rPr sz="2400" spc="-40" dirty="0">
                <a:solidFill>
                  <a:srgbClr val="434343"/>
                </a:solidFill>
                <a:latin typeface="Roboto"/>
                <a:cs typeface="Roboto"/>
              </a:rPr>
              <a:t>in</a:t>
            </a:r>
            <a:r>
              <a:rPr sz="2400" spc="-7" dirty="0">
                <a:solidFill>
                  <a:srgbClr val="434343"/>
                </a:solidFill>
                <a:latin typeface="Roboto"/>
                <a:cs typeface="Roboto"/>
              </a:rPr>
              <a:t> </a:t>
            </a:r>
            <a:r>
              <a:rPr sz="2400" spc="-20" dirty="0">
                <a:solidFill>
                  <a:srgbClr val="434343"/>
                </a:solidFill>
                <a:latin typeface="Roboto"/>
                <a:cs typeface="Roboto"/>
              </a:rPr>
              <a:t>artiﬁcial</a:t>
            </a:r>
            <a:r>
              <a:rPr sz="2400" spc="-13" dirty="0">
                <a:solidFill>
                  <a:srgbClr val="434343"/>
                </a:solidFill>
                <a:latin typeface="Roboto"/>
                <a:cs typeface="Roboto"/>
              </a:rPr>
              <a:t> </a:t>
            </a:r>
            <a:r>
              <a:rPr sz="2400" spc="-20" dirty="0">
                <a:solidFill>
                  <a:srgbClr val="434343"/>
                </a:solidFill>
                <a:latin typeface="Roboto"/>
                <a:cs typeface="Roboto"/>
              </a:rPr>
              <a:t>intelligence</a:t>
            </a:r>
            <a:r>
              <a:rPr sz="2400" spc="-7" dirty="0">
                <a:solidFill>
                  <a:srgbClr val="434343"/>
                </a:solidFill>
                <a:latin typeface="Roboto"/>
                <a:cs typeface="Roboto"/>
              </a:rPr>
              <a:t> </a:t>
            </a:r>
            <a:r>
              <a:rPr sz="2400" spc="-33" dirty="0">
                <a:solidFill>
                  <a:srgbClr val="434343"/>
                </a:solidFill>
                <a:latin typeface="Roboto"/>
                <a:cs typeface="Roboto"/>
              </a:rPr>
              <a:t>that</a:t>
            </a:r>
            <a:r>
              <a:rPr sz="2400" spc="-7" dirty="0">
                <a:solidFill>
                  <a:srgbClr val="434343"/>
                </a:solidFill>
                <a:latin typeface="Roboto"/>
                <a:cs typeface="Roboto"/>
              </a:rPr>
              <a:t> </a:t>
            </a:r>
            <a:r>
              <a:rPr sz="2400" spc="-20" dirty="0">
                <a:solidFill>
                  <a:srgbClr val="434343"/>
                </a:solidFill>
                <a:latin typeface="Roboto"/>
                <a:cs typeface="Roboto"/>
              </a:rPr>
              <a:t>teaches</a:t>
            </a:r>
            <a:r>
              <a:rPr sz="2400" spc="-13" dirty="0">
                <a:solidFill>
                  <a:srgbClr val="434343"/>
                </a:solidFill>
                <a:latin typeface="Roboto"/>
                <a:cs typeface="Roboto"/>
              </a:rPr>
              <a:t> </a:t>
            </a:r>
            <a:r>
              <a:rPr sz="2400" spc="-20" dirty="0">
                <a:solidFill>
                  <a:srgbClr val="434343"/>
                </a:solidFill>
                <a:latin typeface="Roboto"/>
                <a:cs typeface="Roboto"/>
              </a:rPr>
              <a:t>computers </a:t>
            </a:r>
            <a:r>
              <a:rPr sz="2400" spc="-573" dirty="0">
                <a:solidFill>
                  <a:srgbClr val="434343"/>
                </a:solidFill>
                <a:latin typeface="Roboto"/>
                <a:cs typeface="Roboto"/>
              </a:rPr>
              <a:t> </a:t>
            </a:r>
            <a:r>
              <a:rPr sz="2400" spc="-27" dirty="0">
                <a:solidFill>
                  <a:srgbClr val="434343"/>
                </a:solidFill>
                <a:latin typeface="Roboto"/>
                <a:cs typeface="Roboto"/>
              </a:rPr>
              <a:t>to</a:t>
            </a:r>
            <a:r>
              <a:rPr sz="2400" spc="-7" dirty="0">
                <a:solidFill>
                  <a:srgbClr val="434343"/>
                </a:solidFill>
                <a:latin typeface="Roboto"/>
                <a:cs typeface="Roboto"/>
              </a:rPr>
              <a:t> </a:t>
            </a:r>
            <a:r>
              <a:rPr sz="2400" b="1" spc="-7" dirty="0">
                <a:solidFill>
                  <a:srgbClr val="434343"/>
                </a:solidFill>
                <a:latin typeface="Roboto"/>
                <a:cs typeface="Roboto"/>
              </a:rPr>
              <a:t>process </a:t>
            </a:r>
            <a:r>
              <a:rPr sz="2400" b="1" spc="-13" dirty="0">
                <a:solidFill>
                  <a:srgbClr val="434343"/>
                </a:solidFill>
                <a:latin typeface="Roboto"/>
                <a:cs typeface="Roboto"/>
              </a:rPr>
              <a:t>data</a:t>
            </a:r>
            <a:r>
              <a:rPr sz="2400" b="1" spc="-7" dirty="0">
                <a:solidFill>
                  <a:srgbClr val="434343"/>
                </a:solidFill>
                <a:latin typeface="Roboto"/>
                <a:cs typeface="Roboto"/>
              </a:rPr>
              <a:t> </a:t>
            </a:r>
            <a:r>
              <a:rPr sz="2400" b="1" spc="-13" dirty="0">
                <a:solidFill>
                  <a:srgbClr val="434343"/>
                </a:solidFill>
                <a:latin typeface="Roboto"/>
                <a:cs typeface="Roboto"/>
              </a:rPr>
              <a:t>in</a:t>
            </a:r>
            <a:r>
              <a:rPr sz="2400" b="1" spc="-7" dirty="0">
                <a:solidFill>
                  <a:srgbClr val="434343"/>
                </a:solidFill>
                <a:latin typeface="Roboto"/>
                <a:cs typeface="Roboto"/>
              </a:rPr>
              <a:t> a </a:t>
            </a:r>
            <a:r>
              <a:rPr sz="2400" b="1" spc="-20" dirty="0">
                <a:solidFill>
                  <a:srgbClr val="434343"/>
                </a:solidFill>
                <a:latin typeface="Roboto"/>
                <a:cs typeface="Roboto"/>
              </a:rPr>
              <a:t>way</a:t>
            </a:r>
            <a:r>
              <a:rPr sz="2400" b="1" spc="-7" dirty="0">
                <a:solidFill>
                  <a:srgbClr val="434343"/>
                </a:solidFill>
                <a:latin typeface="Roboto"/>
                <a:cs typeface="Roboto"/>
              </a:rPr>
              <a:t> </a:t>
            </a:r>
            <a:r>
              <a:rPr sz="2400" b="1" spc="-27" dirty="0">
                <a:solidFill>
                  <a:srgbClr val="434343"/>
                </a:solidFill>
                <a:latin typeface="Roboto"/>
                <a:cs typeface="Roboto"/>
              </a:rPr>
              <a:t>that</a:t>
            </a:r>
            <a:r>
              <a:rPr sz="2400" b="1" spc="-7" dirty="0">
                <a:solidFill>
                  <a:srgbClr val="434343"/>
                </a:solidFill>
                <a:latin typeface="Roboto"/>
                <a:cs typeface="Roboto"/>
              </a:rPr>
              <a:t> </a:t>
            </a:r>
            <a:r>
              <a:rPr sz="2400" b="1" spc="-13" dirty="0">
                <a:solidFill>
                  <a:srgbClr val="434343"/>
                </a:solidFill>
                <a:latin typeface="Roboto"/>
                <a:cs typeface="Roboto"/>
              </a:rPr>
              <a:t>is</a:t>
            </a:r>
            <a:r>
              <a:rPr sz="2400" b="1" dirty="0">
                <a:solidFill>
                  <a:srgbClr val="434343"/>
                </a:solidFill>
                <a:latin typeface="Roboto"/>
                <a:cs typeface="Roboto"/>
              </a:rPr>
              <a:t> </a:t>
            </a:r>
            <a:r>
              <a:rPr sz="2400" b="1" spc="-7" dirty="0">
                <a:solidFill>
                  <a:srgbClr val="434343"/>
                </a:solidFill>
                <a:latin typeface="Roboto"/>
                <a:cs typeface="Roboto"/>
              </a:rPr>
              <a:t>inspired </a:t>
            </a:r>
            <a:r>
              <a:rPr sz="2400" b="1" spc="-27" dirty="0">
                <a:solidFill>
                  <a:srgbClr val="434343"/>
                </a:solidFill>
                <a:latin typeface="Roboto"/>
                <a:cs typeface="Roboto"/>
              </a:rPr>
              <a:t>by</a:t>
            </a:r>
            <a:r>
              <a:rPr sz="2400" b="1" spc="-7" dirty="0">
                <a:solidFill>
                  <a:srgbClr val="434343"/>
                </a:solidFill>
                <a:latin typeface="Roboto"/>
                <a:cs typeface="Roboto"/>
              </a:rPr>
              <a:t> the </a:t>
            </a:r>
            <a:r>
              <a:rPr sz="2400" b="1" spc="-13" dirty="0">
                <a:solidFill>
                  <a:srgbClr val="434343"/>
                </a:solidFill>
                <a:latin typeface="Roboto"/>
                <a:cs typeface="Roboto"/>
              </a:rPr>
              <a:t>human</a:t>
            </a:r>
            <a:r>
              <a:rPr sz="2400" b="1" spc="-7" dirty="0">
                <a:solidFill>
                  <a:srgbClr val="434343"/>
                </a:solidFill>
                <a:latin typeface="Roboto"/>
                <a:cs typeface="Roboto"/>
              </a:rPr>
              <a:t> </a:t>
            </a:r>
            <a:r>
              <a:rPr sz="2400" b="1" spc="-13" dirty="0">
                <a:solidFill>
                  <a:srgbClr val="434343"/>
                </a:solidFill>
                <a:latin typeface="Roboto"/>
                <a:cs typeface="Roboto"/>
              </a:rPr>
              <a:t>brain</a:t>
            </a:r>
            <a:endParaRPr sz="2400">
              <a:latin typeface="Roboto"/>
              <a:cs typeface="Roboto"/>
            </a:endParaRPr>
          </a:p>
          <a:p>
            <a:pPr marL="505447" marR="746741" indent="-489361">
              <a:lnSpc>
                <a:spcPct val="114999"/>
              </a:lnSpc>
              <a:buFont typeface="Microsoft Sans Serif"/>
              <a:buChar char="●"/>
              <a:tabLst>
                <a:tab pos="505447" algn="l"/>
                <a:tab pos="506294" algn="l"/>
              </a:tabLst>
            </a:pPr>
            <a:r>
              <a:rPr sz="2400" spc="-27" dirty="0">
                <a:solidFill>
                  <a:srgbClr val="434343"/>
                </a:solidFill>
                <a:latin typeface="Roboto"/>
                <a:cs typeface="Roboto"/>
              </a:rPr>
              <a:t>Neural</a:t>
            </a:r>
            <a:r>
              <a:rPr sz="2400" spc="-13" dirty="0">
                <a:solidFill>
                  <a:srgbClr val="434343"/>
                </a:solidFill>
                <a:latin typeface="Roboto"/>
                <a:cs typeface="Roboto"/>
              </a:rPr>
              <a:t> Networks</a:t>
            </a:r>
            <a:r>
              <a:rPr sz="2400" spc="-7" dirty="0">
                <a:solidFill>
                  <a:srgbClr val="434343"/>
                </a:solidFill>
                <a:latin typeface="Roboto"/>
                <a:cs typeface="Roboto"/>
              </a:rPr>
              <a:t> </a:t>
            </a:r>
            <a:r>
              <a:rPr sz="2400" spc="-33" dirty="0">
                <a:solidFill>
                  <a:srgbClr val="434343"/>
                </a:solidFill>
                <a:latin typeface="Roboto"/>
                <a:cs typeface="Roboto"/>
              </a:rPr>
              <a:t>have</a:t>
            </a:r>
            <a:r>
              <a:rPr sz="2400" spc="-7" dirty="0">
                <a:solidFill>
                  <a:srgbClr val="434343"/>
                </a:solidFill>
                <a:latin typeface="Roboto"/>
                <a:cs typeface="Roboto"/>
              </a:rPr>
              <a:t> become</a:t>
            </a:r>
            <a:r>
              <a:rPr sz="2400" dirty="0">
                <a:solidFill>
                  <a:srgbClr val="434343"/>
                </a:solidFill>
                <a:latin typeface="Roboto"/>
                <a:cs typeface="Roboto"/>
              </a:rPr>
              <a:t> </a:t>
            </a:r>
            <a:r>
              <a:rPr sz="2400" spc="-13" dirty="0">
                <a:solidFill>
                  <a:srgbClr val="434343"/>
                </a:solidFill>
                <a:latin typeface="Roboto"/>
                <a:cs typeface="Roboto"/>
              </a:rPr>
              <a:t>one</a:t>
            </a:r>
            <a:r>
              <a:rPr sz="2400" dirty="0">
                <a:solidFill>
                  <a:srgbClr val="434343"/>
                </a:solidFill>
                <a:latin typeface="Roboto"/>
                <a:cs typeface="Roboto"/>
              </a:rPr>
              <a:t> </a:t>
            </a:r>
            <a:r>
              <a:rPr sz="2400" spc="20" dirty="0">
                <a:solidFill>
                  <a:srgbClr val="434343"/>
                </a:solidFill>
                <a:latin typeface="Roboto"/>
                <a:cs typeface="Roboto"/>
              </a:rPr>
              <a:t>of</a:t>
            </a:r>
            <a:r>
              <a:rPr sz="2400" dirty="0">
                <a:solidFill>
                  <a:srgbClr val="434343"/>
                </a:solidFill>
                <a:latin typeface="Roboto"/>
                <a:cs typeface="Roboto"/>
              </a:rPr>
              <a:t> </a:t>
            </a:r>
            <a:r>
              <a:rPr sz="2400" spc="-27" dirty="0">
                <a:solidFill>
                  <a:srgbClr val="434343"/>
                </a:solidFill>
                <a:latin typeface="Roboto"/>
                <a:cs typeface="Roboto"/>
              </a:rPr>
              <a:t>the</a:t>
            </a:r>
            <a:r>
              <a:rPr sz="2400" spc="-7" dirty="0">
                <a:solidFill>
                  <a:srgbClr val="434343"/>
                </a:solidFill>
                <a:latin typeface="Roboto"/>
                <a:cs typeface="Roboto"/>
              </a:rPr>
              <a:t> </a:t>
            </a:r>
            <a:r>
              <a:rPr sz="2400" spc="-27" dirty="0">
                <a:solidFill>
                  <a:srgbClr val="434343"/>
                </a:solidFill>
                <a:latin typeface="Roboto"/>
                <a:cs typeface="Roboto"/>
              </a:rPr>
              <a:t>major</a:t>
            </a:r>
            <a:r>
              <a:rPr sz="2400" dirty="0">
                <a:solidFill>
                  <a:srgbClr val="434343"/>
                </a:solidFill>
                <a:latin typeface="Roboto"/>
                <a:cs typeface="Roboto"/>
              </a:rPr>
              <a:t> </a:t>
            </a:r>
            <a:r>
              <a:rPr sz="2400" spc="-40" dirty="0">
                <a:solidFill>
                  <a:srgbClr val="434343"/>
                </a:solidFill>
                <a:latin typeface="Roboto"/>
                <a:cs typeface="Roboto"/>
              </a:rPr>
              <a:t>thrust</a:t>
            </a:r>
            <a:r>
              <a:rPr sz="2400" spc="-7" dirty="0">
                <a:solidFill>
                  <a:srgbClr val="434343"/>
                </a:solidFill>
                <a:latin typeface="Roboto"/>
                <a:cs typeface="Roboto"/>
              </a:rPr>
              <a:t> </a:t>
            </a:r>
            <a:r>
              <a:rPr sz="2400" spc="-27" dirty="0">
                <a:solidFill>
                  <a:srgbClr val="434343"/>
                </a:solidFill>
                <a:latin typeface="Roboto"/>
                <a:cs typeface="Roboto"/>
              </a:rPr>
              <a:t>areas</a:t>
            </a:r>
            <a:r>
              <a:rPr sz="2400" spc="-13" dirty="0">
                <a:solidFill>
                  <a:srgbClr val="434343"/>
                </a:solidFill>
                <a:latin typeface="Roboto"/>
                <a:cs typeface="Roboto"/>
              </a:rPr>
              <a:t> </a:t>
            </a:r>
            <a:r>
              <a:rPr sz="2400" spc="-33" dirty="0">
                <a:solidFill>
                  <a:srgbClr val="434343"/>
                </a:solidFill>
                <a:latin typeface="Roboto"/>
                <a:cs typeface="Roboto"/>
              </a:rPr>
              <a:t>recently</a:t>
            </a:r>
            <a:r>
              <a:rPr sz="2400" spc="-7" dirty="0">
                <a:solidFill>
                  <a:srgbClr val="434343"/>
                </a:solidFill>
                <a:latin typeface="Roboto"/>
                <a:cs typeface="Roboto"/>
              </a:rPr>
              <a:t> </a:t>
            </a:r>
            <a:r>
              <a:rPr sz="2400" spc="-40" dirty="0">
                <a:solidFill>
                  <a:srgbClr val="434343"/>
                </a:solidFill>
                <a:latin typeface="Roboto"/>
                <a:cs typeface="Roboto"/>
              </a:rPr>
              <a:t>in </a:t>
            </a:r>
            <a:r>
              <a:rPr sz="2400" spc="-573" dirty="0">
                <a:solidFill>
                  <a:srgbClr val="434343"/>
                </a:solidFill>
                <a:latin typeface="Roboto"/>
                <a:cs typeface="Roboto"/>
              </a:rPr>
              <a:t> </a:t>
            </a:r>
            <a:r>
              <a:rPr sz="2400" spc="-33" dirty="0">
                <a:solidFill>
                  <a:srgbClr val="434343"/>
                </a:solidFill>
                <a:latin typeface="Roboto"/>
                <a:cs typeface="Roboto"/>
              </a:rPr>
              <a:t>various</a:t>
            </a:r>
            <a:r>
              <a:rPr sz="2400" spc="-13" dirty="0">
                <a:solidFill>
                  <a:srgbClr val="434343"/>
                </a:solidFill>
                <a:latin typeface="Roboto"/>
                <a:cs typeface="Roboto"/>
              </a:rPr>
              <a:t> </a:t>
            </a:r>
            <a:r>
              <a:rPr sz="2400" spc="-27" dirty="0">
                <a:solidFill>
                  <a:srgbClr val="434343"/>
                </a:solidFill>
                <a:latin typeface="Roboto"/>
                <a:cs typeface="Roboto"/>
              </a:rPr>
              <a:t>pattern</a:t>
            </a:r>
            <a:r>
              <a:rPr sz="2400" spc="-7" dirty="0">
                <a:solidFill>
                  <a:srgbClr val="434343"/>
                </a:solidFill>
                <a:latin typeface="Roboto"/>
                <a:cs typeface="Roboto"/>
              </a:rPr>
              <a:t> </a:t>
            </a:r>
            <a:r>
              <a:rPr sz="2400" spc="-27" dirty="0">
                <a:solidFill>
                  <a:srgbClr val="434343"/>
                </a:solidFill>
                <a:latin typeface="Roboto"/>
                <a:cs typeface="Roboto"/>
              </a:rPr>
              <a:t>recognition,</a:t>
            </a:r>
            <a:r>
              <a:rPr sz="2400" spc="-13" dirty="0">
                <a:solidFill>
                  <a:srgbClr val="434343"/>
                </a:solidFill>
                <a:latin typeface="Roboto"/>
                <a:cs typeface="Roboto"/>
              </a:rPr>
              <a:t> </a:t>
            </a:r>
            <a:r>
              <a:rPr sz="2400" spc="-27" dirty="0">
                <a:solidFill>
                  <a:srgbClr val="434343"/>
                </a:solidFill>
                <a:latin typeface="Roboto"/>
                <a:cs typeface="Roboto"/>
              </a:rPr>
              <a:t>prediction,</a:t>
            </a:r>
            <a:r>
              <a:rPr sz="2400" spc="-13" dirty="0">
                <a:solidFill>
                  <a:srgbClr val="434343"/>
                </a:solidFill>
                <a:latin typeface="Roboto"/>
                <a:cs typeface="Roboto"/>
              </a:rPr>
              <a:t> </a:t>
            </a:r>
            <a:r>
              <a:rPr sz="2400" spc="-27" dirty="0">
                <a:solidFill>
                  <a:srgbClr val="434343"/>
                </a:solidFill>
                <a:latin typeface="Roboto"/>
                <a:cs typeface="Roboto"/>
              </a:rPr>
              <a:t>and</a:t>
            </a:r>
            <a:r>
              <a:rPr sz="2400" spc="-13" dirty="0">
                <a:solidFill>
                  <a:srgbClr val="434343"/>
                </a:solidFill>
                <a:latin typeface="Roboto"/>
                <a:cs typeface="Roboto"/>
              </a:rPr>
              <a:t> </a:t>
            </a:r>
            <a:r>
              <a:rPr sz="2400" spc="-33" dirty="0">
                <a:solidFill>
                  <a:srgbClr val="434343"/>
                </a:solidFill>
                <a:latin typeface="Roboto"/>
                <a:cs typeface="Roboto"/>
              </a:rPr>
              <a:t>analysis</a:t>
            </a:r>
            <a:r>
              <a:rPr sz="2400" spc="-13" dirty="0">
                <a:solidFill>
                  <a:srgbClr val="434343"/>
                </a:solidFill>
                <a:latin typeface="Roboto"/>
                <a:cs typeface="Roboto"/>
              </a:rPr>
              <a:t> </a:t>
            </a:r>
            <a:r>
              <a:rPr sz="2400" spc="-20" dirty="0">
                <a:solidFill>
                  <a:srgbClr val="434343"/>
                </a:solidFill>
                <a:latin typeface="Roboto"/>
                <a:cs typeface="Roboto"/>
              </a:rPr>
              <a:t>problems</a:t>
            </a:r>
            <a:endParaRPr sz="2400">
              <a:latin typeface="Roboto"/>
              <a:cs typeface="Roboto"/>
            </a:endParaRPr>
          </a:p>
          <a:p>
            <a:pPr marL="505447" marR="148163" indent="-489361">
              <a:lnSpc>
                <a:spcPct val="114999"/>
              </a:lnSpc>
              <a:buFont typeface="Microsoft Sans Serif"/>
              <a:buChar char="●"/>
              <a:tabLst>
                <a:tab pos="505447" algn="l"/>
                <a:tab pos="506294" algn="l"/>
              </a:tabLst>
            </a:pPr>
            <a:r>
              <a:rPr sz="2400" spc="-20" dirty="0">
                <a:solidFill>
                  <a:srgbClr val="434343"/>
                </a:solidFill>
                <a:latin typeface="Roboto"/>
                <a:cs typeface="Roboto"/>
              </a:rPr>
              <a:t>Established</a:t>
            </a:r>
            <a:r>
              <a:rPr sz="2400" dirty="0">
                <a:solidFill>
                  <a:srgbClr val="434343"/>
                </a:solidFill>
                <a:latin typeface="Roboto"/>
                <a:cs typeface="Roboto"/>
              </a:rPr>
              <a:t> </a:t>
            </a:r>
            <a:r>
              <a:rPr sz="2400" spc="-93" dirty="0">
                <a:solidFill>
                  <a:srgbClr val="434343"/>
                </a:solidFill>
                <a:latin typeface="Roboto"/>
                <a:cs typeface="Roboto"/>
              </a:rPr>
              <a:t>state-of-the-art</a:t>
            </a:r>
            <a:r>
              <a:rPr sz="2400" dirty="0">
                <a:solidFill>
                  <a:srgbClr val="434343"/>
                </a:solidFill>
                <a:latin typeface="Roboto"/>
                <a:cs typeface="Roboto"/>
              </a:rPr>
              <a:t> </a:t>
            </a:r>
            <a:r>
              <a:rPr sz="2400" spc="-40" dirty="0">
                <a:solidFill>
                  <a:srgbClr val="434343"/>
                </a:solidFill>
                <a:latin typeface="Roboto"/>
                <a:cs typeface="Roboto"/>
              </a:rPr>
              <a:t>in</a:t>
            </a:r>
            <a:r>
              <a:rPr sz="2400" dirty="0">
                <a:solidFill>
                  <a:srgbClr val="434343"/>
                </a:solidFill>
                <a:latin typeface="Roboto"/>
                <a:cs typeface="Roboto"/>
              </a:rPr>
              <a:t> </a:t>
            </a:r>
            <a:r>
              <a:rPr sz="2400" spc="-40" dirty="0">
                <a:solidFill>
                  <a:srgbClr val="434343"/>
                </a:solidFill>
                <a:latin typeface="Roboto"/>
                <a:cs typeface="Roboto"/>
              </a:rPr>
              <a:t>many</a:t>
            </a:r>
            <a:r>
              <a:rPr sz="2400" dirty="0">
                <a:solidFill>
                  <a:srgbClr val="434343"/>
                </a:solidFill>
                <a:latin typeface="Roboto"/>
                <a:cs typeface="Roboto"/>
              </a:rPr>
              <a:t> </a:t>
            </a:r>
            <a:r>
              <a:rPr sz="2400" spc="-20" dirty="0">
                <a:solidFill>
                  <a:srgbClr val="434343"/>
                </a:solidFill>
                <a:latin typeface="Roboto"/>
                <a:cs typeface="Roboto"/>
              </a:rPr>
              <a:t>problems,</a:t>
            </a:r>
            <a:r>
              <a:rPr sz="2400" spc="7" dirty="0">
                <a:solidFill>
                  <a:srgbClr val="434343"/>
                </a:solidFill>
                <a:latin typeface="Roboto"/>
                <a:cs typeface="Roboto"/>
              </a:rPr>
              <a:t> </a:t>
            </a:r>
            <a:r>
              <a:rPr sz="2400" spc="-7" dirty="0">
                <a:solidFill>
                  <a:srgbClr val="434343"/>
                </a:solidFill>
                <a:latin typeface="Roboto"/>
                <a:cs typeface="Roboto"/>
              </a:rPr>
              <a:t>often</a:t>
            </a:r>
            <a:r>
              <a:rPr sz="2400" spc="7" dirty="0">
                <a:solidFill>
                  <a:srgbClr val="434343"/>
                </a:solidFill>
                <a:latin typeface="Roboto"/>
                <a:cs typeface="Roboto"/>
              </a:rPr>
              <a:t> </a:t>
            </a:r>
            <a:r>
              <a:rPr sz="2400" spc="-20" dirty="0">
                <a:solidFill>
                  <a:srgbClr val="434343"/>
                </a:solidFill>
                <a:latin typeface="Roboto"/>
                <a:cs typeface="Roboto"/>
              </a:rPr>
              <a:t>exceeding</a:t>
            </a:r>
            <a:r>
              <a:rPr sz="2400" spc="7" dirty="0">
                <a:solidFill>
                  <a:srgbClr val="434343"/>
                </a:solidFill>
                <a:latin typeface="Roboto"/>
                <a:cs typeface="Roboto"/>
              </a:rPr>
              <a:t> </a:t>
            </a:r>
            <a:r>
              <a:rPr sz="2400" spc="-27" dirty="0">
                <a:solidFill>
                  <a:srgbClr val="434343"/>
                </a:solidFill>
                <a:latin typeface="Roboto"/>
                <a:cs typeface="Roboto"/>
              </a:rPr>
              <a:t>the</a:t>
            </a:r>
            <a:r>
              <a:rPr sz="2400" spc="-7" dirty="0">
                <a:solidFill>
                  <a:srgbClr val="434343"/>
                </a:solidFill>
                <a:latin typeface="Roboto"/>
                <a:cs typeface="Roboto"/>
              </a:rPr>
              <a:t> </a:t>
            </a:r>
            <a:r>
              <a:rPr sz="2400" spc="-33" dirty="0">
                <a:solidFill>
                  <a:srgbClr val="434343"/>
                </a:solidFill>
                <a:latin typeface="Roboto"/>
                <a:cs typeface="Roboto"/>
              </a:rPr>
              <a:t>previous </a:t>
            </a:r>
            <a:r>
              <a:rPr sz="2400" spc="-573" dirty="0">
                <a:solidFill>
                  <a:srgbClr val="434343"/>
                </a:solidFill>
                <a:latin typeface="Roboto"/>
                <a:cs typeface="Roboto"/>
              </a:rPr>
              <a:t> </a:t>
            </a:r>
            <a:r>
              <a:rPr sz="2400" spc="-27" dirty="0">
                <a:solidFill>
                  <a:srgbClr val="434343"/>
                </a:solidFill>
                <a:latin typeface="Roboto"/>
                <a:cs typeface="Roboto"/>
              </a:rPr>
              <a:t>benchmarks</a:t>
            </a:r>
            <a:r>
              <a:rPr sz="2400" spc="-13" dirty="0">
                <a:solidFill>
                  <a:srgbClr val="434343"/>
                </a:solidFill>
                <a:latin typeface="Roboto"/>
                <a:cs typeface="Roboto"/>
              </a:rPr>
              <a:t> </a:t>
            </a:r>
            <a:r>
              <a:rPr sz="2400" spc="-53" dirty="0">
                <a:solidFill>
                  <a:srgbClr val="434343"/>
                </a:solidFill>
                <a:latin typeface="Roboto"/>
                <a:cs typeface="Roboto"/>
              </a:rPr>
              <a:t>by</a:t>
            </a:r>
            <a:r>
              <a:rPr sz="2400" spc="-7" dirty="0">
                <a:solidFill>
                  <a:srgbClr val="434343"/>
                </a:solidFill>
                <a:latin typeface="Roboto"/>
                <a:cs typeface="Roboto"/>
              </a:rPr>
              <a:t> </a:t>
            </a:r>
            <a:r>
              <a:rPr sz="2400" spc="-27" dirty="0">
                <a:solidFill>
                  <a:srgbClr val="434343"/>
                </a:solidFill>
                <a:latin typeface="Roboto"/>
                <a:cs typeface="Roboto"/>
              </a:rPr>
              <a:t>large</a:t>
            </a:r>
            <a:r>
              <a:rPr sz="2400" spc="-7" dirty="0">
                <a:solidFill>
                  <a:srgbClr val="434343"/>
                </a:solidFill>
                <a:latin typeface="Roboto"/>
                <a:cs typeface="Roboto"/>
              </a:rPr>
              <a:t> </a:t>
            </a:r>
            <a:r>
              <a:rPr sz="2400" spc="-33" dirty="0">
                <a:solidFill>
                  <a:srgbClr val="434343"/>
                </a:solidFill>
                <a:latin typeface="Roboto"/>
                <a:cs typeface="Roboto"/>
              </a:rPr>
              <a:t>margins</a:t>
            </a:r>
            <a:endParaRPr sz="2400">
              <a:latin typeface="Roboto"/>
              <a:cs typeface="Roboto"/>
            </a:endParaRPr>
          </a:p>
        </p:txBody>
      </p:sp>
    </p:spTree>
    <p:extLst>
      <p:ext uri="{BB962C8B-B14F-4D97-AF65-F5344CB8AC3E}">
        <p14:creationId xmlns:p14="http://schemas.microsoft.com/office/powerpoint/2010/main" val="294091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69895"/>
            <a:ext cx="9313939" cy="694207"/>
          </a:xfrm>
          <a:prstGeom prst="rect">
            <a:avLst/>
          </a:prstGeom>
        </p:spPr>
        <p:txBody>
          <a:bodyPr vert="horz" wrap="square" lIns="0" tIns="16933" rIns="0" bIns="0" rtlCol="0" anchor="ctr">
            <a:spAutoFit/>
          </a:bodyPr>
          <a:lstStyle/>
          <a:p>
            <a:pPr marL="16933">
              <a:lnSpc>
                <a:spcPct val="100000"/>
              </a:lnSpc>
              <a:spcBef>
                <a:spcPts val="133"/>
              </a:spcBef>
            </a:pPr>
            <a:r>
              <a:rPr spc="-47" dirty="0"/>
              <a:t>Breakthrough</a:t>
            </a:r>
            <a:r>
              <a:rPr spc="-27" dirty="0"/>
              <a:t> </a:t>
            </a:r>
            <a:r>
              <a:rPr spc="-47" dirty="0"/>
              <a:t>with</a:t>
            </a:r>
            <a:r>
              <a:rPr spc="-27" dirty="0"/>
              <a:t> </a:t>
            </a:r>
            <a:r>
              <a:rPr spc="-40" dirty="0"/>
              <a:t>Neural</a:t>
            </a:r>
            <a:r>
              <a:rPr spc="-27" dirty="0"/>
              <a:t> </a:t>
            </a:r>
            <a:r>
              <a:rPr spc="-20" dirty="0"/>
              <a:t>Networks</a:t>
            </a:r>
          </a:p>
        </p:txBody>
      </p:sp>
      <p:sp>
        <p:nvSpPr>
          <p:cNvPr id="3" name="object 3"/>
          <p:cNvSpPr txBox="1"/>
          <p:nvPr/>
        </p:nvSpPr>
        <p:spPr>
          <a:xfrm>
            <a:off x="633665" y="1670143"/>
            <a:ext cx="10180320" cy="1291293"/>
          </a:xfrm>
          <a:prstGeom prst="rect">
            <a:avLst/>
          </a:prstGeom>
        </p:spPr>
        <p:txBody>
          <a:bodyPr vert="horz" wrap="square" lIns="0" tIns="16933" rIns="0" bIns="0" rtlCol="0">
            <a:spAutoFit/>
          </a:bodyPr>
          <a:lstStyle/>
          <a:p>
            <a:pPr marL="505447" marR="6773" indent="-489361" algn="just">
              <a:lnSpc>
                <a:spcPct val="114999"/>
              </a:lnSpc>
              <a:spcBef>
                <a:spcPts val="133"/>
              </a:spcBef>
              <a:buFont typeface="Microsoft Sans Serif"/>
              <a:buChar char="●"/>
              <a:tabLst>
                <a:tab pos="506294" algn="l"/>
              </a:tabLst>
            </a:pPr>
            <a:r>
              <a:rPr sz="2400" spc="-20" dirty="0">
                <a:solidFill>
                  <a:srgbClr val="434343"/>
                </a:solidFill>
                <a:latin typeface="Roboto"/>
                <a:cs typeface="Roboto"/>
              </a:rPr>
              <a:t>Vision/ </a:t>
            </a:r>
            <a:r>
              <a:rPr sz="2400" spc="-27" dirty="0">
                <a:solidFill>
                  <a:srgbClr val="434343"/>
                </a:solidFill>
                <a:latin typeface="Roboto"/>
                <a:cs typeface="Roboto"/>
              </a:rPr>
              <a:t>Perception </a:t>
            </a:r>
            <a:r>
              <a:rPr sz="2400" spc="-420" dirty="0">
                <a:solidFill>
                  <a:srgbClr val="434343"/>
                </a:solidFill>
                <a:latin typeface="Roboto"/>
                <a:cs typeface="Roboto"/>
              </a:rPr>
              <a:t>-</a:t>
            </a:r>
            <a:r>
              <a:rPr sz="2400" spc="-413" dirty="0">
                <a:solidFill>
                  <a:srgbClr val="434343"/>
                </a:solidFill>
                <a:latin typeface="Roboto"/>
                <a:cs typeface="Roboto"/>
              </a:rPr>
              <a:t> </a:t>
            </a:r>
            <a:r>
              <a:rPr sz="2400" spc="-20" dirty="0">
                <a:solidFill>
                  <a:srgbClr val="434343"/>
                </a:solidFill>
                <a:latin typeface="Roboto"/>
                <a:cs typeface="Roboto"/>
              </a:rPr>
              <a:t>Face Detection,Face </a:t>
            </a:r>
            <a:r>
              <a:rPr sz="2400" spc="-27" dirty="0">
                <a:solidFill>
                  <a:srgbClr val="434343"/>
                </a:solidFill>
                <a:latin typeface="Roboto"/>
                <a:cs typeface="Roboto"/>
              </a:rPr>
              <a:t>Recognition, </a:t>
            </a:r>
            <a:r>
              <a:rPr sz="2400" spc="-20" dirty="0">
                <a:solidFill>
                  <a:srgbClr val="434343"/>
                </a:solidFill>
                <a:latin typeface="Roboto"/>
                <a:cs typeface="Roboto"/>
              </a:rPr>
              <a:t>Object Detection, </a:t>
            </a:r>
            <a:r>
              <a:rPr sz="2400" spc="-13" dirty="0">
                <a:solidFill>
                  <a:srgbClr val="434343"/>
                </a:solidFill>
                <a:latin typeface="Roboto"/>
                <a:cs typeface="Roboto"/>
              </a:rPr>
              <a:t> </a:t>
            </a:r>
            <a:r>
              <a:rPr sz="2400" spc="-27" dirty="0">
                <a:solidFill>
                  <a:srgbClr val="434343"/>
                </a:solidFill>
                <a:latin typeface="Roboto"/>
                <a:cs typeface="Roboto"/>
              </a:rPr>
              <a:t>Semantic Segmentation, </a:t>
            </a:r>
            <a:r>
              <a:rPr sz="2400" spc="-13" dirty="0">
                <a:solidFill>
                  <a:srgbClr val="434343"/>
                </a:solidFill>
                <a:latin typeface="Roboto"/>
                <a:cs typeface="Roboto"/>
              </a:rPr>
              <a:t>Pose </a:t>
            </a:r>
            <a:r>
              <a:rPr sz="2400" spc="-20" dirty="0">
                <a:solidFill>
                  <a:srgbClr val="434343"/>
                </a:solidFill>
                <a:latin typeface="Roboto"/>
                <a:cs typeface="Roboto"/>
              </a:rPr>
              <a:t>Estimation, </a:t>
            </a:r>
            <a:r>
              <a:rPr sz="2400" spc="-27" dirty="0">
                <a:solidFill>
                  <a:srgbClr val="434343"/>
                </a:solidFill>
                <a:latin typeface="Roboto"/>
                <a:cs typeface="Roboto"/>
              </a:rPr>
              <a:t>Activity Recognition, </a:t>
            </a:r>
            <a:r>
              <a:rPr sz="2400" spc="-13" dirty="0">
                <a:solidFill>
                  <a:srgbClr val="434343"/>
                </a:solidFill>
                <a:latin typeface="Roboto"/>
                <a:cs typeface="Roboto"/>
              </a:rPr>
              <a:t>Emotion </a:t>
            </a:r>
            <a:r>
              <a:rPr sz="2400" spc="-579" dirty="0">
                <a:solidFill>
                  <a:srgbClr val="434343"/>
                </a:solidFill>
                <a:latin typeface="Roboto"/>
                <a:cs typeface="Roboto"/>
              </a:rPr>
              <a:t> </a:t>
            </a:r>
            <a:r>
              <a:rPr sz="2400" spc="-20" dirty="0">
                <a:solidFill>
                  <a:srgbClr val="434343"/>
                </a:solidFill>
                <a:latin typeface="Roboto"/>
                <a:cs typeface="Roboto"/>
              </a:rPr>
              <a:t>Detection, Biometrics</a:t>
            </a:r>
            <a:r>
              <a:rPr sz="2400" spc="-7" dirty="0">
                <a:solidFill>
                  <a:srgbClr val="434343"/>
                </a:solidFill>
                <a:latin typeface="Roboto"/>
                <a:cs typeface="Roboto"/>
              </a:rPr>
              <a:t> </a:t>
            </a:r>
            <a:r>
              <a:rPr sz="2400" spc="-27" dirty="0">
                <a:solidFill>
                  <a:srgbClr val="434343"/>
                </a:solidFill>
                <a:latin typeface="Roboto"/>
                <a:cs typeface="Roboto"/>
              </a:rPr>
              <a:t>and</a:t>
            </a:r>
            <a:r>
              <a:rPr sz="2400" spc="-13" dirty="0">
                <a:solidFill>
                  <a:srgbClr val="434343"/>
                </a:solidFill>
                <a:latin typeface="Roboto"/>
                <a:cs typeface="Roboto"/>
              </a:rPr>
              <a:t> </a:t>
            </a:r>
            <a:r>
              <a:rPr sz="2400" spc="-20" dirty="0">
                <a:solidFill>
                  <a:srgbClr val="434343"/>
                </a:solidFill>
                <a:latin typeface="Roboto"/>
                <a:cs typeface="Roboto"/>
              </a:rPr>
              <a:t>forensics.</a:t>
            </a:r>
            <a:endParaRPr sz="2400">
              <a:latin typeface="Roboto"/>
              <a:cs typeface="Roboto"/>
            </a:endParaRPr>
          </a:p>
        </p:txBody>
      </p:sp>
      <p:pic>
        <p:nvPicPr>
          <p:cNvPr id="4" name="object 4"/>
          <p:cNvPicPr/>
          <p:nvPr/>
        </p:nvPicPr>
        <p:blipFill>
          <a:blip r:embed="rId2" cstate="print"/>
          <a:stretch>
            <a:fillRect/>
          </a:stretch>
        </p:blipFill>
        <p:spPr>
          <a:xfrm>
            <a:off x="698187" y="3360287"/>
            <a:ext cx="2590901" cy="1406488"/>
          </a:xfrm>
          <a:prstGeom prst="rect">
            <a:avLst/>
          </a:prstGeom>
        </p:spPr>
      </p:pic>
      <p:grpSp>
        <p:nvGrpSpPr>
          <p:cNvPr id="5" name="object 5"/>
          <p:cNvGrpSpPr/>
          <p:nvPr/>
        </p:nvGrpSpPr>
        <p:grpSpPr>
          <a:xfrm>
            <a:off x="3493767" y="3286266"/>
            <a:ext cx="7145867" cy="1356359"/>
            <a:chOff x="2620325" y="2464699"/>
            <a:chExt cx="5359400" cy="1017269"/>
          </a:xfrm>
        </p:grpSpPr>
        <p:pic>
          <p:nvPicPr>
            <p:cNvPr id="6" name="object 6"/>
            <p:cNvPicPr/>
            <p:nvPr/>
          </p:nvPicPr>
          <p:blipFill>
            <a:blip r:embed="rId3" cstate="print"/>
            <a:stretch>
              <a:fillRect/>
            </a:stretch>
          </p:blipFill>
          <p:spPr>
            <a:xfrm>
              <a:off x="2620325" y="2464699"/>
              <a:ext cx="3595425" cy="1017207"/>
            </a:xfrm>
            <a:prstGeom prst="rect">
              <a:avLst/>
            </a:prstGeom>
          </p:spPr>
        </p:pic>
        <p:pic>
          <p:nvPicPr>
            <p:cNvPr id="7" name="object 7"/>
            <p:cNvPicPr/>
            <p:nvPr/>
          </p:nvPicPr>
          <p:blipFill>
            <a:blip r:embed="rId4" cstate="print"/>
            <a:stretch>
              <a:fillRect/>
            </a:stretch>
          </p:blipFill>
          <p:spPr>
            <a:xfrm>
              <a:off x="6246770" y="2464700"/>
              <a:ext cx="1732787" cy="1017199"/>
            </a:xfrm>
            <a:prstGeom prst="rect">
              <a:avLst/>
            </a:prstGeom>
          </p:spPr>
        </p:pic>
      </p:grpSp>
    </p:spTree>
    <p:extLst>
      <p:ext uri="{BB962C8B-B14F-4D97-AF65-F5344CB8AC3E}">
        <p14:creationId xmlns:p14="http://schemas.microsoft.com/office/powerpoint/2010/main" val="264020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69895"/>
            <a:ext cx="9788501" cy="694207"/>
          </a:xfrm>
          <a:prstGeom prst="rect">
            <a:avLst/>
          </a:prstGeom>
        </p:spPr>
        <p:txBody>
          <a:bodyPr vert="horz" wrap="square" lIns="0" tIns="16933" rIns="0" bIns="0" rtlCol="0" anchor="ctr">
            <a:spAutoFit/>
          </a:bodyPr>
          <a:lstStyle/>
          <a:p>
            <a:pPr marL="16933">
              <a:lnSpc>
                <a:spcPct val="100000"/>
              </a:lnSpc>
              <a:spcBef>
                <a:spcPts val="133"/>
              </a:spcBef>
            </a:pPr>
            <a:r>
              <a:rPr spc="-47" dirty="0"/>
              <a:t>Breakthrough</a:t>
            </a:r>
            <a:r>
              <a:rPr spc="-27" dirty="0"/>
              <a:t> </a:t>
            </a:r>
            <a:r>
              <a:rPr spc="-47" dirty="0"/>
              <a:t>with</a:t>
            </a:r>
            <a:r>
              <a:rPr spc="-27" dirty="0"/>
              <a:t> </a:t>
            </a:r>
            <a:r>
              <a:rPr spc="-40" dirty="0"/>
              <a:t>Neural</a:t>
            </a:r>
            <a:r>
              <a:rPr spc="-27" dirty="0"/>
              <a:t> </a:t>
            </a:r>
            <a:r>
              <a:rPr spc="-20" dirty="0"/>
              <a:t>Networks</a:t>
            </a:r>
          </a:p>
        </p:txBody>
      </p:sp>
      <p:sp>
        <p:nvSpPr>
          <p:cNvPr id="3" name="object 3"/>
          <p:cNvSpPr txBox="1"/>
          <p:nvPr/>
        </p:nvSpPr>
        <p:spPr>
          <a:xfrm>
            <a:off x="633666" y="1670144"/>
            <a:ext cx="10807700" cy="861774"/>
          </a:xfrm>
          <a:prstGeom prst="rect">
            <a:avLst/>
          </a:prstGeom>
        </p:spPr>
        <p:txBody>
          <a:bodyPr vert="horz" wrap="square" lIns="0" tIns="71120" rIns="0" bIns="0" rtlCol="0">
            <a:spAutoFit/>
          </a:bodyPr>
          <a:lstStyle/>
          <a:p>
            <a:pPr marL="505447" indent="-489361">
              <a:spcBef>
                <a:spcPts val="560"/>
              </a:spcBef>
              <a:buFont typeface="Microsoft Sans Serif"/>
              <a:buChar char="●"/>
              <a:tabLst>
                <a:tab pos="505447" algn="l"/>
                <a:tab pos="506294" algn="l"/>
              </a:tabLst>
            </a:pPr>
            <a:r>
              <a:rPr sz="2400" spc="-87" dirty="0">
                <a:solidFill>
                  <a:srgbClr val="434343"/>
                </a:solidFill>
                <a:latin typeface="Roboto"/>
                <a:cs typeface="Roboto"/>
              </a:rPr>
              <a:t>Audio-</a:t>
            </a:r>
            <a:r>
              <a:rPr sz="2400" spc="-7" dirty="0">
                <a:solidFill>
                  <a:srgbClr val="434343"/>
                </a:solidFill>
                <a:latin typeface="Roboto"/>
                <a:cs typeface="Roboto"/>
              </a:rPr>
              <a:t> </a:t>
            </a:r>
            <a:r>
              <a:rPr sz="2400" spc="-13" dirty="0">
                <a:solidFill>
                  <a:srgbClr val="434343"/>
                </a:solidFill>
                <a:latin typeface="Roboto"/>
                <a:cs typeface="Roboto"/>
              </a:rPr>
              <a:t>Voice</a:t>
            </a:r>
            <a:r>
              <a:rPr sz="2400" spc="-7" dirty="0">
                <a:solidFill>
                  <a:srgbClr val="434343"/>
                </a:solidFill>
                <a:latin typeface="Roboto"/>
                <a:cs typeface="Roboto"/>
              </a:rPr>
              <a:t> </a:t>
            </a:r>
            <a:r>
              <a:rPr sz="2400" spc="-20" dirty="0">
                <a:solidFill>
                  <a:srgbClr val="434343"/>
                </a:solidFill>
                <a:latin typeface="Roboto"/>
                <a:cs typeface="Roboto"/>
              </a:rPr>
              <a:t>Assistants,</a:t>
            </a:r>
            <a:r>
              <a:rPr sz="2400" spc="-7" dirty="0">
                <a:solidFill>
                  <a:srgbClr val="434343"/>
                </a:solidFill>
                <a:latin typeface="Roboto"/>
                <a:cs typeface="Roboto"/>
              </a:rPr>
              <a:t> </a:t>
            </a:r>
            <a:r>
              <a:rPr sz="2400" spc="-20" dirty="0">
                <a:solidFill>
                  <a:srgbClr val="434343"/>
                </a:solidFill>
                <a:latin typeface="Roboto"/>
                <a:cs typeface="Roboto"/>
              </a:rPr>
              <a:t>ChatBots,</a:t>
            </a:r>
            <a:r>
              <a:rPr sz="2400" spc="-7" dirty="0">
                <a:solidFill>
                  <a:srgbClr val="434343"/>
                </a:solidFill>
                <a:latin typeface="Roboto"/>
                <a:cs typeface="Roboto"/>
              </a:rPr>
              <a:t> </a:t>
            </a:r>
            <a:r>
              <a:rPr sz="2400" spc="-20" dirty="0">
                <a:solidFill>
                  <a:srgbClr val="434343"/>
                </a:solidFill>
                <a:latin typeface="Roboto"/>
                <a:cs typeface="Roboto"/>
              </a:rPr>
              <a:t>Speech</a:t>
            </a:r>
            <a:r>
              <a:rPr sz="2400" spc="-7" dirty="0">
                <a:solidFill>
                  <a:srgbClr val="434343"/>
                </a:solidFill>
                <a:latin typeface="Roboto"/>
                <a:cs typeface="Roboto"/>
              </a:rPr>
              <a:t> </a:t>
            </a:r>
            <a:r>
              <a:rPr sz="2400" spc="-27" dirty="0">
                <a:solidFill>
                  <a:srgbClr val="434343"/>
                </a:solidFill>
                <a:latin typeface="Roboto"/>
                <a:cs typeface="Roboto"/>
              </a:rPr>
              <a:t>Recognition,</a:t>
            </a:r>
            <a:r>
              <a:rPr sz="2400" spc="-13" dirty="0">
                <a:solidFill>
                  <a:srgbClr val="434343"/>
                </a:solidFill>
                <a:latin typeface="Roboto"/>
                <a:cs typeface="Roboto"/>
              </a:rPr>
              <a:t> </a:t>
            </a:r>
            <a:r>
              <a:rPr sz="2400" spc="-20" dirty="0">
                <a:solidFill>
                  <a:srgbClr val="434343"/>
                </a:solidFill>
                <a:latin typeface="Roboto"/>
                <a:cs typeface="Roboto"/>
              </a:rPr>
              <a:t>machine</a:t>
            </a:r>
            <a:r>
              <a:rPr sz="2400" spc="-47" dirty="0">
                <a:solidFill>
                  <a:srgbClr val="434343"/>
                </a:solidFill>
                <a:latin typeface="Roboto"/>
                <a:cs typeface="Roboto"/>
              </a:rPr>
              <a:t> </a:t>
            </a:r>
            <a:r>
              <a:rPr sz="2400" spc="-40" dirty="0">
                <a:solidFill>
                  <a:srgbClr val="434343"/>
                </a:solidFill>
                <a:latin typeface="Roboto"/>
                <a:cs typeface="Roboto"/>
              </a:rPr>
              <a:t>Translation</a:t>
            </a:r>
            <a:endParaRPr sz="2400">
              <a:latin typeface="Roboto"/>
              <a:cs typeface="Roboto"/>
            </a:endParaRPr>
          </a:p>
          <a:p>
            <a:pPr marL="505447" indent="-489361">
              <a:spcBef>
                <a:spcPts val="433"/>
              </a:spcBef>
              <a:buFont typeface="Microsoft Sans Serif"/>
              <a:buChar char="●"/>
              <a:tabLst>
                <a:tab pos="505447" algn="l"/>
                <a:tab pos="506294" algn="l"/>
              </a:tabLst>
            </a:pPr>
            <a:r>
              <a:rPr sz="2400" spc="-47" dirty="0">
                <a:solidFill>
                  <a:srgbClr val="434343"/>
                </a:solidFill>
                <a:latin typeface="Roboto"/>
                <a:cs typeface="Roboto"/>
              </a:rPr>
              <a:t>Text</a:t>
            </a:r>
            <a:r>
              <a:rPr sz="2400" spc="-13" dirty="0">
                <a:solidFill>
                  <a:srgbClr val="434343"/>
                </a:solidFill>
                <a:latin typeface="Roboto"/>
                <a:cs typeface="Roboto"/>
              </a:rPr>
              <a:t> </a:t>
            </a:r>
            <a:r>
              <a:rPr sz="2400" spc="-420" dirty="0">
                <a:solidFill>
                  <a:srgbClr val="434343"/>
                </a:solidFill>
                <a:latin typeface="Roboto"/>
                <a:cs typeface="Roboto"/>
              </a:rPr>
              <a:t>-</a:t>
            </a:r>
            <a:r>
              <a:rPr sz="2400" spc="-360" dirty="0">
                <a:solidFill>
                  <a:srgbClr val="434343"/>
                </a:solidFill>
                <a:latin typeface="Roboto"/>
                <a:cs typeface="Roboto"/>
              </a:rPr>
              <a:t> </a:t>
            </a:r>
            <a:r>
              <a:rPr sz="2400" spc="-27" dirty="0">
                <a:solidFill>
                  <a:srgbClr val="434343"/>
                </a:solidFill>
                <a:latin typeface="Roboto"/>
                <a:cs typeface="Roboto"/>
              </a:rPr>
              <a:t>Handwriting</a:t>
            </a:r>
            <a:r>
              <a:rPr sz="2400" spc="-13" dirty="0">
                <a:solidFill>
                  <a:srgbClr val="434343"/>
                </a:solidFill>
                <a:latin typeface="Roboto"/>
                <a:cs typeface="Roboto"/>
              </a:rPr>
              <a:t> </a:t>
            </a:r>
            <a:r>
              <a:rPr sz="2400" spc="-27" dirty="0">
                <a:solidFill>
                  <a:srgbClr val="434343"/>
                </a:solidFill>
                <a:latin typeface="Roboto"/>
                <a:cs typeface="Roboto"/>
              </a:rPr>
              <a:t>Recognition,</a:t>
            </a:r>
            <a:r>
              <a:rPr sz="2400" spc="-13" dirty="0">
                <a:solidFill>
                  <a:srgbClr val="434343"/>
                </a:solidFill>
                <a:latin typeface="Roboto"/>
                <a:cs typeface="Roboto"/>
              </a:rPr>
              <a:t> </a:t>
            </a:r>
            <a:r>
              <a:rPr sz="2400" spc="-20" dirty="0">
                <a:solidFill>
                  <a:srgbClr val="434343"/>
                </a:solidFill>
                <a:latin typeface="Roboto"/>
                <a:cs typeface="Roboto"/>
              </a:rPr>
              <a:t>text</a:t>
            </a:r>
            <a:r>
              <a:rPr sz="2400" spc="-13" dirty="0">
                <a:solidFill>
                  <a:srgbClr val="434343"/>
                </a:solidFill>
                <a:latin typeface="Roboto"/>
                <a:cs typeface="Roboto"/>
              </a:rPr>
              <a:t> </a:t>
            </a:r>
            <a:r>
              <a:rPr sz="2400" spc="-27" dirty="0">
                <a:solidFill>
                  <a:srgbClr val="434343"/>
                </a:solidFill>
                <a:latin typeface="Roboto"/>
                <a:cs typeface="Roboto"/>
              </a:rPr>
              <a:t>to</a:t>
            </a:r>
            <a:r>
              <a:rPr sz="2400" spc="-7" dirty="0">
                <a:solidFill>
                  <a:srgbClr val="434343"/>
                </a:solidFill>
                <a:latin typeface="Roboto"/>
                <a:cs typeface="Roboto"/>
              </a:rPr>
              <a:t> </a:t>
            </a:r>
            <a:r>
              <a:rPr sz="2400" spc="-13" dirty="0">
                <a:solidFill>
                  <a:srgbClr val="434343"/>
                </a:solidFill>
                <a:latin typeface="Roboto"/>
                <a:cs typeface="Roboto"/>
              </a:rPr>
              <a:t>speech</a:t>
            </a:r>
            <a:r>
              <a:rPr sz="2400" spc="-7" dirty="0">
                <a:solidFill>
                  <a:srgbClr val="434343"/>
                </a:solidFill>
                <a:latin typeface="Roboto"/>
                <a:cs typeface="Roboto"/>
              </a:rPr>
              <a:t> </a:t>
            </a:r>
            <a:r>
              <a:rPr sz="2400" spc="-27" dirty="0">
                <a:solidFill>
                  <a:srgbClr val="434343"/>
                </a:solidFill>
                <a:latin typeface="Roboto"/>
                <a:cs typeface="Roboto"/>
              </a:rPr>
              <a:t>recognition</a:t>
            </a:r>
            <a:endParaRPr sz="2400">
              <a:latin typeface="Roboto"/>
              <a:cs typeface="Roboto"/>
            </a:endParaRPr>
          </a:p>
        </p:txBody>
      </p:sp>
      <p:pic>
        <p:nvPicPr>
          <p:cNvPr id="4" name="object 4"/>
          <p:cNvPicPr/>
          <p:nvPr/>
        </p:nvPicPr>
        <p:blipFill>
          <a:blip r:embed="rId2" cstate="print"/>
          <a:stretch>
            <a:fillRect/>
          </a:stretch>
        </p:blipFill>
        <p:spPr>
          <a:xfrm>
            <a:off x="1388604" y="2905917"/>
            <a:ext cx="9644069" cy="1429657"/>
          </a:xfrm>
          <a:prstGeom prst="rect">
            <a:avLst/>
          </a:prstGeom>
        </p:spPr>
      </p:pic>
      <p:pic>
        <p:nvPicPr>
          <p:cNvPr id="5" name="object 5"/>
          <p:cNvPicPr/>
          <p:nvPr/>
        </p:nvPicPr>
        <p:blipFill>
          <a:blip r:embed="rId3" cstate="print"/>
          <a:stretch>
            <a:fillRect/>
          </a:stretch>
        </p:blipFill>
        <p:spPr>
          <a:xfrm>
            <a:off x="7054867" y="4661483"/>
            <a:ext cx="3367799" cy="1671600"/>
          </a:xfrm>
          <a:prstGeom prst="rect">
            <a:avLst/>
          </a:prstGeom>
        </p:spPr>
      </p:pic>
      <p:pic>
        <p:nvPicPr>
          <p:cNvPr id="6" name="object 6"/>
          <p:cNvPicPr/>
          <p:nvPr/>
        </p:nvPicPr>
        <p:blipFill>
          <a:blip r:embed="rId4" cstate="print"/>
          <a:stretch>
            <a:fillRect/>
          </a:stretch>
        </p:blipFill>
        <p:spPr>
          <a:xfrm>
            <a:off x="2769199" y="4678316"/>
            <a:ext cx="3136732" cy="1637965"/>
          </a:xfrm>
          <a:prstGeom prst="rect">
            <a:avLst/>
          </a:prstGeom>
        </p:spPr>
      </p:pic>
    </p:spTree>
    <p:extLst>
      <p:ext uri="{BB962C8B-B14F-4D97-AF65-F5344CB8AC3E}">
        <p14:creationId xmlns:p14="http://schemas.microsoft.com/office/powerpoint/2010/main" val="216067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69895"/>
            <a:ext cx="9198192" cy="694207"/>
          </a:xfrm>
          <a:prstGeom prst="rect">
            <a:avLst/>
          </a:prstGeom>
        </p:spPr>
        <p:txBody>
          <a:bodyPr vert="horz" wrap="square" lIns="0" tIns="16933" rIns="0" bIns="0" rtlCol="0" anchor="ctr">
            <a:spAutoFit/>
          </a:bodyPr>
          <a:lstStyle/>
          <a:p>
            <a:pPr marL="16933">
              <a:lnSpc>
                <a:spcPct val="100000"/>
              </a:lnSpc>
              <a:spcBef>
                <a:spcPts val="133"/>
              </a:spcBef>
            </a:pPr>
            <a:r>
              <a:rPr spc="-47" dirty="0"/>
              <a:t>Breakthrough</a:t>
            </a:r>
            <a:r>
              <a:rPr spc="-27" dirty="0"/>
              <a:t> </a:t>
            </a:r>
            <a:r>
              <a:rPr spc="-47" dirty="0"/>
              <a:t>with</a:t>
            </a:r>
            <a:r>
              <a:rPr spc="-27" dirty="0"/>
              <a:t> </a:t>
            </a:r>
            <a:r>
              <a:rPr spc="-40" dirty="0"/>
              <a:t>Neural</a:t>
            </a:r>
            <a:r>
              <a:rPr spc="-27" dirty="0"/>
              <a:t> </a:t>
            </a:r>
            <a:r>
              <a:rPr spc="-20" dirty="0"/>
              <a:t>Networks</a:t>
            </a:r>
          </a:p>
        </p:txBody>
      </p:sp>
      <p:sp>
        <p:nvSpPr>
          <p:cNvPr id="3" name="object 3"/>
          <p:cNvSpPr txBox="1"/>
          <p:nvPr/>
        </p:nvSpPr>
        <p:spPr>
          <a:xfrm>
            <a:off x="633666" y="1670143"/>
            <a:ext cx="10293773" cy="866562"/>
          </a:xfrm>
          <a:prstGeom prst="rect">
            <a:avLst/>
          </a:prstGeom>
        </p:spPr>
        <p:txBody>
          <a:bodyPr vert="horz" wrap="square" lIns="0" tIns="16933" rIns="0" bIns="0" rtlCol="0">
            <a:spAutoFit/>
          </a:bodyPr>
          <a:lstStyle/>
          <a:p>
            <a:pPr marL="505447" marR="6773" indent="-489361">
              <a:lnSpc>
                <a:spcPct val="114999"/>
              </a:lnSpc>
              <a:spcBef>
                <a:spcPts val="133"/>
              </a:spcBef>
              <a:buFont typeface="Microsoft Sans Serif"/>
              <a:buChar char="●"/>
              <a:tabLst>
                <a:tab pos="505447" algn="l"/>
                <a:tab pos="506294" algn="l"/>
              </a:tabLst>
            </a:pPr>
            <a:r>
              <a:rPr sz="2400" spc="-67" dirty="0">
                <a:solidFill>
                  <a:srgbClr val="434343"/>
                </a:solidFill>
                <a:latin typeface="Roboto"/>
                <a:cs typeface="Roboto"/>
              </a:rPr>
              <a:t>Robotics-</a:t>
            </a:r>
            <a:r>
              <a:rPr sz="2400" spc="-13" dirty="0">
                <a:solidFill>
                  <a:srgbClr val="434343"/>
                </a:solidFill>
                <a:latin typeface="Roboto"/>
                <a:cs typeface="Roboto"/>
              </a:rPr>
              <a:t> </a:t>
            </a:r>
            <a:r>
              <a:rPr sz="2400" spc="-20" dirty="0">
                <a:solidFill>
                  <a:srgbClr val="434343"/>
                </a:solidFill>
                <a:latin typeface="Roboto"/>
                <a:cs typeface="Roboto"/>
              </a:rPr>
              <a:t>Perception,</a:t>
            </a:r>
            <a:r>
              <a:rPr sz="2400" spc="-7" dirty="0">
                <a:solidFill>
                  <a:srgbClr val="434343"/>
                </a:solidFill>
                <a:latin typeface="Roboto"/>
                <a:cs typeface="Roboto"/>
              </a:rPr>
              <a:t> </a:t>
            </a:r>
            <a:r>
              <a:rPr sz="2400" spc="-27" dirty="0">
                <a:solidFill>
                  <a:srgbClr val="434343"/>
                </a:solidFill>
                <a:latin typeface="Roboto"/>
                <a:cs typeface="Roboto"/>
              </a:rPr>
              <a:t>Navigation,</a:t>
            </a:r>
            <a:r>
              <a:rPr sz="2400" spc="-7" dirty="0">
                <a:solidFill>
                  <a:srgbClr val="434343"/>
                </a:solidFill>
                <a:latin typeface="Roboto"/>
                <a:cs typeface="Roboto"/>
              </a:rPr>
              <a:t> </a:t>
            </a:r>
            <a:r>
              <a:rPr sz="2400" spc="-20" dirty="0">
                <a:solidFill>
                  <a:srgbClr val="434343"/>
                </a:solidFill>
                <a:latin typeface="Roboto"/>
                <a:cs typeface="Roboto"/>
              </a:rPr>
              <a:t>Guidance</a:t>
            </a:r>
            <a:r>
              <a:rPr sz="2400" spc="-7" dirty="0">
                <a:solidFill>
                  <a:srgbClr val="434343"/>
                </a:solidFill>
                <a:latin typeface="Roboto"/>
                <a:cs typeface="Roboto"/>
              </a:rPr>
              <a:t> </a:t>
            </a:r>
            <a:r>
              <a:rPr sz="2400" spc="-27" dirty="0">
                <a:solidFill>
                  <a:srgbClr val="434343"/>
                </a:solidFill>
                <a:latin typeface="Roboto"/>
                <a:cs typeface="Roboto"/>
              </a:rPr>
              <a:t>and</a:t>
            </a:r>
            <a:r>
              <a:rPr sz="2400" spc="-13" dirty="0">
                <a:solidFill>
                  <a:srgbClr val="434343"/>
                </a:solidFill>
                <a:latin typeface="Roboto"/>
                <a:cs typeface="Roboto"/>
              </a:rPr>
              <a:t> </a:t>
            </a:r>
            <a:r>
              <a:rPr sz="2400" spc="-27" dirty="0">
                <a:solidFill>
                  <a:srgbClr val="434343"/>
                </a:solidFill>
                <a:latin typeface="Roboto"/>
                <a:cs typeface="Roboto"/>
              </a:rPr>
              <a:t>control,</a:t>
            </a:r>
            <a:r>
              <a:rPr sz="2400" spc="-7" dirty="0">
                <a:solidFill>
                  <a:srgbClr val="434343"/>
                </a:solidFill>
                <a:latin typeface="Roboto"/>
                <a:cs typeface="Roboto"/>
              </a:rPr>
              <a:t> </a:t>
            </a:r>
            <a:r>
              <a:rPr sz="2400" spc="-33" dirty="0">
                <a:solidFill>
                  <a:srgbClr val="434343"/>
                </a:solidFill>
                <a:latin typeface="Roboto"/>
                <a:cs typeface="Roboto"/>
              </a:rPr>
              <a:t>Grasp</a:t>
            </a:r>
            <a:r>
              <a:rPr sz="2400" spc="-13" dirty="0">
                <a:solidFill>
                  <a:srgbClr val="434343"/>
                </a:solidFill>
                <a:latin typeface="Roboto"/>
                <a:cs typeface="Roboto"/>
              </a:rPr>
              <a:t> </a:t>
            </a:r>
            <a:r>
              <a:rPr sz="2400" spc="-20" dirty="0">
                <a:solidFill>
                  <a:srgbClr val="434343"/>
                </a:solidFill>
                <a:latin typeface="Roboto"/>
                <a:cs typeface="Roboto"/>
              </a:rPr>
              <a:t>Detection, </a:t>
            </a:r>
            <a:r>
              <a:rPr sz="2400" spc="-573" dirty="0">
                <a:solidFill>
                  <a:srgbClr val="434343"/>
                </a:solidFill>
                <a:latin typeface="Roboto"/>
                <a:cs typeface="Roboto"/>
              </a:rPr>
              <a:t> </a:t>
            </a:r>
            <a:r>
              <a:rPr sz="2400" spc="-27" dirty="0">
                <a:solidFill>
                  <a:srgbClr val="434343"/>
                </a:solidFill>
                <a:latin typeface="Roboto"/>
                <a:cs typeface="Roboto"/>
              </a:rPr>
              <a:t>Robot</a:t>
            </a:r>
            <a:r>
              <a:rPr sz="2400" spc="-20" dirty="0">
                <a:solidFill>
                  <a:srgbClr val="434343"/>
                </a:solidFill>
                <a:latin typeface="Roboto"/>
                <a:cs typeface="Roboto"/>
              </a:rPr>
              <a:t> </a:t>
            </a:r>
            <a:r>
              <a:rPr sz="2400" spc="-27" dirty="0">
                <a:solidFill>
                  <a:srgbClr val="434343"/>
                </a:solidFill>
                <a:latin typeface="Roboto"/>
                <a:cs typeface="Roboto"/>
              </a:rPr>
              <a:t>manipulation.</a:t>
            </a:r>
            <a:endParaRPr sz="2400">
              <a:latin typeface="Roboto"/>
              <a:cs typeface="Roboto"/>
            </a:endParaRPr>
          </a:p>
        </p:txBody>
      </p:sp>
      <p:pic>
        <p:nvPicPr>
          <p:cNvPr id="4" name="object 4"/>
          <p:cNvPicPr/>
          <p:nvPr/>
        </p:nvPicPr>
        <p:blipFill>
          <a:blip r:embed="rId2" cstate="print"/>
          <a:stretch>
            <a:fillRect/>
          </a:stretch>
        </p:blipFill>
        <p:spPr>
          <a:xfrm>
            <a:off x="839233" y="2643234"/>
            <a:ext cx="9467699" cy="2374233"/>
          </a:xfrm>
          <a:prstGeom prst="rect">
            <a:avLst/>
          </a:prstGeom>
        </p:spPr>
      </p:pic>
    </p:spTree>
    <p:extLst>
      <p:ext uri="{BB962C8B-B14F-4D97-AF65-F5344CB8AC3E}">
        <p14:creationId xmlns:p14="http://schemas.microsoft.com/office/powerpoint/2010/main" val="36107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Artificial intelligence</a:t>
            </a:r>
            <a:r>
              <a:rPr lang="en-US" dirty="0" smtClean="0"/>
              <a:t>, machine learning, and deep learning</a:t>
            </a:r>
            <a:endParaRPr lang="en-US" dirty="0"/>
          </a:p>
        </p:txBody>
      </p:sp>
      <p:sp>
        <p:nvSpPr>
          <p:cNvPr id="3" name="Content Placeholder 2"/>
          <p:cNvSpPr>
            <a:spLocks noGrp="1"/>
          </p:cNvSpPr>
          <p:nvPr>
            <p:ph idx="1"/>
          </p:nvPr>
        </p:nvSpPr>
        <p:spPr/>
        <p:txBody>
          <a:bodyPr/>
          <a:lstStyle/>
          <a:p>
            <a:r>
              <a:rPr lang="en-US" dirty="0" smtClean="0"/>
              <a:t>AI has been a subject of media hype (ML, DL)</a:t>
            </a:r>
          </a:p>
          <a:p>
            <a:r>
              <a:rPr lang="en-US" dirty="0" smtClean="0"/>
              <a:t>AI - The effort to automate intellectual tasks normally performed by humans.</a:t>
            </a:r>
          </a:p>
          <a:p>
            <a:r>
              <a:rPr lang="en-US" dirty="0" smtClean="0"/>
              <a:t>AI is a general field that encompasses </a:t>
            </a:r>
          </a:p>
          <a:p>
            <a:pPr marL="0" indent="0">
              <a:buNone/>
            </a:pPr>
            <a:r>
              <a:rPr lang="en-US" dirty="0" smtClean="0"/>
              <a:t>machine learning and deep learning, </a:t>
            </a:r>
          </a:p>
          <a:p>
            <a:pPr marL="0" indent="0">
              <a:buNone/>
            </a:pPr>
            <a:r>
              <a:rPr lang="en-US" dirty="0" smtClean="0"/>
              <a:t>but that also includes many more </a:t>
            </a:r>
          </a:p>
          <a:p>
            <a:pPr marL="0" indent="0">
              <a:buNone/>
            </a:pPr>
            <a:r>
              <a:rPr lang="en-US" dirty="0" smtClean="0"/>
              <a:t>approaches that don’t involve any </a:t>
            </a:r>
          </a:p>
          <a:p>
            <a:pPr marL="0" indent="0">
              <a:buNone/>
            </a:pPr>
            <a:r>
              <a:rPr lang="en-US" dirty="0" smtClean="0"/>
              <a:t>learning.</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6877050" y="3095625"/>
            <a:ext cx="5314950" cy="3762375"/>
          </a:xfrm>
          <a:prstGeom prst="rect">
            <a:avLst/>
          </a:prstGeom>
        </p:spPr>
      </p:pic>
    </p:spTree>
    <p:extLst>
      <p:ext uri="{BB962C8B-B14F-4D97-AF65-F5344CB8AC3E}">
        <p14:creationId xmlns:p14="http://schemas.microsoft.com/office/powerpoint/2010/main" val="265210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69895"/>
            <a:ext cx="11015418" cy="694207"/>
          </a:xfrm>
          <a:prstGeom prst="rect">
            <a:avLst/>
          </a:prstGeom>
        </p:spPr>
        <p:txBody>
          <a:bodyPr vert="horz" wrap="square" lIns="0" tIns="16933" rIns="0" bIns="0" rtlCol="0" anchor="ctr">
            <a:spAutoFit/>
          </a:bodyPr>
          <a:lstStyle/>
          <a:p>
            <a:pPr marL="16933">
              <a:lnSpc>
                <a:spcPct val="100000"/>
              </a:lnSpc>
              <a:spcBef>
                <a:spcPts val="133"/>
              </a:spcBef>
            </a:pPr>
            <a:r>
              <a:rPr spc="-47" dirty="0"/>
              <a:t>Breakthrough</a:t>
            </a:r>
            <a:r>
              <a:rPr spc="-27" dirty="0"/>
              <a:t> </a:t>
            </a:r>
            <a:r>
              <a:rPr spc="-47" dirty="0"/>
              <a:t>with</a:t>
            </a:r>
            <a:r>
              <a:rPr spc="-27" dirty="0"/>
              <a:t> </a:t>
            </a:r>
            <a:r>
              <a:rPr spc="-40" dirty="0"/>
              <a:t>Neural</a:t>
            </a:r>
            <a:r>
              <a:rPr spc="-27" dirty="0"/>
              <a:t> </a:t>
            </a:r>
            <a:r>
              <a:rPr spc="-20" dirty="0"/>
              <a:t>Networks</a:t>
            </a:r>
          </a:p>
        </p:txBody>
      </p:sp>
      <p:sp>
        <p:nvSpPr>
          <p:cNvPr id="3" name="object 3"/>
          <p:cNvSpPr txBox="1"/>
          <p:nvPr/>
        </p:nvSpPr>
        <p:spPr>
          <a:xfrm>
            <a:off x="633666" y="1670144"/>
            <a:ext cx="10115127" cy="866562"/>
          </a:xfrm>
          <a:prstGeom prst="rect">
            <a:avLst/>
          </a:prstGeom>
        </p:spPr>
        <p:txBody>
          <a:bodyPr vert="horz" wrap="square" lIns="0" tIns="16933" rIns="0" bIns="0" rtlCol="0">
            <a:spAutoFit/>
          </a:bodyPr>
          <a:lstStyle/>
          <a:p>
            <a:pPr marL="505447" marR="6773" indent="-489361">
              <a:lnSpc>
                <a:spcPct val="114999"/>
              </a:lnSpc>
              <a:spcBef>
                <a:spcPts val="133"/>
              </a:spcBef>
              <a:buFont typeface="Microsoft Sans Serif"/>
              <a:buChar char="●"/>
              <a:tabLst>
                <a:tab pos="505447" algn="l"/>
                <a:tab pos="506294" algn="l"/>
              </a:tabLst>
            </a:pPr>
            <a:r>
              <a:rPr sz="2400" spc="-67" dirty="0">
                <a:solidFill>
                  <a:srgbClr val="434343"/>
                </a:solidFill>
                <a:latin typeface="Roboto"/>
                <a:cs typeface="Roboto"/>
              </a:rPr>
              <a:t>Self-Driving</a:t>
            </a:r>
            <a:r>
              <a:rPr sz="2400" dirty="0">
                <a:solidFill>
                  <a:srgbClr val="434343"/>
                </a:solidFill>
                <a:latin typeface="Roboto"/>
                <a:cs typeface="Roboto"/>
              </a:rPr>
              <a:t> </a:t>
            </a:r>
            <a:r>
              <a:rPr sz="2400" spc="-93" dirty="0">
                <a:solidFill>
                  <a:srgbClr val="434343"/>
                </a:solidFill>
                <a:latin typeface="Roboto"/>
                <a:cs typeface="Roboto"/>
              </a:rPr>
              <a:t>Cars-</a:t>
            </a:r>
            <a:r>
              <a:rPr sz="2400" spc="-7" dirty="0">
                <a:solidFill>
                  <a:srgbClr val="434343"/>
                </a:solidFill>
                <a:latin typeface="Roboto"/>
                <a:cs typeface="Roboto"/>
              </a:rPr>
              <a:t> </a:t>
            </a:r>
            <a:r>
              <a:rPr sz="2400" spc="-33" dirty="0">
                <a:solidFill>
                  <a:srgbClr val="434343"/>
                </a:solidFill>
                <a:latin typeface="Roboto"/>
                <a:cs typeface="Roboto"/>
              </a:rPr>
              <a:t>Behaviour</a:t>
            </a:r>
            <a:r>
              <a:rPr sz="2400" spc="7" dirty="0">
                <a:solidFill>
                  <a:srgbClr val="434343"/>
                </a:solidFill>
                <a:latin typeface="Roboto"/>
                <a:cs typeface="Roboto"/>
              </a:rPr>
              <a:t> </a:t>
            </a:r>
            <a:r>
              <a:rPr sz="2400" spc="-27" dirty="0">
                <a:solidFill>
                  <a:srgbClr val="434343"/>
                </a:solidFill>
                <a:latin typeface="Roboto"/>
                <a:cs typeface="Roboto"/>
              </a:rPr>
              <a:t>Prediction,Interpreting</a:t>
            </a:r>
            <a:r>
              <a:rPr sz="2400" spc="-7" dirty="0">
                <a:solidFill>
                  <a:srgbClr val="434343"/>
                </a:solidFill>
                <a:latin typeface="Roboto"/>
                <a:cs typeface="Roboto"/>
              </a:rPr>
              <a:t> </a:t>
            </a:r>
            <a:r>
              <a:rPr sz="2400" spc="-33" dirty="0">
                <a:solidFill>
                  <a:srgbClr val="434343"/>
                </a:solidFill>
                <a:latin typeface="Roboto"/>
                <a:cs typeface="Roboto"/>
              </a:rPr>
              <a:t>human</a:t>
            </a:r>
            <a:r>
              <a:rPr sz="2400" spc="-7" dirty="0">
                <a:solidFill>
                  <a:srgbClr val="434343"/>
                </a:solidFill>
                <a:latin typeface="Roboto"/>
                <a:cs typeface="Roboto"/>
              </a:rPr>
              <a:t> </a:t>
            </a:r>
            <a:r>
              <a:rPr sz="2400" spc="-33" dirty="0">
                <a:solidFill>
                  <a:srgbClr val="434343"/>
                </a:solidFill>
                <a:latin typeface="Roboto"/>
                <a:cs typeface="Roboto"/>
              </a:rPr>
              <a:t>actions,Task </a:t>
            </a:r>
            <a:r>
              <a:rPr sz="2400" spc="-573" dirty="0">
                <a:solidFill>
                  <a:srgbClr val="434343"/>
                </a:solidFill>
                <a:latin typeface="Roboto"/>
                <a:cs typeface="Roboto"/>
              </a:rPr>
              <a:t> </a:t>
            </a:r>
            <a:r>
              <a:rPr sz="2400" spc="-33" dirty="0">
                <a:solidFill>
                  <a:srgbClr val="434343"/>
                </a:solidFill>
                <a:latin typeface="Roboto"/>
                <a:cs typeface="Roboto"/>
              </a:rPr>
              <a:t>planning,</a:t>
            </a:r>
            <a:r>
              <a:rPr sz="2400" spc="-7" dirty="0">
                <a:solidFill>
                  <a:srgbClr val="434343"/>
                </a:solidFill>
                <a:latin typeface="Roboto"/>
                <a:cs typeface="Roboto"/>
              </a:rPr>
              <a:t> </a:t>
            </a:r>
            <a:r>
              <a:rPr sz="2400" spc="-20" dirty="0">
                <a:solidFill>
                  <a:srgbClr val="434343"/>
                </a:solidFill>
                <a:latin typeface="Roboto"/>
                <a:cs typeface="Roboto"/>
              </a:rPr>
              <a:t>Scene</a:t>
            </a:r>
            <a:r>
              <a:rPr sz="2400" dirty="0">
                <a:solidFill>
                  <a:srgbClr val="434343"/>
                </a:solidFill>
                <a:latin typeface="Roboto"/>
                <a:cs typeface="Roboto"/>
              </a:rPr>
              <a:t> </a:t>
            </a:r>
            <a:r>
              <a:rPr sz="2400" spc="-33" dirty="0">
                <a:solidFill>
                  <a:srgbClr val="434343"/>
                </a:solidFill>
                <a:latin typeface="Roboto"/>
                <a:cs typeface="Roboto"/>
              </a:rPr>
              <a:t>Understanding,</a:t>
            </a:r>
            <a:r>
              <a:rPr sz="2400" spc="-7" dirty="0">
                <a:solidFill>
                  <a:srgbClr val="434343"/>
                </a:solidFill>
                <a:latin typeface="Roboto"/>
                <a:cs typeface="Roboto"/>
              </a:rPr>
              <a:t> </a:t>
            </a:r>
            <a:r>
              <a:rPr sz="2400" spc="-27" dirty="0">
                <a:solidFill>
                  <a:srgbClr val="434343"/>
                </a:solidFill>
                <a:latin typeface="Roboto"/>
                <a:cs typeface="Roboto"/>
              </a:rPr>
              <a:t>Sensor</a:t>
            </a:r>
            <a:r>
              <a:rPr sz="2400" dirty="0">
                <a:solidFill>
                  <a:srgbClr val="434343"/>
                </a:solidFill>
                <a:latin typeface="Roboto"/>
                <a:cs typeface="Roboto"/>
              </a:rPr>
              <a:t> </a:t>
            </a:r>
            <a:r>
              <a:rPr sz="2400" spc="-27" dirty="0">
                <a:solidFill>
                  <a:srgbClr val="434343"/>
                </a:solidFill>
                <a:latin typeface="Roboto"/>
                <a:cs typeface="Roboto"/>
              </a:rPr>
              <a:t>Fusion,</a:t>
            </a:r>
            <a:r>
              <a:rPr sz="2400" spc="-7" dirty="0">
                <a:solidFill>
                  <a:srgbClr val="434343"/>
                </a:solidFill>
                <a:latin typeface="Roboto"/>
                <a:cs typeface="Roboto"/>
              </a:rPr>
              <a:t> </a:t>
            </a:r>
            <a:r>
              <a:rPr sz="2400" spc="-100" dirty="0">
                <a:solidFill>
                  <a:srgbClr val="434343"/>
                </a:solidFill>
                <a:latin typeface="Roboto"/>
                <a:cs typeface="Roboto"/>
              </a:rPr>
              <a:t>End-to-End</a:t>
            </a:r>
            <a:r>
              <a:rPr sz="2400" dirty="0">
                <a:solidFill>
                  <a:srgbClr val="434343"/>
                </a:solidFill>
                <a:latin typeface="Roboto"/>
                <a:cs typeface="Roboto"/>
              </a:rPr>
              <a:t> </a:t>
            </a:r>
            <a:r>
              <a:rPr sz="2400" spc="-20" dirty="0">
                <a:solidFill>
                  <a:srgbClr val="434343"/>
                </a:solidFill>
                <a:latin typeface="Roboto"/>
                <a:cs typeface="Roboto"/>
              </a:rPr>
              <a:t>Control</a:t>
            </a:r>
            <a:endParaRPr sz="2400">
              <a:latin typeface="Roboto"/>
              <a:cs typeface="Roboto"/>
            </a:endParaRPr>
          </a:p>
        </p:txBody>
      </p:sp>
      <p:pic>
        <p:nvPicPr>
          <p:cNvPr id="4" name="object 4"/>
          <p:cNvPicPr/>
          <p:nvPr/>
        </p:nvPicPr>
        <p:blipFill>
          <a:blip r:embed="rId2" cstate="print"/>
          <a:stretch>
            <a:fillRect/>
          </a:stretch>
        </p:blipFill>
        <p:spPr>
          <a:xfrm>
            <a:off x="3048001" y="2734201"/>
            <a:ext cx="6095999" cy="3639967"/>
          </a:xfrm>
          <a:prstGeom prst="rect">
            <a:avLst/>
          </a:prstGeom>
        </p:spPr>
      </p:pic>
    </p:spTree>
    <p:extLst>
      <p:ext uri="{BB962C8B-B14F-4D97-AF65-F5344CB8AC3E}">
        <p14:creationId xmlns:p14="http://schemas.microsoft.com/office/powerpoint/2010/main" val="86991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231341"/>
            <a:ext cx="2596727" cy="1371315"/>
          </a:xfrm>
          <a:prstGeom prst="rect">
            <a:avLst/>
          </a:prstGeom>
        </p:spPr>
        <p:txBody>
          <a:bodyPr vert="horz" wrap="square" lIns="0" tIns="16933" rIns="0" bIns="0" rtlCol="0" anchor="ctr">
            <a:spAutoFit/>
          </a:bodyPr>
          <a:lstStyle/>
          <a:p>
            <a:pPr marL="16933">
              <a:lnSpc>
                <a:spcPct val="100000"/>
              </a:lnSpc>
              <a:spcBef>
                <a:spcPts val="133"/>
              </a:spcBef>
            </a:pPr>
            <a:r>
              <a:rPr spc="-20" dirty="0"/>
              <a:t>Most</a:t>
            </a:r>
            <a:r>
              <a:rPr spc="-73" dirty="0"/>
              <a:t> </a:t>
            </a:r>
            <a:r>
              <a:rPr spc="-33" dirty="0"/>
              <a:t>Recent</a:t>
            </a:r>
          </a:p>
        </p:txBody>
      </p:sp>
      <p:sp>
        <p:nvSpPr>
          <p:cNvPr id="3" name="object 3"/>
          <p:cNvSpPr txBox="1"/>
          <p:nvPr/>
        </p:nvSpPr>
        <p:spPr>
          <a:xfrm>
            <a:off x="633666" y="1670143"/>
            <a:ext cx="1833033" cy="861774"/>
          </a:xfrm>
          <a:prstGeom prst="rect">
            <a:avLst/>
          </a:prstGeom>
        </p:spPr>
        <p:txBody>
          <a:bodyPr vert="horz" wrap="square" lIns="0" tIns="71120" rIns="0" bIns="0" rtlCol="0">
            <a:spAutoFit/>
          </a:bodyPr>
          <a:lstStyle/>
          <a:p>
            <a:pPr marL="505447" indent="-489361">
              <a:spcBef>
                <a:spcPts val="560"/>
              </a:spcBef>
              <a:buFont typeface="Microsoft Sans Serif"/>
              <a:buChar char="●"/>
              <a:tabLst>
                <a:tab pos="505447" algn="l"/>
                <a:tab pos="506294" algn="l"/>
              </a:tabLst>
            </a:pPr>
            <a:r>
              <a:rPr sz="2400" spc="-80" dirty="0">
                <a:solidFill>
                  <a:srgbClr val="434343"/>
                </a:solidFill>
                <a:latin typeface="Roboto"/>
                <a:cs typeface="Roboto"/>
              </a:rPr>
              <a:t>D</a:t>
            </a:r>
            <a:r>
              <a:rPr sz="2400" spc="-147" dirty="0">
                <a:solidFill>
                  <a:srgbClr val="434343"/>
                </a:solidFill>
                <a:latin typeface="Roboto"/>
                <a:cs typeface="Roboto"/>
              </a:rPr>
              <a:t>ALL-E</a:t>
            </a:r>
            <a:r>
              <a:rPr sz="2400" spc="-120" dirty="0">
                <a:solidFill>
                  <a:srgbClr val="434343"/>
                </a:solidFill>
                <a:latin typeface="Roboto"/>
                <a:cs typeface="Roboto"/>
              </a:rPr>
              <a:t>-</a:t>
            </a:r>
            <a:r>
              <a:rPr sz="2400" spc="-7" dirty="0">
                <a:solidFill>
                  <a:srgbClr val="434343"/>
                </a:solidFill>
                <a:latin typeface="Roboto"/>
                <a:cs typeface="Roboto"/>
              </a:rPr>
              <a:t> 2</a:t>
            </a:r>
            <a:endParaRPr sz="2400">
              <a:latin typeface="Roboto"/>
              <a:cs typeface="Roboto"/>
            </a:endParaRPr>
          </a:p>
          <a:p>
            <a:pPr marL="505447" indent="-489361">
              <a:spcBef>
                <a:spcPts val="433"/>
              </a:spcBef>
              <a:buFont typeface="Microsoft Sans Serif"/>
              <a:buChar char="●"/>
              <a:tabLst>
                <a:tab pos="505447" algn="l"/>
                <a:tab pos="506294" algn="l"/>
              </a:tabLst>
            </a:pPr>
            <a:r>
              <a:rPr sz="2400" spc="-13" dirty="0">
                <a:solidFill>
                  <a:srgbClr val="434343"/>
                </a:solidFill>
                <a:latin typeface="Roboto"/>
                <a:cs typeface="Roboto"/>
              </a:rPr>
              <a:t>ChatGPT</a:t>
            </a:r>
            <a:endParaRPr sz="2400">
              <a:latin typeface="Roboto"/>
              <a:cs typeface="Roboto"/>
            </a:endParaRPr>
          </a:p>
        </p:txBody>
      </p:sp>
      <p:pic>
        <p:nvPicPr>
          <p:cNvPr id="4" name="object 4"/>
          <p:cNvPicPr/>
          <p:nvPr/>
        </p:nvPicPr>
        <p:blipFill>
          <a:blip r:embed="rId2" cstate="print"/>
          <a:stretch>
            <a:fillRect/>
          </a:stretch>
        </p:blipFill>
        <p:spPr>
          <a:xfrm>
            <a:off x="470583" y="3270101"/>
            <a:ext cx="8039683" cy="1955799"/>
          </a:xfrm>
          <a:prstGeom prst="rect">
            <a:avLst/>
          </a:prstGeom>
        </p:spPr>
      </p:pic>
    </p:spTree>
    <p:extLst>
      <p:ext uri="{BB962C8B-B14F-4D97-AF65-F5344CB8AC3E}">
        <p14:creationId xmlns:p14="http://schemas.microsoft.com/office/powerpoint/2010/main" val="390761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deep learning has achieved so far</a:t>
            </a:r>
            <a:endParaRPr lang="en-US" dirty="0"/>
          </a:p>
        </p:txBody>
      </p:sp>
      <p:sp>
        <p:nvSpPr>
          <p:cNvPr id="3" name="Content Placeholder 2"/>
          <p:cNvSpPr>
            <a:spLocks noGrp="1"/>
          </p:cNvSpPr>
          <p:nvPr>
            <p:ph idx="1"/>
          </p:nvPr>
        </p:nvSpPr>
        <p:spPr/>
        <p:txBody>
          <a:bodyPr>
            <a:normAutofit lnSpcReduction="10000"/>
          </a:bodyPr>
          <a:lstStyle/>
          <a:p>
            <a:r>
              <a:rPr lang="en-US" dirty="0" smtClean="0"/>
              <a:t>Near-human-level image classification</a:t>
            </a:r>
          </a:p>
          <a:p>
            <a:r>
              <a:rPr lang="en-US" dirty="0" smtClean="0"/>
              <a:t>Near-human-level speech recognition </a:t>
            </a:r>
          </a:p>
          <a:p>
            <a:r>
              <a:rPr lang="en-US" dirty="0" smtClean="0"/>
              <a:t>Near-human-level handwriting transcription </a:t>
            </a:r>
          </a:p>
          <a:p>
            <a:r>
              <a:rPr lang="en-US" dirty="0" smtClean="0"/>
              <a:t>Improved machine translation</a:t>
            </a:r>
          </a:p>
          <a:p>
            <a:r>
              <a:rPr lang="en-US" dirty="0" smtClean="0"/>
              <a:t>Improved text-to-speech conversion </a:t>
            </a:r>
          </a:p>
          <a:p>
            <a:r>
              <a:rPr lang="en-US" dirty="0" smtClean="0"/>
              <a:t>Digital assistants such as Google Now and Amazon Alexa </a:t>
            </a:r>
          </a:p>
          <a:p>
            <a:r>
              <a:rPr lang="en-US" dirty="0" smtClean="0"/>
              <a:t>Near-human-level autonomous driving</a:t>
            </a:r>
          </a:p>
          <a:p>
            <a:r>
              <a:rPr lang="en-US" dirty="0" smtClean="0"/>
              <a:t>Improved ad targeting, as used by Google, Baidu, and Bing </a:t>
            </a:r>
          </a:p>
          <a:p>
            <a:r>
              <a:rPr lang="en-US" dirty="0" err="1" smtClean="0"/>
              <a:t>ChatGPT</a:t>
            </a:r>
            <a:r>
              <a:rPr lang="en-US" smtClean="0"/>
              <a:t> (LLM)</a:t>
            </a:r>
            <a:endParaRPr lang="en-US" dirty="0"/>
          </a:p>
        </p:txBody>
      </p:sp>
    </p:spTree>
    <p:extLst>
      <p:ext uri="{BB962C8B-B14F-4D97-AF65-F5344CB8AC3E}">
        <p14:creationId xmlns:p14="http://schemas.microsoft.com/office/powerpoint/2010/main" val="2327031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deep learning? Why now?</a:t>
            </a:r>
          </a:p>
        </p:txBody>
      </p:sp>
      <p:sp>
        <p:nvSpPr>
          <p:cNvPr id="3" name="Content Placeholder 2"/>
          <p:cNvSpPr>
            <a:spLocks noGrp="1"/>
          </p:cNvSpPr>
          <p:nvPr>
            <p:ph idx="1"/>
          </p:nvPr>
        </p:nvSpPr>
        <p:spPr/>
        <p:txBody>
          <a:bodyPr/>
          <a:lstStyle/>
          <a:p>
            <a:r>
              <a:rPr lang="en-US" dirty="0" smtClean="0"/>
              <a:t>Hardware </a:t>
            </a:r>
          </a:p>
          <a:p>
            <a:r>
              <a:rPr lang="en-US" dirty="0" smtClean="0"/>
              <a:t>Datasets and benchmarks</a:t>
            </a:r>
          </a:p>
          <a:p>
            <a:r>
              <a:rPr lang="en-US" smtClean="0"/>
              <a:t>Algorithmic advances</a:t>
            </a:r>
            <a:endParaRPr lang="en-US"/>
          </a:p>
        </p:txBody>
      </p:sp>
    </p:spTree>
    <p:extLst>
      <p:ext uri="{BB962C8B-B14F-4D97-AF65-F5344CB8AC3E}">
        <p14:creationId xmlns:p14="http://schemas.microsoft.com/office/powerpoint/2010/main" val="262739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a:xfrm>
            <a:off x="838199" y="365125"/>
            <a:ext cx="107896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u="none" strike="noStrike" baseline="0" dirty="0" smtClean="0">
                <a:solidFill>
                  <a:srgbClr val="000000"/>
                </a:solidFill>
                <a:latin typeface="Calibri" panose="020F0502020204030204" pitchFamily="34" charset="0"/>
              </a:rPr>
              <a:t>Why is deep learning taking off? </a:t>
            </a:r>
            <a:endParaRPr lang="en-US" dirty="0">
              <a:latin typeface="Century Schoolbook" charset="0"/>
              <a:ea typeface="Century Schoolbook" charset="0"/>
              <a:cs typeface="Century Schoolbook" charset="0"/>
            </a:endParaRPr>
          </a:p>
        </p:txBody>
      </p:sp>
      <p:cxnSp>
        <p:nvCxnSpPr>
          <p:cNvPr id="4" name="Straight Arrow Connector 3"/>
          <p:cNvCxnSpPr/>
          <p:nvPr/>
        </p:nvCxnSpPr>
        <p:spPr>
          <a:xfrm flipV="1">
            <a:off x="1534681" y="1522186"/>
            <a:ext cx="0" cy="43837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534681" y="5905911"/>
            <a:ext cx="909137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69848" y="6146766"/>
            <a:ext cx="2396810" cy="461665"/>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Amount of data</a:t>
            </a:r>
          </a:p>
        </p:txBody>
      </p:sp>
      <p:sp>
        <p:nvSpPr>
          <p:cNvPr id="7" name="TextBox 6"/>
          <p:cNvSpPr txBox="1"/>
          <p:nvPr/>
        </p:nvSpPr>
        <p:spPr>
          <a:xfrm rot="16200000">
            <a:off x="106369" y="3571189"/>
            <a:ext cx="1996059" cy="461665"/>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Performance</a:t>
            </a:r>
            <a:endParaRPr lang="en-US" sz="2000"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6D213D2-12B5-466A-9861-4A2D1F1E9B8A}"/>
                  </a:ext>
                </a:extLst>
              </p14:cNvPr>
              <p14:cNvContentPartPr/>
              <p14:nvPr/>
            </p14:nvContentPartPr>
            <p14:xfrm>
              <a:off x="214818" y="1117440"/>
              <a:ext cx="11773080" cy="5740560"/>
            </p14:xfrm>
          </p:contentPart>
        </mc:Choice>
        <mc:Fallback xmlns="">
          <p:pic>
            <p:nvPicPr>
              <p:cNvPr id="8" name="Ink 7">
                <a:extLst>
                  <a:ext uri="{FF2B5EF4-FFF2-40B4-BE49-F238E27FC236}">
                    <a16:creationId xmlns:a16="http://schemas.microsoft.com/office/drawing/2014/main" id="{86D213D2-12B5-466A-9861-4A2D1F1E9B8A}"/>
                  </a:ext>
                </a:extLst>
              </p:cNvPr>
              <p:cNvPicPr/>
              <p:nvPr/>
            </p:nvPicPr>
            <p:blipFill>
              <a:blip r:embed="rId3"/>
              <a:stretch>
                <a:fillRect/>
              </a:stretch>
            </p:blipFill>
            <p:spPr>
              <a:xfrm>
                <a:off x="205458" y="1108080"/>
                <a:ext cx="11791800" cy="5759280"/>
              </a:xfrm>
              <a:prstGeom prst="rect">
                <a:avLst/>
              </a:prstGeom>
            </p:spPr>
          </p:pic>
        </mc:Fallback>
      </mc:AlternateContent>
    </p:spTree>
    <p:extLst>
      <p:ext uri="{BB962C8B-B14F-4D97-AF65-F5344CB8AC3E}">
        <p14:creationId xmlns:p14="http://schemas.microsoft.com/office/powerpoint/2010/main" val="3719181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395" y="1533337"/>
            <a:ext cx="6186152" cy="3422560"/>
          </a:xfrm>
        </p:spPr>
        <p:txBody>
          <a:bodyPr>
            <a:noAutofit/>
          </a:bodyPr>
          <a:lstStyle/>
          <a:p>
            <a:pPr marL="0" indent="0">
              <a:buNone/>
            </a:pPr>
            <a:r>
              <a:rPr lang="en-US" sz="19900" dirty="0" smtClean="0"/>
              <a:t>Q&amp;A</a:t>
            </a:r>
          </a:p>
        </p:txBody>
      </p:sp>
    </p:spTree>
    <p:extLst>
      <p:ext uri="{BB962C8B-B14F-4D97-AF65-F5344CB8AC3E}">
        <p14:creationId xmlns:p14="http://schemas.microsoft.com/office/powerpoint/2010/main" val="2731586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Artificial intelligence</a:t>
            </a:r>
            <a:r>
              <a:rPr lang="en-US" dirty="0" smtClean="0"/>
              <a:t>, machine learning, and deep learning</a:t>
            </a:r>
            <a:endParaRPr lang="en-US" dirty="0"/>
          </a:p>
        </p:txBody>
      </p:sp>
      <p:sp>
        <p:nvSpPr>
          <p:cNvPr id="3" name="Content Placeholder 2"/>
          <p:cNvSpPr>
            <a:spLocks noGrp="1"/>
          </p:cNvSpPr>
          <p:nvPr>
            <p:ph idx="1"/>
          </p:nvPr>
        </p:nvSpPr>
        <p:spPr/>
        <p:txBody>
          <a:bodyPr/>
          <a:lstStyle/>
          <a:p>
            <a:r>
              <a:rPr lang="en-US" dirty="0" smtClean="0"/>
              <a:t>Early chess programs, for instance, only involved hardcoded rules crafted by programmers, and didn’t qualify as machine learning. </a:t>
            </a:r>
          </a:p>
          <a:p>
            <a:r>
              <a:rPr lang="en-US" dirty="0" smtClean="0"/>
              <a:t>Handcraft a sufficiently large set of explicit rules for manipulating knowledge is also considered as AI. (Symbolic AI) (Expert System)</a:t>
            </a:r>
          </a:p>
          <a:p>
            <a:endParaRPr lang="en-US" dirty="0"/>
          </a:p>
        </p:txBody>
      </p:sp>
    </p:spTree>
    <p:extLst>
      <p:ext uri="{BB962C8B-B14F-4D97-AF65-F5344CB8AC3E}">
        <p14:creationId xmlns:p14="http://schemas.microsoft.com/office/powerpoint/2010/main" val="169708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a:t>
            </a:r>
            <a:r>
              <a:rPr lang="en-US" b="1" dirty="0" smtClean="0">
                <a:solidFill>
                  <a:srgbClr val="FF0000"/>
                </a:solidFill>
              </a:rPr>
              <a:t>machine learning</a:t>
            </a:r>
            <a:r>
              <a:rPr lang="en-US" dirty="0" smtClean="0"/>
              <a:t>, and deep learning</a:t>
            </a:r>
            <a:endParaRPr lang="en-US" dirty="0"/>
          </a:p>
        </p:txBody>
      </p:sp>
      <p:sp>
        <p:nvSpPr>
          <p:cNvPr id="3" name="Content Placeholder 2"/>
          <p:cNvSpPr>
            <a:spLocks noGrp="1"/>
          </p:cNvSpPr>
          <p:nvPr>
            <p:ph idx="1"/>
          </p:nvPr>
        </p:nvSpPr>
        <p:spPr/>
        <p:txBody>
          <a:bodyPr/>
          <a:lstStyle/>
          <a:p>
            <a:r>
              <a:rPr lang="en-US" dirty="0" smtClean="0"/>
              <a:t>Machine learning arises from this question: could a computer go beyond “what we know how to order it to perform” and learn on its own how to perform a specified task?</a:t>
            </a:r>
          </a:p>
          <a:p>
            <a:r>
              <a:rPr lang="en-US" dirty="0" smtClean="0"/>
              <a:t>Could a computer surprise us? Rather than programmers crafting data-processing rules by hand, could a computer automatically learn these rules by looking at data?</a:t>
            </a:r>
          </a:p>
          <a:p>
            <a:r>
              <a:rPr lang="en-US" dirty="0" smtClean="0"/>
              <a:t>A machine-learning system is </a:t>
            </a:r>
          </a:p>
          <a:p>
            <a:pPr marL="0" indent="0">
              <a:buNone/>
            </a:pPr>
            <a:r>
              <a:rPr lang="en-US" dirty="0" smtClean="0"/>
              <a:t>trained rather than explicitly </a:t>
            </a:r>
          </a:p>
          <a:p>
            <a:pPr marL="0" indent="0">
              <a:buNone/>
            </a:pPr>
            <a:r>
              <a:rPr lang="en-US" dirty="0" smtClean="0"/>
              <a:t>programmed.</a:t>
            </a:r>
          </a:p>
          <a:p>
            <a:endParaRPr lang="en-US" dirty="0"/>
          </a:p>
        </p:txBody>
      </p:sp>
      <p:pic>
        <p:nvPicPr>
          <p:cNvPr id="4" name="Picture 3"/>
          <p:cNvPicPr>
            <a:picLocks noChangeAspect="1"/>
          </p:cNvPicPr>
          <p:nvPr/>
        </p:nvPicPr>
        <p:blipFill>
          <a:blip r:embed="rId2"/>
          <a:stretch>
            <a:fillRect/>
          </a:stretch>
        </p:blipFill>
        <p:spPr>
          <a:xfrm>
            <a:off x="5842289" y="4001294"/>
            <a:ext cx="4552950" cy="2856706"/>
          </a:xfrm>
          <a:prstGeom prst="rect">
            <a:avLst/>
          </a:prstGeom>
        </p:spPr>
      </p:pic>
    </p:spTree>
    <p:extLst>
      <p:ext uri="{BB962C8B-B14F-4D97-AF65-F5344CB8AC3E}">
        <p14:creationId xmlns:p14="http://schemas.microsoft.com/office/powerpoint/2010/main" val="19828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a:t>
            </a:r>
            <a:r>
              <a:rPr lang="en-US" b="1" dirty="0" smtClean="0">
                <a:solidFill>
                  <a:srgbClr val="FF0000"/>
                </a:solidFill>
              </a:rPr>
              <a:t>machine learning</a:t>
            </a:r>
            <a:r>
              <a:rPr lang="en-US" dirty="0" smtClean="0"/>
              <a:t>, and deep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ML discovers rules to execute a data-processing task, given examples of what’s expected</a:t>
            </a:r>
          </a:p>
          <a:p>
            <a:pPr lvl="1"/>
            <a:r>
              <a:rPr lang="en-US" dirty="0" smtClean="0"/>
              <a:t>Input data points – text, images, sounds, videos</a:t>
            </a:r>
          </a:p>
          <a:p>
            <a:pPr lvl="1"/>
            <a:r>
              <a:rPr lang="en-US" dirty="0" smtClean="0"/>
              <a:t>Examples of the expected output – </a:t>
            </a:r>
          </a:p>
          <a:p>
            <a:pPr lvl="1"/>
            <a:r>
              <a:rPr lang="en-US" dirty="0" smtClean="0"/>
              <a:t>A way to measure whether the algorithm is doing a good job – The measurement is used as a feedback signal to adjust the way the algorithm works. This adjustment step is what we call </a:t>
            </a:r>
            <a:r>
              <a:rPr lang="en-US" b="1" dirty="0" smtClean="0"/>
              <a:t>learning</a:t>
            </a:r>
            <a:r>
              <a:rPr lang="en-US" dirty="0" smtClean="0"/>
              <a:t>.</a:t>
            </a:r>
          </a:p>
          <a:p>
            <a:r>
              <a:rPr lang="en-US" dirty="0"/>
              <a:t>T</a:t>
            </a:r>
            <a:r>
              <a:rPr lang="en-US" dirty="0" smtClean="0"/>
              <a:t>he central problem in machine learning and deep learning is to meaningfully transform data: in other words, to learn useful representations of the input data at hand—representations that get us closer to the expected output.</a:t>
            </a:r>
            <a:endParaRPr lang="en-US" dirty="0"/>
          </a:p>
        </p:txBody>
      </p:sp>
    </p:spTree>
    <p:extLst>
      <p:ext uri="{BB962C8B-B14F-4D97-AF65-F5344CB8AC3E}">
        <p14:creationId xmlns:p14="http://schemas.microsoft.com/office/powerpoint/2010/main" val="128321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a:t>
            </a:r>
            <a:r>
              <a:rPr lang="en-US" b="1" dirty="0" smtClean="0">
                <a:solidFill>
                  <a:srgbClr val="FF0000"/>
                </a:solidFill>
              </a:rPr>
              <a:t>machine learning</a:t>
            </a:r>
            <a:r>
              <a:rPr lang="en-US" dirty="0" smtClean="0"/>
              <a:t>, and deep learning</a:t>
            </a:r>
            <a:endParaRPr lang="en-US" dirty="0"/>
          </a:p>
        </p:txBody>
      </p:sp>
      <p:sp>
        <p:nvSpPr>
          <p:cNvPr id="3" name="Content Placeholder 2"/>
          <p:cNvSpPr>
            <a:spLocks noGrp="1"/>
          </p:cNvSpPr>
          <p:nvPr>
            <p:ph idx="1"/>
          </p:nvPr>
        </p:nvSpPr>
        <p:spPr/>
        <p:txBody>
          <a:bodyPr/>
          <a:lstStyle/>
          <a:p>
            <a:r>
              <a:rPr lang="en-US" dirty="0" smtClean="0"/>
              <a:t>Learning, in the context of machine learning, describes an automatic search process for better representations.</a:t>
            </a:r>
          </a:p>
          <a:p>
            <a:r>
              <a:rPr lang="en-US" dirty="0" smtClean="0"/>
              <a:t>Machine-learning algorithms aren’t usually creative in finding these transformations; they’re merely searching through a predefined set of operations, called a hypothesis space.</a:t>
            </a:r>
            <a:endParaRPr lang="en-US" dirty="0"/>
          </a:p>
        </p:txBody>
      </p:sp>
      <p:pic>
        <p:nvPicPr>
          <p:cNvPr id="4" name="Picture 3"/>
          <p:cNvPicPr>
            <a:picLocks noChangeAspect="1"/>
          </p:cNvPicPr>
          <p:nvPr/>
        </p:nvPicPr>
        <p:blipFill>
          <a:blip r:embed="rId2"/>
          <a:stretch>
            <a:fillRect/>
          </a:stretch>
        </p:blipFill>
        <p:spPr>
          <a:xfrm>
            <a:off x="1365683" y="4186237"/>
            <a:ext cx="8315325" cy="2752725"/>
          </a:xfrm>
          <a:prstGeom prst="rect">
            <a:avLst/>
          </a:prstGeom>
        </p:spPr>
      </p:pic>
    </p:spTree>
    <p:extLst>
      <p:ext uri="{BB962C8B-B14F-4D97-AF65-F5344CB8AC3E}">
        <p14:creationId xmlns:p14="http://schemas.microsoft.com/office/powerpoint/2010/main" val="387367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machine learning, and </a:t>
            </a:r>
            <a:r>
              <a:rPr lang="en-US" b="1" dirty="0" smtClean="0">
                <a:solidFill>
                  <a:srgbClr val="FF0000"/>
                </a:solidFill>
              </a:rPr>
              <a:t>deep learning</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Deep learning is a specific subfield of machine learning: a new take on learning representations from data that puts an emphasis on learning successive layers of increasingly meaningful representations. </a:t>
            </a:r>
          </a:p>
          <a:p>
            <a:r>
              <a:rPr lang="en-US" dirty="0" smtClean="0"/>
              <a:t>The deep in deep learning isn’t a reference to any kind of deeper understanding achieved by the approach; rather, it stands for this idea of successive layers of representations.</a:t>
            </a:r>
          </a:p>
          <a:p>
            <a:r>
              <a:rPr lang="en-US" dirty="0" smtClean="0"/>
              <a:t>How many layers contribute to a model of the data is called the depth of the model. </a:t>
            </a:r>
          </a:p>
          <a:p>
            <a:r>
              <a:rPr lang="en-US" dirty="0" smtClean="0"/>
              <a:t>Other appropriate names for the field could have been l</a:t>
            </a:r>
            <a:r>
              <a:rPr lang="en-US" dirty="0" smtClean="0">
                <a:solidFill>
                  <a:srgbClr val="FF0000"/>
                </a:solidFill>
              </a:rPr>
              <a:t>ayered representations learning</a:t>
            </a:r>
            <a:r>
              <a:rPr lang="en-US" dirty="0" smtClean="0"/>
              <a:t> and </a:t>
            </a:r>
            <a:r>
              <a:rPr lang="en-US" dirty="0" smtClean="0">
                <a:solidFill>
                  <a:srgbClr val="FF0000"/>
                </a:solidFill>
              </a:rPr>
              <a:t>hierarchical representations learning</a:t>
            </a:r>
            <a:r>
              <a:rPr lang="en-US" dirty="0" smtClean="0"/>
              <a:t>.</a:t>
            </a:r>
            <a:endParaRPr lang="en-US" dirty="0"/>
          </a:p>
        </p:txBody>
      </p:sp>
    </p:spTree>
    <p:extLst>
      <p:ext uri="{BB962C8B-B14F-4D97-AF65-F5344CB8AC3E}">
        <p14:creationId xmlns:p14="http://schemas.microsoft.com/office/powerpoint/2010/main" val="2528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machine learning, and </a:t>
            </a:r>
            <a:r>
              <a:rPr lang="en-US" b="1" dirty="0" smtClean="0">
                <a:solidFill>
                  <a:srgbClr val="FF0000"/>
                </a:solidFill>
              </a:rPr>
              <a:t>deep learning</a:t>
            </a:r>
            <a:endParaRPr lang="en-US" dirty="0"/>
          </a:p>
        </p:txBody>
      </p:sp>
      <p:sp>
        <p:nvSpPr>
          <p:cNvPr id="3" name="Content Placeholder 2"/>
          <p:cNvSpPr>
            <a:spLocks noGrp="1"/>
          </p:cNvSpPr>
          <p:nvPr>
            <p:ph idx="1"/>
          </p:nvPr>
        </p:nvSpPr>
        <p:spPr/>
        <p:txBody>
          <a:bodyPr/>
          <a:lstStyle/>
          <a:p>
            <a:r>
              <a:rPr lang="en-US" dirty="0" smtClean="0"/>
              <a:t>Modern deep learning often involves tens or even hundreds of successive layers of representations— and they’re all learned automatically from exposure to training data. </a:t>
            </a:r>
          </a:p>
          <a:p>
            <a:r>
              <a:rPr lang="en-US" dirty="0" smtClean="0"/>
              <a:t>Meanwhile, other approaches to machine learning tend to focus on learning only one or two layers of representations of the data; hence, they’re sometimes called </a:t>
            </a:r>
            <a:r>
              <a:rPr lang="en-US" dirty="0" smtClean="0">
                <a:solidFill>
                  <a:srgbClr val="FF0000"/>
                </a:solidFill>
              </a:rPr>
              <a:t>shallow learning</a:t>
            </a:r>
            <a:r>
              <a:rPr lang="en-US" dirty="0" smtClean="0"/>
              <a:t>.</a:t>
            </a:r>
          </a:p>
          <a:p>
            <a:r>
              <a:rPr lang="en-US" dirty="0" smtClean="0"/>
              <a:t>In deep learning, these layered representations are (almost always) learned via models called </a:t>
            </a:r>
            <a:r>
              <a:rPr lang="en-US" dirty="0" smtClean="0">
                <a:solidFill>
                  <a:srgbClr val="FF0000"/>
                </a:solidFill>
              </a:rPr>
              <a:t>neural networks</a:t>
            </a:r>
            <a:r>
              <a:rPr lang="en-US" dirty="0" smtClean="0"/>
              <a:t>, structured in literal layers stacked on top of each other.</a:t>
            </a:r>
            <a:endParaRPr lang="en-US" dirty="0"/>
          </a:p>
        </p:txBody>
      </p:sp>
    </p:spTree>
    <p:extLst>
      <p:ext uri="{BB962C8B-B14F-4D97-AF65-F5344CB8AC3E}">
        <p14:creationId xmlns:p14="http://schemas.microsoft.com/office/powerpoint/2010/main" val="9875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machine learning, and </a:t>
            </a:r>
            <a:r>
              <a:rPr lang="en-US" b="1" dirty="0" smtClean="0">
                <a:solidFill>
                  <a:srgbClr val="FF0000"/>
                </a:solidFill>
              </a:rPr>
              <a:t>deep learning</a:t>
            </a:r>
            <a:endParaRPr lang="en-US" dirty="0"/>
          </a:p>
        </p:txBody>
      </p:sp>
      <p:pic>
        <p:nvPicPr>
          <p:cNvPr id="4" name="Picture 3"/>
          <p:cNvPicPr>
            <a:picLocks noChangeAspect="1"/>
          </p:cNvPicPr>
          <p:nvPr/>
        </p:nvPicPr>
        <p:blipFill>
          <a:blip r:embed="rId3"/>
          <a:stretch>
            <a:fillRect/>
          </a:stretch>
        </p:blipFill>
        <p:spPr>
          <a:xfrm>
            <a:off x="5795179" y="128029"/>
            <a:ext cx="6257925" cy="1641240"/>
          </a:xfrm>
          <a:prstGeom prst="rect">
            <a:avLst/>
          </a:prstGeom>
        </p:spPr>
      </p:pic>
      <p:pic>
        <p:nvPicPr>
          <p:cNvPr id="5" name="Picture 4"/>
          <p:cNvPicPr>
            <a:picLocks noChangeAspect="1"/>
          </p:cNvPicPr>
          <p:nvPr/>
        </p:nvPicPr>
        <p:blipFill>
          <a:blip r:embed="rId4"/>
          <a:stretch>
            <a:fillRect/>
          </a:stretch>
        </p:blipFill>
        <p:spPr>
          <a:xfrm>
            <a:off x="243030" y="1847850"/>
            <a:ext cx="9942691" cy="5010150"/>
          </a:xfrm>
          <a:prstGeom prst="rect">
            <a:avLst/>
          </a:prstGeom>
        </p:spPr>
      </p:pic>
    </p:spTree>
    <p:extLst>
      <p:ext uri="{BB962C8B-B14F-4D97-AF65-F5344CB8AC3E}">
        <p14:creationId xmlns:p14="http://schemas.microsoft.com/office/powerpoint/2010/main" val="23397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1440</Words>
  <Application>Microsoft Office PowerPoint</Application>
  <PresentationFormat>Widescreen</PresentationFormat>
  <Paragraphs>109</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Century Schoolbook</vt:lpstr>
      <vt:lpstr>Microsoft Sans Serif</vt:lpstr>
      <vt:lpstr>Nafees Web Naskh</vt:lpstr>
      <vt:lpstr>Roboto</vt:lpstr>
      <vt:lpstr>Office Theme</vt:lpstr>
      <vt:lpstr>Introduction</vt:lpstr>
      <vt:lpstr>Artificial intelligence, machine learning, and deep learning</vt:lpstr>
      <vt:lpstr>Artificial intelligence, machine learning, and deep learning</vt:lpstr>
      <vt:lpstr>Artificial intelligence, machine learning, and deep learning</vt:lpstr>
      <vt:lpstr>Artificial intelligence, machine learning, and deep learning</vt:lpstr>
      <vt:lpstr>Artificial intelligence, machine learning, and deep learning</vt:lpstr>
      <vt:lpstr>Artificial intelligence, machine learning, and deep learning</vt:lpstr>
      <vt:lpstr>Artificial intelligence, machine learning, and deep learning</vt:lpstr>
      <vt:lpstr>Artificial intelligence, machine learning, and deep learning</vt:lpstr>
      <vt:lpstr>How Deep Learning works</vt:lpstr>
      <vt:lpstr>How Deep Learning works</vt:lpstr>
      <vt:lpstr>How Deep Learning works</vt:lpstr>
      <vt:lpstr>How Deep Learning works</vt:lpstr>
      <vt:lpstr>How Deep Learning works</vt:lpstr>
      <vt:lpstr>How Deep Learning works</vt:lpstr>
      <vt:lpstr>Neural Networks are taking over!</vt:lpstr>
      <vt:lpstr>Breakthrough with Neural Networks</vt:lpstr>
      <vt:lpstr>Breakthrough with Neural Networks</vt:lpstr>
      <vt:lpstr>Breakthrough with Neural Networks</vt:lpstr>
      <vt:lpstr>Breakthrough with Neural Networks</vt:lpstr>
      <vt:lpstr>Most Recent</vt:lpstr>
      <vt:lpstr>What deep learning has achieved so far</vt:lpstr>
      <vt:lpstr>Why deep learning? Why now?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 Kamran Malik</dc:creator>
  <cp:lastModifiedBy>Dr Kamran Malik</cp:lastModifiedBy>
  <cp:revision>54</cp:revision>
  <dcterms:created xsi:type="dcterms:W3CDTF">2024-08-15T01:08:39Z</dcterms:created>
  <dcterms:modified xsi:type="dcterms:W3CDTF">2024-09-18T08:01:38Z</dcterms:modified>
</cp:coreProperties>
</file>