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2" r:id="rId2"/>
    <p:sldId id="453" r:id="rId3"/>
    <p:sldId id="452" r:id="rId4"/>
    <p:sldId id="455" r:id="rId5"/>
    <p:sldId id="454" r:id="rId6"/>
    <p:sldId id="432" r:id="rId7"/>
    <p:sldId id="433" r:id="rId8"/>
    <p:sldId id="434" r:id="rId9"/>
    <p:sldId id="435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9" autoAdjust="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01:59.0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24024 1535 0,'0'-18'16,"0"0"-1,0 1-15,0 34 31,0 1-15,0 53 0,-17-19-16,-1 54 15,0-53 1,18 18-16,0-18 0,18 52 16,-18-69-16,18-1 15,-1 0-15,1-17 0,-1 0 16,36-1-16,-17-17 15,17 0 1,-36 0-16,1 0 0,-1 0 16,1 18-1,-18 0-15,18-18 16</inkml:trace>
  <inkml:trace contextRef="#ctx0" brushRef="#br0" timeOffset="306.5628">24606 1782 0,'0'-18'0,"18"18"31,17 0-15,0 0-16,18-18 15,-35 18-15,17 0 16,-35 18-16</inkml:trace>
  <inkml:trace contextRef="#ctx0" brushRef="#br0" timeOffset="433.6981">24606 1940 0,'0'0'0,"18"0"16,17 0-16,-17 0 0,52-17 15,-34 17-15,-19-18 16,1 18-16,0 0 15</inkml:trace>
  <inkml:trace contextRef="#ctx0" brushRef="#br0" timeOffset="712.5833">25100 1552 0,'35'-17'16,"-70"34"-16,88-34 16,0-1-16,-35 0 15,52 1-15,-52-1 16,-1 18-16,1 0 15,0-18-15,-36 36 16,0-18 0</inkml:trace>
  <inkml:trace contextRef="#ctx0" brushRef="#br0" timeOffset="1040.1697">25135 1640 0,'-17'53'16,"34"-106"-16,-34 124 0,17-18 15,0-35-15,17-1 16,1 1 0,0-18-16,17 17 15,-17-17-15,17 36 16,0-1-1,-17-17-15,-18 17 0,17-17 16,-17 17-16,-17 0 16,17-17-16,-35-1 15,-1-17-15,1 18 16,0-18-16,17-18 16,-17 18-16,17-17 0,-17 17 15,35-18-15</inkml:trace>
  <inkml:trace contextRef="#ctx0" brushRef="#br0" timeOffset="44828.8626">2628 11765 0,'0'0'0,"-17"0"15,34 0 17,36 0-17,-18 18 1,1-1-16,34 19 16,-34-19-16,-1 19 15,-18-19-15,1 19 0,0-19 16,-36 36-1,0-18-15,1 18 0,-1-17 16,-17 52-16,17-53 16,1 53-16,17-52 15,17 16-15,1-34 16,35 17-16,-18-35 16,36 18-1,-54-18-15,36 0 16,-35 0-16,-36 0 31</inkml:trace>
  <inkml:trace contextRef="#ctx0" brushRef="#br0" timeOffset="45027.4566">2699 12241 0,'35'0'16,"-17"0"-16,17 0 15,0 0-15,1 0 16,16 0 0,-16 0-16,-19 0 0,19-17 15</inkml:trace>
  <inkml:trace contextRef="#ctx0" brushRef="#br0" timeOffset="45318.3235">3210 11501 0,'0'-18'15,"18"18"-15,17-18 16,-17 1 0,17-1-16,0 18 0,-17-18 15,0 18-15,-1 0 0,19 0 16,-36 18-1</inkml:trace>
  <inkml:trace contextRef="#ctx0" brushRef="#br0" timeOffset="45558.6291">3263 11430 0,'0'53'15,"0"-106"-15,0 141 0,0-17 16,0-18-16,0-18 16,0 0-16,0 1 0,18 16 15,-1-34-15,19 17 16,-1-17 0,-17-18-16,-1 0 0,19 0 15,-19 0-15,36 0 16,-35-18-16,-1 18 15</inkml:trace>
  <inkml:trace contextRef="#ctx0" brushRef="#br0" timeOffset="45811.4579">3687 11571 0,'0'18'15,"-18"-1"-15,18 1 0,0 0 0,0 17 16,0 0 0,0-17-16,18 0 0,-18-1 15,0 1-15,17-18 16,1 0-16</inkml:trace>
  <inkml:trace contextRef="#ctx0" brushRef="#br0" timeOffset="46163.3925">3757 11377 0,'0'0'0,"18"0"0,-1 0 15,1 18-15,17-18 16,-17 0-16,0 0 16,-1 17-16,18-17 15,-17 18-15,17 17 16,-17 1 0,-18-1-16,18 18 15,-18-18-15,17 18 0,-17 18 16,0-19-16,0 1 15,0-35-15,0 17 16,0-17-16,-17-18 31,-1-35-15,0 35-16,1-18 0,-1 18 16,0 0-16,1 0 15</inkml:trace>
  <inkml:trace contextRef="#ctx0" brushRef="#br0" timeOffset="46875.0873">4621 11994 0,'18'0'16,"17"0"-1,-17 0-15,17 0 0,-17 0 16,17 0-16,-17-17 16,-1 17-16,19 17 15,-19-17-15</inkml:trace>
  <inkml:trace contextRef="#ctx0" brushRef="#br0" timeOffset="47009.1122">4763 12153 0,'0'0'0,"17"18"0,36-18 16,-35 0-16,35 0 15,-36-18 1,1 18-16</inkml:trace>
  <inkml:trace contextRef="#ctx0" brushRef="#br0" timeOffset="47720.3488">5715 11553 0,'0'0'16,"-18"-17"-16,1-1 0,-19 18 15,36 18 1,-17 52-16,-1 1 15,18 0-15,0 70 16,0-53-16,0-18 16,18 1-16,17 17 15,0-53-15,1 1 0,17-1 16,-36-17-16,18-18 16,1-18-16,-19 0 15,1 1-15,-18-1 16,18 0-16,-1 36 15,19 17 1,-19 1-16,1-1 16,35 18-16,-36-36 15,19-17-15,52-17 16,-53-18-16,0-1 0,1 1 16,-19-71-1,-34 0-15,-1 53 16,0 18-16,-17-18 0,-18-17 15,18 34-15,17 1 16,1 17-16,17 1 16</inkml:trace>
  <inkml:trace contextRef="#ctx0" brushRef="#br0" timeOffset="48026.8672">6421 11236 0,'17'0'16,"18"-18"0,1 18-16,-1-17 0,18-1 15,-35 18 1,-1 0-16,1 0 16</inkml:trace>
  <inkml:trace contextRef="#ctx0" brushRef="#br0" timeOffset="48242.7371">6473 11218 0,'0'18'16,"0"0"-16,0-1 0,0 54 16,0-36-16,0 53 15,18-35-15,0-18 16,-1 1-16,36-1 15,-17-17-15,17-1 16,-18-17-16,0-17 0,0-1 16,-17 18-1,0-18-15,-18 1 16</inkml:trace>
  <inkml:trace contextRef="#ctx0" brushRef="#br0" timeOffset="48610.1826">6950 11218 0,'0'0'16,"-18"0"0,18 18-16,0 0 0,0-1 15,0 19-15,0-19 16,0 18-16,-18 1 0,18 17 15,0-36-15,18 1 16,-18 0-16,18-18 16,-1 0-1</inkml:trace>
  <inkml:trace contextRef="#ctx0" brushRef="#br0" timeOffset="48955.3896">7073 11077 0,'35'0'15,"-35"18"-15,18-18 16,17 0-16,1 18 16,-19-18-16,19 17 15,-19-17-15,1 53 16,-18-35-16,18 52 15,-18-34-15,17 52 16,-17-53-16,0 0 16,18 18-1,-18-35-15,0 17 0,0-17 16,0-1 0,-18-17-16,1 0 15,-1-17-15,-35-1 16,35 18-16,1 0 15,-19 0-15</inkml:trace>
  <inkml:trace contextRef="#ctx0" brushRef="#br0" timeOffset="50150.572">7673 12030 0,'-18'0'15,"1"17"1</inkml:trace>
  <inkml:trace contextRef="#ctx0" brushRef="#br0" timeOffset="50872.9338">8502 11783 0,'18'17'31,"35"1"-15,-18 17-16,53 18 15,-35-17-15,53 16 16,-53-34-16,0 17 15,35 1-15,-71-19 16,19 1-16,-19 0 0,1-18 16,-36 17-1,1-17 1</inkml:trace>
  <inkml:trace contextRef="#ctx0" brushRef="#br0" timeOffset="51111.4272">8943 11730 0,'-35'70'15,"70"-140"-15,-88 176 0,18-71 0,-1 18 0,1 0 16,0-18-16,0 0 0,-1 36 16,19-36-1,17-17-15</inkml:trace>
  <inkml:trace contextRef="#ctx0" brushRef="#br0" timeOffset="52113.4242">10266 11906 0,'17'0'16,"1"0"-1,17 0-15,18 0 16,-17 0-16,17-17 15,-36 17-15,1 0 16,-1 0 0</inkml:trace>
  <inkml:trace contextRef="#ctx0" brushRef="#br0" timeOffset="52284.4635">10389 11730 0,'0'0'16,"0"18"-16,0 17 0,0 35 15,0-17-15,0 18 16,0-36-16,18 18 16,-18-18-16,18-17 15</inkml:trace>
  <inkml:trace contextRef="#ctx0" brushRef="#br0" timeOffset="52925.0156">11236 11130 0,'0'0'0,"0"-17"0,0-1 15,-18 0 1,18 36-16,18 0 0,0 17 15,-1 18-15,36 88 16,-18-71-16,1 89 16,-19-88-16,1-18 0,-18 35 15,0-71 1,0 1-16,0-36 31,18-17-31,17 18 16,0 17-16,53 0 15,-52 17-15,34 54 16,-34-36-16,-19 18 16,-17-18-16,-17 36 15,-19-36-15,1 0 16,-18-17-16,0 0 0,0-1 16,18-17-16,-53-17 15,70-1-15,18-35 16,0 18-16</inkml:trace>
  <inkml:trace contextRef="#ctx0" brushRef="#br0" timeOffset="53398.0653">11924 11113 0,'18'0'31,"17"0"-31,0-18 16,0 18-16,1 0 0,34-18 15,-52 1-15,-1 17 16,1 0-16</inkml:trace>
  <inkml:trace contextRef="#ctx0" brushRef="#br0" timeOffset="53608.5631">11994 11095 0,'0'35'16,"0"18"0,0-18-16,0 54 15,18-37-15,0-16 0,-1-1 16,1-17-16,0 17 0,35-17 15,-18-1 1,-18-17-16,36 0 16,-35 0-16,-18-17 0,18 17 15</inkml:trace>
  <inkml:trace contextRef="#ctx0" brushRef="#br0" timeOffset="53846.1353">12400 11148 0,'0'17'16,"0"36"-1,0-17-15,18-1 0,-18 0 0,0 0 16,17 18-1,1-35-15,0 0 16,17-18-16</inkml:trace>
  <inkml:trace contextRef="#ctx0" brushRef="#br0" timeOffset="54132.7844">12612 11042 0,'35'18'16,"0"-18"-16,18 0 15,-17 0-15,16 0 16,-34 17-16,0 1 0,-1 0 16,-17 17-16,0 0 0,18 53 15,-18-35-15,0 18 16,0-36-1,0 0-15,18-17 0,-18 17 16,-18-17 0,0-18-1,1 0-15,-36-18 16,35 18-16,-17 0 16</inkml:trace>
  <inkml:trace contextRef="#ctx0" brushRef="#br0" timeOffset="54688.9439">11448 11818 0,'0'-18'0,"-18"18"16,18 18 15,0 53-15,0-36-1,0 18-15,18 17 16,-18-17-16,0 18 15</inkml:trace>
  <inkml:trace contextRef="#ctx0" brushRef="#br1" timeOffset="63081.5938">11095 12312 0,'0'18'32,"-18"-18"-32,18 17 15,18 1 1,0-18-1,-1 0 1,-17 18 0,18-1-1,-1 1 1,1-1-16,17 19 16,1-19-16,17 1 0,-1 0 15,72-1 1,-36 1-16,0 0 0,18-18 15,0 17-15,141 1 16,-124-1-16,1-17 16,-1-17-16,18 17 0,-17-35 0,17 17 15,71-53-15,-124 54 16,53-36 0,-106 18-16,18 17 15,-35 18-15,-18-18 16,-18 18-16,-35 0 15,18 0-15,0 0 0,-1 0 16</inkml:trace>
  <inkml:trace contextRef="#ctx0" brushRef="#br0" timeOffset="75592.699">11218 7514 0,'-17'0'31,"17"18"32,0 17-48,0-17-15,0 17 0,0 18 16,0 53-16,17-53 16,-17 35-16,0-35 15,18-18-15,-18 0 0,0 1 16,18-1-16,-18-17 15,0 17 1</inkml:trace>
  <inkml:trace contextRef="#ctx0" brushRef="#br0" timeOffset="76018.6964">10989 7902 0,'0'-17'0,"0"-1"15,18 0 1,-18 1-16,0-1 0,17-35 16,1 35-16,-18 1 15,18-1-15,-1 1 0,19-36 16,-19 17-16,18 1 16,-17 0-1,-18 17-15,18-17 16,-18 17-16,0 1 15,0 34 1,0 19 0,0-19-16,17 1 0,1 35 15,0-36-15,17 19 16,-17-19-16,-1 1 16</inkml:trace>
  <inkml:trace contextRef="#ctx0" brushRef="#br0" timeOffset="77656.4981">11077 8414 0,'0'-18'16,"0"0"-16,36 18 15,-19-17-15,36 17 16,-18 0-16,-17 17 15,17 1 1,1 0-16,-36-1 16,0 1-16,0 0 0,0-1 15,-18-17-15,18 18 0,0 17 16,0-17 0,0 0-16,35 17 0,-17 0 15,17 0 1,-17-17-16,-18 17 15,0-17-15,0 0 0,-53 17 16,0 0 0,18-35-16,-1 0 0,19 0 15,-19 0 1,19 0-16,-1 0 16,36-18-16</inkml:trace>
  <inkml:trace contextRef="#ctx0" brushRef="#br0" timeOffset="80781.9102">9596 3651 0,'-36'-17'15,"19"17"1,-19 0-16,19 17 16,-19 19-16,19-19 15,17 1-15,0 35 16,0-18-16,17-17 0,1-1 16,0 1-16,35-18 15,-18 0-15,0 0 16,-17 0-16,35-35 15,-36 17-15,-17 0 16,0 1-16,-17-19 16,-1 19-16,0-1 0,-34-17 15,16 35-15,-17-18 16,36 18-16,-1 0 16,36-17-1</inkml:trace>
  <inkml:trace contextRef="#ctx0" brushRef="#br0" timeOffset="81265.4697">11060 3157 0,'0'0'0,"0"18"15,0 17 1,0 1-16,0-1 0,0 18 16,0-18-1,17 18-15,-17-35 16,0-1-16,18 1 16</inkml:trace>
  <inkml:trace contextRef="#ctx0" brushRef="#br0" timeOffset="81960.5208">13476 2011 0,'0'0'15,"0"-18"-15,18 1 16,-1-1-16,19 0 15,-1 18-15,18 0 16,-35 0-16,-1 0 16,-17 18-16,18 35 15,-18-18-15,-18 0 0,1-17 16,-1 17-16,0 1 16,1-19-16,17 1 15,17-18-15,19 18 16,34-18-16,-35 0 15,18 0 1,-17 0-16,-19 0 0</inkml:trace>
  <inkml:trace contextRef="#ctx0" brushRef="#br0" timeOffset="82682.5048">15910 2575 0,'0'0'0,"0"-17"0,0-1 16,0 0-16,18 1 16,52-19-16,-34 36 15,17 0-15,-18 0 0,-17 0 16,17 18-16,-35 0 16,18-1-16,-18 1 0,-18 17 0,0 1 15,1-1 1,-1-18-16,0 1 0,1-18 15,17 18-15,17 17 16,1-17-16,35-1 16,-35 1-16,-1-18 15,1 18-15,-36-1 16,-35-17 0,0 18-16,18 0 0,-18-18 15,-35 17 1,70 1-16,-17-1 15</inkml:trace>
  <inkml:trace contextRef="#ctx0" brushRef="#br0" timeOffset="83300.5953">18609 3687 0,'0'0'15,"0"-18"-15,0 36 31,-35 34-15,17-16-16,0-1 16,18 0-16,0-17 0,0 35 15,18-36-15,17 1 16,1 0-16,17-18 16,-36 0-16,19-18 15,-19 18-15,1-35 16,-1 17-16</inkml:trace>
  <inkml:trace contextRef="#ctx0" brushRef="#br0" timeOffset="83417.172">18697 3828 0,'0'0'0,"0"35"16,18 0-16,0 71 16,-18 0-16,17-71 15,-17 18-15,18-18 16</inkml:trace>
  <inkml:trace contextRef="#ctx0" brushRef="#br0" timeOffset="84135.1461">20832 4251 0,'17'0'0,"18"-18"16,1 1-1,-19 17 1,19-18-16,-1 18 16,-17-18-16,-1 18 0,-34 0 31,-1 0-15</inkml:trace>
  <inkml:trace contextRef="#ctx0" brushRef="#br0" timeOffset="84401.1437">20796 4269 0,'18'35'0,"-36"-70"0,36 88 16,0-36-16,-1 1 0,1-1 15,-1 1-15,1 0 0,0-18 16,17 17-16,0 1 16,1 0-16,-1-1 15,0 1-15,0 17 16,-17 0-16,-18-17 15,18 17 1,-18 1-16,-18-36 16,0 17-16,1-17 0,-54 0 15,54 0-15,-19 0 16,1 0-16,0-17 0,-1 17 16,19 0-1</inkml:trace>
  <inkml:trace contextRef="#ctx0" brushRef="#br0" timeOffset="86343.5071">9719 8643 0,'18'0'31,"-1"53"-15,1-35-16,-18-1 0,18 54 15,-18-18-15,0-18 16,0 0-16,0-17 0,0 35 16,0-36-1,-18-34 1,18-1-1,-18-17-15,18 17 0,0-52 16,0 34-16,0 1 16,18 0-16,-18 17 15,18 1-15,-1-1 0,1 18 16,0 0-16,17 35 16,-18 1-16,1 16 15,0-16-15,-1 34 16,1-52-16,-18 17 15,0-17 1,0-1-16,0 1 0</inkml:trace>
  <inkml:trace contextRef="#ctx0" brushRef="#br0" timeOffset="86854.2781">9966 8290 0,'18'0'16,"-1"0"-1,1 0-15,0 0 16,-1 0-1,1 0-15,-1 0 0,19 0 16,-19-17 0</inkml:trace>
  <inkml:trace contextRef="#ctx0" brushRef="#br0" timeOffset="87227.2506">9948 8308 0,'18'0'31,"-18"18"1,18-1-32,-18 1 15,0 17 1,0-17-16,17-1 16,-17 19-16,18-19 15,0 1-15,-1 0 16,1-18-16,-1 17 15,1-17-15,0 18 0,-1-18 16,1 18 0</inkml:trace>
  <inkml:trace contextRef="#ctx0" brushRef="#br0" timeOffset="89279.2537">10283 8361 0,'0'17'46,"0"19"-30,0-19-16,18 19 16,-18-19-1,0 1 1,18-18-16,-18-18 16</inkml:trace>
  <inkml:trace contextRef="#ctx0" brushRef="#br0" timeOffset="89652.1811">10336 8255 0,'18'-18'15,"0"18"-15,-1-17 16,1 17-16,0 0 16,-1-18-1,1 18-15,0 18 16,-18-1 0,0 1-16,17 17 15,-17 1-15,18-1 16,-1-18-16,-17 1 15,0 17-15,18-17 16,-18 0-16,0-1 16,-18-17-1,1 0 1,-1-17-16,-17 17 16</inkml:trace>
  <inkml:trace contextRef="#ctx0" brushRef="#br0" timeOffset="90240.2989">10601 8643 0,'18'0'47,"17"-18"-47,-17 18 15,-1-17-15,1 17 0,-1 0 16,19-18-16,-19 18 16,-17 18-1</inkml:trace>
  <inkml:trace contextRef="#ctx0" brushRef="#br0" timeOffset="90402.5681">10636 8802 0,'0'0'15,"53"0"-15,-35 0 0,-1 0 0,36-18 16,-35 18 0</inkml:trace>
  <inkml:trace contextRef="#ctx0" brushRef="#br0" timeOffset="95624.0592">12947 9102 0,'18'0'32,"-18"17"-17,17 1-15,-17 17 16,0 1-16,0 34 16,0-35-16,0 1 0,0-1 15,0-17-15,-17 34 16,17-34-1,0-36 1,0-34 0,0 16-16,17 1 0,-17-36 15,0 54-15,18-18 16,-18 17-16,18 0 0,-18 1 16,17 17-16,1 0 15,-1 17-15,1 36 16,-18-18-16,18 36 15,-18-36-15,17 1 0,-17-1 16,18-18 0,-18 1-16,18-18 15,-18-35 1</inkml:trace>
  <inkml:trace contextRef="#ctx0" brushRef="#br0" timeOffset="95880.0574">13176 8855 0,'18'0'16,"17"0"-1,0 0-15,1-18 16,-19 18 0,1 0-16,-18-18 15,-18 18 1</inkml:trace>
  <inkml:trace contextRef="#ctx0" brushRef="#br0" timeOffset="96046.0526">13229 8872 0,'0'0'16,"18"18"-16,-1-18 0,-17 18 16,0-1-16,18 1 0,-18 0 15,0 34 1,0-34-16,0 0 16,0-1-16,18-17 15,-1 0-15,1-17 16</inkml:trace>
  <inkml:trace contextRef="#ctx0" brushRef="#br0" timeOffset="96308.0152">13406 8855 0,'17'0'16,"1"0"-1,17 0 1,-35 17-16,18-17 0,-1 36 15,-17-19-15,0 1 16,0 0-16,-17 17 16,-1 0-1,0-35-15,36 0 16,0 0 0,17 0-1,-17 18-15,-1-18 16,1 0-1</inkml:trace>
  <inkml:trace contextRef="#ctx0" brushRef="#br0" timeOffset="96620.1441">13600 8837 0,'17'-18'16,"1"1"-1,0 17 1,-1 0-16,1 0 16,-18 17-1,0 1-15,0 35 16,0-35 0,0 17-16,0-17 0,0 17 15,0-18-15,0 1 16,0 0-16,0-1 15,-18-17 1,1 0 0,17-17-16,0-1 15,0 0-15</inkml:trace>
  <inkml:trace contextRef="#ctx0" brushRef="#br0" timeOffset="96908.1193">13829 9119 0,'0'18'16,"18"-18"-16,17 0 15,-18 0-15,1-18 16,0 18 0,-1 0-16</inkml:trace>
  <inkml:trace contextRef="#ctx0" brushRef="#br0" timeOffset="97038.1215">13847 9296 0,'0'0'0,"17"0"0,18 0 16,-17 0 0,17-18-16,-17 18 15</inkml:trace>
  <inkml:trace contextRef="#ctx0" brushRef="#br0" timeOffset="97704.7767">14129 8872 0,'-18'0'0,"36"0"15,17-17 1,-17 17-16,17-18 16,0 18-1,1-18-15,-19 18 16,-34 0-1,-1 18 1</inkml:trace>
  <inkml:trace contextRef="#ctx0" brushRef="#br0" timeOffset="98054.2007">14146 8872 0,'-17'18'0,"17"0"16,0-1-16,17 19 16,-17-19-16,18 18 15,0-17-15,-18 0 16,35-1 0,0 19-16,-17-19 15,0 1-15,-1 0 0,1-1 16,17 19-16,-17-19 15,-1 18-15,-17-17 16,0 17 0,-17-17-16,-1-18 15,-35 0 1,36 0-16,-19 0 16,19 0-16,-19-18 15,19 18 1</inkml:trace>
  <inkml:trace contextRef="#ctx0" brushRef="#br0" timeOffset="98889.6878">15522 8255 0,'0'18'15,"0"35"1,0-36-16,0 18 0,0 1 15,0 34-15,0-34 16,18-1 0,-18-17-16,0-36 31,0-17-31,18-18 16,-18 35-16,17-35 15,1 35-15,-1 18 16,1-17-16,17 34 15,-35 1-15,36 35 16,-36-18-16,17 18 16,-17-17-16,18-1 15,-18-18-15,18-17 16</inkml:trace>
  <inkml:trace contextRef="#ctx0" brushRef="#br0" timeOffset="99239.5384">15928 7990 0,'18'0'31,"-1"-17"-15,1 17-16,-1 0 16,1 0-16,0 0 15</inkml:trace>
  <inkml:trace contextRef="#ctx0" brushRef="#br0" timeOffset="99394.4771">15910 8061 0,'0'0'0,"0"18"0,18 17 16,0 0 0,-18-17-16,17 17 15,1-35-15,-1 18 16,1-18-16,0 0 16</inkml:trace>
  <inkml:trace contextRef="#ctx0" brushRef="#br0" timeOffset="99739.476">16104 8008 0,'18'0'16,"-36"0"-16,54-18 0,-19 18 15,1 0-15,0 18 16,-18 0-16,17-1 15,-17 1-15,0 0 16,18-18 0,-18 17-1,0 1-15,0 0 16,17-1 0,-17 1-16,0-1 15,0 1 1,0 0-1,-17-18 1,-1 17-16,1-34 31</inkml:trace>
  <inkml:trace contextRef="#ctx0" brushRef="#br0" timeOffset="100101.3751">16351 7920 0,'0'0'0,"18"0"16,0 0-16,-1 0 15,1 0 1,-18 18-16,17-18 0,1 0 15,0 17 1,-18 1-16,0-1 0,0 36 16,0-35-16,0 17 15,0 18-15,17-18 16,-17-17-16,0 0 16,0-1-16,0 1 0,0 0 15,-17-18 1,-1 0-1,0 0-15,1-18 16,-1 0 0</inkml:trace>
  <inkml:trace contextRef="#ctx0" brushRef="#br0" timeOffset="100874.2456">16757 8167 0,'18'0'15,"-1"0"1,1 0-16,17 0 16,-17 0-1,-36 0 1</inkml:trace>
  <inkml:trace contextRef="#ctx0" brushRef="#br0" timeOffset="101000.4834">16704 8326 0,'0'0'16,"18"0"-16,17 0 0,-17 0 16,17-18-16,-17 18 15,-1 0-15,1 0 16</inkml:trace>
  <inkml:trace contextRef="#ctx0" brushRef="#br0" timeOffset="101229.839">16986 8096 0,'0'36'16,"0"-72"-16,0 107 0,0-54 15,53 19 1,-35-36-16,35 17 15,-18 1-15,18-18 16,-35 0-16,-1 0 16,1 18-16</inkml:trace>
  <inkml:trace contextRef="#ctx0" brushRef="#br0" timeOffset="101402.6197">17216 8202 0,'0'0'0,"0"53"0,-18 0 16,18 70-1,18-70-15,-18 0 0,17 0 16,1 0 0,-18-35-16,0-1 0,17-17 15</inkml:trace>
  <inkml:trace contextRef="#ctx0" brushRef="#br0" timeOffset="102087.7162">18168 7038 0,'0'70'0,"0"-140"16,0 158-16,18-35 15,-1-35-15,-17 17 16,18-35-16,-18-18 15,0-17 1,0 17-16,0-35 16,0 36-16,18-36 15,-1 53-15,1-18 16,17 18-16,0 0 16,-35 18-16,18 35 15,-18-36-15,0 19 0,0-1 16,0 0-16,0-17 0,0 35 15,0-35 1</inkml:trace>
  <inkml:trace contextRef="#ctx0" brushRef="#br0" timeOffset="102510.0249">18468 6720 0,'18'0'15,"-1"0"1,1 0-16,-1-17 0,19 17 16,-19 0-1,-34 0 1</inkml:trace>
  <inkml:trace contextRef="#ctx0" brushRef="#br0" timeOffset="102668.9567">18468 6720 0,'0'0'0,"53"18"0,-53 0 0,0-1 15,-18 54 1,18-53-16,0 34 16,0-34-16,35 0 15,-17-18-15,17 0 16</inkml:trace>
  <inkml:trace contextRef="#ctx0" brushRef="#br0" timeOffset="102866.2524">18680 6738 0,'0'35'16,"0"-17"-16,17 0 15,-17-1-15,18-17 16,0 18-16,-1-18 0,18 0 16,-17 0-1,-18-18-15</inkml:trace>
  <inkml:trace contextRef="#ctx0" brushRef="#br0" timeOffset="103016.2506">18750 6791 0,'0'0'16,"0"35"-16,0-17 0,18 17 15,-18-17-15,17-1 16,1-17-16</inkml:trace>
  <inkml:trace contextRef="#ctx0" brushRef="#br0" timeOffset="103316.2619">18838 6685 0,'0'0'0,"18"0"0,0 0 16,-1 0-1,1 18-15,0-18 16,-1 17-1,-17 19 1,0-19-16,0 1 0,18 0 16,-18 17-16,0-17 0,0 17 15,17-18-15,-17 1 16,0 0-16,-17-18 16,-1 0-16,1 0 15,-1 0 1,0-18-16</inkml:trace>
  <inkml:trace contextRef="#ctx0" brushRef="#br0" timeOffset="103499.0355">19050 6967 0,'35'0'16,"1"0"-1,-19 0-15,1 18 16</inkml:trace>
  <inkml:trace contextRef="#ctx0" brushRef="#br0" timeOffset="103616.9041">19015 7108 0,'0'0'0,"17"0"0,1 0 16,17 18-16,-17-18 16,35-18-16,-36 18 15,1-17-15</inkml:trace>
  <inkml:trace contextRef="#ctx0" brushRef="#br0" timeOffset="104386.9797">19420 6703 0,'18'0'0,"0"0"15,-1 17-15,1-17 0,17 36 16,-17-1-16,-18-17 16,0 35-1,0-18-15,-18 0 0,1 18 16,-1-18-16,18-17 15,0 0-15,0-1 0,0 1 16,18-1-16,52-17 16,-35 0-1,1 0 1,-19 18-16</inkml:trace>
  <inkml:trace contextRef="#ctx0" brushRef="#br0" timeOffset="105072.5465">20708 6209 0,'18'35'16,"-1"-17"-16,1 17 0,-18 0 15,18 18-15,-1 18 16,-17-36-16,0 18 16,0-71-1,0-17 1,-17 0-16,17 0 15,0-18 1,0 17-16,17 19 0,-17-1 16,36 18-16,-19 0 15,1 0-15,17 35 16,-17-17-16,-18 17 0,17 1 16,-17-1-16,0 0 0,18 18 15,-18-35 1,18-1-16,-1-17 15,1-17-15</inkml:trace>
  <inkml:trace contextRef="#ctx0" brushRef="#br0" timeOffset="105512.684">21131 6015 0,'0'0'16,"18"0"-16,0-18 0,17 18 16,-35-17 15,-18 17-16,1 17-15,-1-17 16,-17 18-16,17 0 16,18-1-1,-18 1-15,18-1 16,18 1-16,17 17 16,-17-35-16,17 36 15,1-36-15,-36 17 16,17 1-16,1-18 0,-18 35 15,0-17-15,-18-1 16,1 1 0,-1-18-1,0 0-15,1 0 0,-1 0 16</inkml:trace>
  <inkml:trace contextRef="#ctx0" brushRef="#br0" timeOffset="106184.9675">20902 5927 0,'18'0'32,"35"0"-17,-36 0-15,1 0 0,0 0 0</inkml:trace>
  <inkml:trace contextRef="#ctx0" brushRef="#br0" timeOffset="106386.5364">20920 6050 0,'0'53'16,"0"-106"-16,0 141 0,-18-35 15,18-35-15,0 17 16,0-17-16,0-1 0,35 19 16,1-19-1,-19-17-15,19 18 0,-1-18 16,-18 0-16</inkml:trace>
  <inkml:trace contextRef="#ctx0" brushRef="#br0" timeOffset="106713.1982">21308 5962 0,'35'-18'0,"-70"36"0,88-36 16,-36 18-16,19 0 15,-19 0-15,1 36 16,-18-19-16,18 1 16,-18 0-16,0 34 15,0-16-15,0 17 16,0-36-16,0 19 16,0-19-16,-18-17 15,0 0 1,1 0-1,-1-17 1</inkml:trace>
  <inkml:trace contextRef="#ctx0" brushRef="#br0" timeOffset="107168.7334">21643 6262 0,'0'0'16,"18"0"-1,17 0-15,0 0 16,-17 0-16,-1 0 0,19 0 16,-19 0-1</inkml:trace>
  <inkml:trace contextRef="#ctx0" brushRef="#br0" timeOffset="107336.6581">21696 6385 0,'0'0'15,"17"18"-15,1-18 0,0 0 16,17-18-16,-17 18 15,-1 0 1</inkml:trace>
  <inkml:trace contextRef="#ctx0" brushRef="#br0" timeOffset="107931.5139">22154 6050 0,'0'0'0,"0"-17"47,0 34 0,18-17 15,-18 18-46,0-1-16,0 1 15,18 0 1,-18-1-16,17 1 16,-17 17-16,0-17 15,0 17-15,0 0 0,18 36 16,-18-36-16,0 36 16,0-54-16,18 36 15,-1-35-15,-17 0 16,0-1-16</inkml:trace>
  <inkml:trace contextRef="#ctx0" brushRef="#br0" timeOffset="120810.7617">9366 6985 0,'-17'0'15,"-1"0"-15,0 35 16,1-17-16,-36 52 16,18-34-16,-1-1 15,-34 71-15,17-71 16,17 18-16,-52 18 16,53-36-16,0 0 15,-36 18-15,54-35 16,17-1-16,-18-17 15</inkml:trace>
  <inkml:trace contextRef="#ctx0" brushRef="#br0" timeOffset="121261.6905">9155 6932 0,'0'0'15,"-18"0"-15,53 0 32,36-18-17,-36 18-15,18-17 16,-18-1-16,1 18 0,-1 0 15,0 0-15,-17 18 0,-1 17 16,1 0-16,-18 1 16,0-1-16,-18-17 0,18 17 15,-17 0-15,-1 0 0,18 36 16,-18-53-16</inkml:trace>
  <inkml:trace contextRef="#ctx0" brushRef="#br0" timeOffset="123786.3046">6756 7779 0,'0'17'15,"0"19"-15,0-1 16,0 53-16,0-53 15,-18 54 1,18-54-16,0-17 0,-18-1 16,18 1-16,0-53 31,18-18-15,-18 17-16,18 1 15,-1 17-15,1-17 0,17-18 16,-17 36-16,0-1 15,17 18-15,-18 0 16,1 35-16,0 18 16,-18 0-16,0-18 0,0 18 15,17 18 1,-17-54-16,0 1 0,0 17 16</inkml:trace>
  <inkml:trace contextRef="#ctx0" brushRef="#br0" timeOffset="124186.0868">6985 7426 0,'18'0'15,"17"-18"1,-17 18-16,17-17 16,18 17-1,-36 0-15,1 0 16,-18 17-1</inkml:trace>
  <inkml:trace contextRef="#ctx0" brushRef="#br0" timeOffset="124398.3229">7020 7461 0,'0'0'16,"0"36"-16,0-19 0,0 1 15,0 17 1,0-17-16,0 17 16,0-17-16,18 17 15,0-35-15,-1 18 16,1-18-16,-1 17 16,1-17-16</inkml:trace>
  <inkml:trace contextRef="#ctx0" brushRef="#br0" timeOffset="124653.9419">7179 7620 0,'0'18'15,"0"17"-15,18-17 16,-1-1-1,1 1-15,17-18 16,-17 0-16,0-18 16,-18 1-16,0-1 15,-18-17 1,0 17-16,1 0 0,17-17 16,-18 35-1</inkml:trace>
  <inkml:trace contextRef="#ctx0" brushRef="#br0" timeOffset="124942.5186">7303 7391 0,'17'-18'15,"1"18"1,-1 0-1,1 0-15,0 35 16,-1-17-16,19 35 16,-36-18-16,35 18 15,-35-35-15,0 17 0,18 0 16,-36-17 0,0-18-1,1 0-15,-1 0 16,0 0-16,1 0 15</inkml:trace>
  <inkml:trace contextRef="#ctx0" brushRef="#br0" timeOffset="125187.2199">7497 7938 0,'17'0'0,"1"0"16,-1 17-16,1-17 15</inkml:trace>
  <inkml:trace contextRef="#ctx0" brushRef="#br0" timeOffset="125321.155">7532 8026 0,'35'17'0,"-17"1"15,17-36 1,-17 18-16,-1 0 15</inkml:trace>
  <inkml:trace contextRef="#ctx0" brushRef="#br0" timeOffset="125737.6815">7814 7849 0,'0'0'15,"18"71"-15,-18-36 0,0 36 16,0-36-16,0 0 16,0-17-16,0 0 0,0-1 15,0-34 1,0-19-1,17 19-15,-17-19 16,0 1-16,0 0 0,0 17 16,18-17-16,-18-18 0,18 0 15,-1 0 1,1 53-16,0 18 16,-1 17-1,-17 0-15,18 54 16,-18-19-1,17-52-15,-17 17 0,18 0 16,-18-17 0,0 0-16,18-18 15</inkml:trace>
  <inkml:trace contextRef="#ctx0" brushRef="#br0" timeOffset="125983.5457">8149 8149 0,'0'0'16,"35"18"-16,-17-18 0,17 17 15,-17-17-15,0 0 16,-1 0 0</inkml:trace>
  <inkml:trace contextRef="#ctx0" brushRef="#br0" timeOffset="126137.9248">8237 8132 0,'0'0'16,"-17"52"-16,-1-16 0,0-1 15,1 0 1,17-17-16,17-18 16</inkml:trace>
  <inkml:trace contextRef="#ctx0" brushRef="#br0" timeOffset="126394.6229">8573 7902 0,'0'0'0,"17"18"16,1 0 0,-1-18-16,1 17 15,0-17-15,-1 0 16,1 0-16</inkml:trace>
  <inkml:trace contextRef="#ctx0" brushRef="#br0" timeOffset="126521.9393">8625 8132 0,'36'0'15,"-72"0"-15,89 0 0,-17 0 16,-19-18-16,19 0 16,-19 18-16</inkml:trace>
  <inkml:trace contextRef="#ctx0" brushRef="#br0" timeOffset="126939.0419">8925 7726 0,'18'0'15,"17"0"1,0 0 0,1 17-16,-19-17 0,1 18 0,0 17 15,-1 18 1,-17 0-16,0 18 15,-17-18-15,-1 17 16,-17-34-16,-1 16 16,36-34-16,0 0 15,18-1 1,35 1-16,-18-18 16,1 0-16,-1 0 0,18 18 15,35-18-15,-53 17 16,-17-17-16,0 0 0,-1 0 15</inkml:trace>
  <inkml:trace contextRef="#ctx0" brushRef="#br0" timeOffset="140054.2732">11042 4075 0,'-18'0'16,"18"17"-16,-17-17 0,17-17 15,17 17 17,-17-18-17,18 0-15,0 18 0,17-53 16,0 36-16,-17-19 16,52-16-1,-52 16-15,17 19 0,-17-1 16,-18 0-16,0 36 15,-18 17 1,-17 36-16,0-36 16,17 18-16,-52 35 15,52-35-15,0-18 16,1 1-16,17-19 16,17-17-1,19-17-15,-19-1 16,36-35-1,-18 18-15,-17 17 0,0 1 16,-1-1-16,-17 36 16,-17 17-1,-36 35 1,35-34-16,0-1 0,1 18 16,17-35-16,35-18 31,53-89-16,-52 54-15,34-35 16,-52 52-16,17 0 0,-17 1 16,-1-1-1,-34 36-15,17-1 16,-18 19-16,0-1 0,1 18 16,17-36-16,0 1 15,0 0-15,17-18 16,1 0-1</inkml:trace>
  <inkml:trace contextRef="#ctx0" brushRef="#br0" timeOffset="140676.3209">10971 5503 0,'18'0'15,"0"0"-15,17-17 0,0-19 0,53-16 16,-35 16-16,0 1 16,18-36-1,-36 54-15,-17-1 0,-36 53 16,-35 36 0,0 0-16,-35 52 15,53-70-15,0-18 16,17 0-16,0 1 0,18-19 15,18-17 1,17-17-16,0-1 0,18-35 16,71-17-16,-71 17 15,0 17-15,35-16 16,-71 34-16,1 18 16,-18 18-16,-35 17 15,17-18-15,1 1 16,-1 17-16</inkml:trace>
  <inkml:trace contextRef="#ctx0" brushRef="#br0" timeOffset="141381.6921">11007 6844 0,'53'-18'31,"0"1"-31,35-54 15,-35 36-15,0 0 0,35-18 16,-53 35 0,-17 18-16,-36 35 15,-70 36-15,35-18 16,0 0-16,18 0 16,-53 35-16,70-71 15,0 1-15,18 0 0,18-18 16,0 0-16,52-36 15,-35 19-15,18-19 0,0 1 16,-18 18-16,36-36 16,-36 35-16,-35 0 15,18 18-15,-36 36 16,-35 17-16,18-18 16,-35 53-1,34-53-15,19 1 0,34-36 31,54-18-31,-36-17 16,36-18-16,-36 35 16,0 0-16,-17 18 15,-1 0-15,1 0 0,-18 18 16,0 0-16</inkml:trace>
  <inkml:trace contextRef="#ctx0" brushRef="#br0" timeOffset="144829.0803">2258 13070 0,'-18'0'15,"1"0"1,-1 18-16,18 0 16,-18 17-16,18 0 15,-17 1-15,17-1 16,0 0-16,0 53 16,0-35-16,17 35 15,1-52-15,17 34 16,-17-52-16,17 0 15,-17-1-15,-1-17 0,36 0 16</inkml:trace>
  <inkml:trace contextRef="#ctx0" brushRef="#br0" timeOffset="145487.1889">2734 13123 0,'-18'0'16,"18"-17"-16,18 17 15,17 0 1,-17 0-16,35 0 16,-18 0-16,-17 0 15,-1 17-15,1-17 0,0 36 16,-18-19-16,0 1 15,0 17-15,-18 0 0,18-17 16,0 0-16,0-1 16,0 1-16,18-18 15,-1 18-15,1-18 0,0 0 16,17 17-16,-17 1 16,-1 0-16,-17-1 15,0 1-15,0-1 0,-17 1 16,-19 0-1,1-18-15,17 0 0,-52 17 16,52-17-16,-17 0 16,17-17-16</inkml:trace>
  <inkml:trace contextRef="#ctx0" brushRef="#br0" timeOffset="145753.7773">3334 13406 0,'-18'35'0,"0"-18"16,-34 19-16,34-19 16,-17 19-1,-1-19-15,19 1 0,17 0 16,-18-18-16</inkml:trace>
  <inkml:trace contextRef="#ctx0" brushRef="#br0" timeOffset="146264.3154">3581 13176 0,'0'18'31,"0"0"-31,0-1 0,0 18 16,0 1-16,0-1 0,0 0 16,0 18-16,0-18 15,0 18 1,0-35-16,0 0 16</inkml:trace>
  <inkml:trace contextRef="#ctx0" brushRef="#br0" timeOffset="146660.4939">3775 12929 0,'17'18'16,"-34"-36"-16,52 36 0,18 0 15,-35-1-15,17 1 16,18 35-16,-18 35 16,-17-35-16,-1 0 15,-17 17-15,0 54 16,0-54-16,0-17 0,-35 18 16,-18 35-1,0-53-15</inkml:trace>
  <inkml:trace contextRef="#ctx0" brushRef="#br0" timeOffset="150830.0853">2170 14288 0,'0'0'15,"-89"88"-15,72-53 0,-19 71 16,36-36-16,0 54 16,18-54-16,0-17 15,-1-17-15,36 34 16,-17-35-16,34 18 15,-35-35-15,18 0 16</inkml:trace>
  <inkml:trace contextRef="#ctx0" brushRef="#br0" timeOffset="151291.4963">2469 14799 0,'0'0'0,"0"18"16,0-1-16,0 19 15,0-1-15,-17 18 16,17-36-16,0 1 16,0 0-16,17-18 15,-17-18 1,-17-35-16,17 36 16,0-19-16,0 1 15,0-36-15,0 36 16,17 0-16,1 17 0,35-17 15,-18 35 1,-17 18-16,0-1 16,-1 18-16,1 1 0,-1 52 15,-17-53-15,18 18 16,-18-35-16,18 17 16,-18-17-16,17-18 15</inkml:trace>
  <inkml:trace contextRef="#ctx0" brushRef="#br0" timeOffset="151609.7386">2787 14270 0,'0'-18'16,"18"18"-1,35 0 1,-18 0-16,-18 0 0,36 18 15,-35-18-15,0 0 16,-1 0-16,1 0 16,-36 0-16,1 0 15</inkml:trace>
  <inkml:trace contextRef="#ctx0" brushRef="#br0" timeOffset="151820.6021">2858 14288 0,'0'0'0,"-18"35"16,18-18-16,0 19 0,-18 17 15,18-18-15,0-17 16,18 17-16,0 0 16,-1-35-16,18 18 15,1-1-15,-19-17 0,1 0 16,0 0-16,-1 18 15,1-18-15</inkml:trace>
  <inkml:trace contextRef="#ctx0" brushRef="#br0" timeOffset="152209.5332">3140 14358 0,'0'18'47,"0"-1"-31,0 1-16,0 35 16,0-18-1,0-17-15,0-1 0,0 19 16,0-19-1,17-34 1</inkml:trace>
  <inkml:trace contextRef="#ctx0" brushRef="#br0" timeOffset="152559.3074">3281 14305 0,'17'0'15,"1"0"1,0 18 0,-1-18-16,1 0 0,0 17 15,-1 1-15,1 0 16,-18-1-16,0 1 0,18 0 15,-1 17-15,-17-17 16,0-1-16,0 1 16,0-1-16,-17 1 15,-1 0-15,0-18 16,1 0-16,-1 0 16,0 0-16,1 0 0,-1-18 15,18 0 1,18 18-1</inkml:trace>
  <inkml:trace contextRef="#ctx0" brushRef="#br0" timeOffset="152916.8913">3545 14834 0,'0'0'0,"0"18"16,18 0-1,-18-1-15,-18 19 0,1-1 16,-18 0-16,-1 18 16,-17-18-1,18 1-15,17-36 16</inkml:trace>
  <inkml:trace contextRef="#ctx0" brushRef="#br0" timeOffset="153472.0589">3969 14517 0,'0'17'0,"0"1"16,-18 0-16,18 35 16,0-36-16,-18 19 0,18-1 15,0-18-15,0 19 16,0-19-16,0 1 15,0 0-15,18-18 32</inkml:trace>
  <inkml:trace contextRef="#ctx0" brushRef="#br0" timeOffset="153751.0164">4163 14252 0,'0'0'16,"0"-17"-16,17 17 0,1 17 16,17 36-1,-17-18-15,17 71 16,-17-35-16,0 52 15,-1-70-15,-17 71 16,-17-71-16,-19 70 16,19-70-16,-36 35 15,17-53-15,19 1 16</inkml:trace>
  <inkml:trace contextRef="#ctx0" brushRef="#br0" timeOffset="164181.2893">8308 12982 0,'0'-17'16,"-18"17"-1,18 17 16,-17 19-15,17 16-16,-18 54 16,0-35-16,18-1 0,0 1 15,0 52 1,18-70-16,0 0 0,-1-17 16,19 16-16,-19-16 15,1-19-15,-1-17 0,1 18 16,0 0-1</inkml:trace>
  <inkml:trace contextRef="#ctx0" brushRef="#br0" timeOffset="164583.7196">8520 13212 0,'0'-18'0,"17"0"16,1 18-16,17 0 15,-17 0-15,17 18 16,-17 0-1,-18 17-15,17 0 0,-17 0 0,18 1 16,-18 52 0,-18-53-16,1 0 15,17-17-15,-18 17 16,18-17 0,35 0-1,-17-18 1,0 17-16,17 1 15,-17-18-15,-1 0 0,1 0 16</inkml:trace>
  <inkml:trace contextRef="#ctx0" brushRef="#br0" timeOffset="164805.5061">9031 13529 0,'0'0'0,"-18"18"0,1-1 0,-1 36 16,1-35-16,-1 0 16,18-1-16,-18 1 15,1-1-15,-1 1 0,18 0 16</inkml:trace>
  <inkml:trace contextRef="#ctx0" brushRef="#br0" timeOffset="165044.2453">9172 13317 0,'0'18'16,"0"0"-1,18 35 1,-18-18-16,0-18 0,0 19 0,0-19 16,0 1-16,0 0 15,18-18 1</inkml:trace>
  <inkml:trace contextRef="#ctx0" brushRef="#br0" timeOffset="165345.7054">9278 13000 0,'18'0'0,"-36"0"0,36-18 16,-1 18-16,-17 18 15,18 0-15,0-1 16,-1 1-16,1 17 0,35 53 16,-36-35-16,19 35 15,-19-35-15,-17 0 16,0 53-16,0-71 15,0 18-15,-35 35 16,17-52-16,-17-1 0,18 0 16</inkml:trace>
  <inkml:trace contextRef="#ctx0" brushRef="#br0" timeOffset="166891.3577">8414 14288 0,'0'0'0,"-18"17"0,-17 18 16,17-17-16,1 70 15,-1-17-15,18-1 16,0 1-16,18 88 16,-1-89-16,18 36 15,1-53-15,-19-18 16,19 1-16,-1-19 0,-17 1 16</inkml:trace>
  <inkml:trace contextRef="#ctx0" brushRef="#br0" timeOffset="167581.1486">8678 14676 0,'18'17'16,"-18"36"0,18 35-1,-18-35-15,0 0 16,0 0-16,17 18 16,-17-54-16,0 1 0,0 0 15,0-36 1,0-53-1,0 36-15,0 0 16,0 0-16,0-18 0,36-18 16,-19 36-16,1 17 0,-1 0 15,1 18-15,0 0 16,-1 18-16,1 35 16,0-18-16,-1 36 15,1-36-15,-18-17 0,0-1 16,18 19-16,-18-19 0,0 1 15</inkml:trace>
  <inkml:trace contextRef="#ctx0" brushRef="#br0" timeOffset="167882.2199">8925 14305 0,'18'0'31,"0"-17"-15,-1 17-16,1-18 0,17 0 16,-17 18-16,17-17 15,-35 34 1</inkml:trace>
  <inkml:trace contextRef="#ctx0" brushRef="#br0" timeOffset="168113.7679">8943 14323 0,'0'17'0,"0"-34"0,0 52 0,18-17 15,-18 17-15,0-17 0,17-1 16,-17 19-16,0-19 0,18 1 15,-18-1 1,35 1-16,-17 0 16,-1-18-1</inkml:trace>
  <inkml:trace contextRef="#ctx0" brushRef="#br0" timeOffset="168393.1962">9137 14393 0,'0'18'16,"0"-36"-16,0 54 0,18-19 0,-1 1 15,1-18-15,0 18 16,-1-18-16,1 0 15,-1-18 1,-17 0-16,-17 1 16,-1-1-1,1 18-15,-1 0 16,18-18-16,-18 18 0,18-17 16</inkml:trace>
  <inkml:trace contextRef="#ctx0" brushRef="#br0" timeOffset="168736.5701">9278 14288 0,'18'-36'15,"-1"19"-15,1-1 16,0 18-16,-1 0 15,1 0 1,-18 18-16,18-1 16,-18 19-1,0-19-15,17 36 0,1-18 16,-18-17-16,17 35 16,1-35-16,-18 17 15,0-18-15,-18-17 16,1 18-1,-1-36 1,1 1 0,-1 17-16,0-18 0</inkml:trace>
  <inkml:trace contextRef="#ctx0" brushRef="#br0" timeOffset="168970.9844">9578 14834 0,'0'0'0,"0"18"0,-18 35 16,1-35-16,-1-1 15,18 1-15,-35 17 16,17-17-16,-35-1 16</inkml:trace>
  <inkml:trace contextRef="#ctx0" brushRef="#br0" timeOffset="169316.0417">9754 14534 0,'0'18'0,"0"17"16,0 1-1,18-1-15,-18 18 16,0-18-16,18 18 16,-18-35-16,0 17 0,17-17 15,-17-1-15,0-34 31</inkml:trace>
  <inkml:trace contextRef="#ctx0" brushRef="#br0" timeOffset="169688.4809">9895 14252 0,'-17'0'16,"34"0"0,19 18-1,-19 0 1,19-1-16,-19 18 0,19-17 15,-19 17-15,1 1 0,17 34 16,-17-17-16,-18 35 16,0-52-1,0 16-15,-18-16 0,18 17 0,-35 35 16,17-53 0,1 0-16,-1-17 0,0 17 15,1-17-15,-1 17 16,0-35-16,1 18 15</inkml:trace>
  <inkml:trace contextRef="#ctx0" brushRef="#br0" timeOffset="187895.3737">5680 12594 0,'17'0'47,"1"0"-32,17 0-15,1 0 0,52 18 16,-35-18-16,17 0 15,1 0-15,17 0 0,88 0 16,-87 17 0,-1-17-16,71 36 15,-71-36-15,53 35 16,-88-35-16,123 0 16</inkml:trace>
  <inkml:trace contextRef="#ctx0" brushRef="#br0" timeOffset="191527.1498">8555 15452 0,'18'0'94,"-1"17"-79,18-17-15,-17 0 16,70 0-16,-35 0 15,0 0-15,88 0 16,-70 0-16,-1 0 0,19-17 16,52 17-1,-71 0-15,1 0 0,70 17 16,-71-17 0,-52 0-1</inkml:trace>
  <inkml:trace contextRef="#ctx0" brushRef="#br0" timeOffset="193842.3289">2240 15487 0,'0'18'16,"18"-18"0,17 17-1,0-17-15,1 18 16,-1-18-16,71 0 16,-36 0-16,107 18 15,-89-1-15,124 1 16,-107-1-16,1 1 15,0 0-15,-18-1 0,106 1 16,-123-18-16,17 0 16</inkml:trace>
  <inkml:trace contextRef="#ctx0" brushRef="#br0" timeOffset="197545.2366">2434 16387 0,'18'17'16,"-1"-17"0,1-17-16,17 17 15,1-18-15,-1 0 16,-17 18-16,34 0 16,-34 0-16,17 18 15,-35 0-15</inkml:trace>
  <inkml:trace contextRef="#ctx0" brushRef="#br0" timeOffset="197908.5589">2346 16475 0,'0'0'0,"0"17"0,0 1 0,18 53 16,-18-19-16,0 1 15,17 0-15,-17 18 16,0-1-16,18 19 0,0 105 16,-18-106-16,0 106 15,0-88-15,0 17 16,0-17-16,-18 88 15,18-123-15,0 52 16,0-88-16,0 1 0,18-1 16,-1-17-16,36 17 15,-35-35-15,17 0 16,36 17-16,-36-17 16,0-17-16,0-1 15</inkml:trace>
  <inkml:trace contextRef="#ctx0" brushRef="#br0" timeOffset="198413.0273">2840 16669 0,'-18'-18'15,"18"36"16,0 17-15,0 18 0,0-35-16,18-1 15,0-17-15,-1 0 16,-17-17-16,18-1 16,-18 0-16,0 1 15,-18-1-15,18 0 0,-17 1 16,-1 17-16,0 0 15,1 0-15,17 17 16,0 1 0,17-18-1,1 18-15,0-18 16,-36 0 0,0 0-1</inkml:trace>
  <inkml:trace contextRef="#ctx0" brushRef="#br0" timeOffset="198806.9062">2858 17321 0,'0'-17'16,"0"34"-16,-18-34 0,36 34 31,-1 19-31,1-36 16,-1 17-16,1-17 15,0 18-15,-1-18 16,-17-18-1,-17 1 1,-1-1-16,0 18 16,1-18-16,-1 18 15,1-17-15,17 34 32,17 1-17,1-18 1</inkml:trace>
  <inkml:trace contextRef="#ctx0" brushRef="#br0" timeOffset="199140.5796">2910 17921 0,'0'0'16,"18"0"-1,0-18 1,-1 18 0,-34 0 15,-1 0-16,0 0-15,1 18 16,-1-18 0,1 0-16,17 18 0,0-36 15,17 18 1,1-35-16,-1 35 16</inkml:trace>
  <inkml:trace contextRef="#ctx0" brushRef="#br0" timeOffset="199658.739">3140 16422 0,'0'0'15,"17"0"-15,1 0 0,0 0 0,17 0 0,0-18 16,-17 18-16,-1 0 16,1 0-1,0 0 1,-1 18-1,-17-1-15,18 19 0,-18-19 16,18 19-16,-18-1 0,17 18 16,-17 17-16,18 1 15,-18 35-15,18-18 0,35 141 16,-36-105-16,36 211 16,-35-247-1,-1 0-15,-17 71 16,0-106-16,0 53 15,-17-71-15,17 0 0,-18-17 16,-17 17 0,0-35-16,17 0 0,-17 0 15,-18 0-15,17-17 0,-17-1 16,-35 0-16,53 18 16,0-17-16,-1 17 0,19 0 15</inkml:trace>
  <inkml:trace contextRef="#ctx0" brushRef="#br0" timeOffset="200302.8209">4269 17163 0,'0'0'16,"0"17"-1,35-17 1,-17 18-16,17-18 0,18 0 16,-18 0-16,0 0 15,-17 0-15,17 0 0,-17 0 16</inkml:trace>
  <inkml:trace contextRef="#ctx0" brushRef="#br0" timeOffset="200435.8473">4410 17410 0,'53'0'15,"-106"0"-15,141 17 0,-35-34 16,-18 17-16,0-18 15</inkml:trace>
  <inkml:trace contextRef="#ctx0" brushRef="#br0" timeOffset="203452.5631">7814 16651 0,'18'18'16,"-1"-18"-16,19 17 16,-1-17-16,53 0 15,-53 0-15,1 0 16,-1-17-16,0 17 0,0 0 15,-17 0-15</inkml:trace>
  <inkml:trace contextRef="#ctx0" brushRef="#br0" timeOffset="203723.0568">7867 16722 0,'0'17'15,"0"1"-15,18 35 16,-18 0-16,35 70 16,-35-52-1,0 17-15,18-17 0,-18 17 16,0-18-16,0 1 0,17 70 16,-17-70-16,18-19 15,-18-16-15,17-1 0,1-17 16,35 17-1,-18-35-15,18 0 0,-18 0 16,36 18-16,-18-18 16</inkml:trace>
  <inkml:trace contextRef="#ctx0" brushRef="#br0" timeOffset="204179.2833">8414 16898 0,'0'-18'0,"-18"18"16,0 18 0,18 17-1,0-17 1,18-18-16,-18 18 16,18-18-16,-1 0 15,1-36 1,-18 19-1,18-1-15,-36 0 16,0 18-16,1 18 16,-1 0-1,0-1 1,36-17 0,0 0-1,-1 0 1</inkml:trace>
  <inkml:trace contextRef="#ctx0" brushRef="#br0" timeOffset="204667.9993">8449 17410 0,'18'0'16,"-18"-18"93,0 36-78,0-1-15,17 1-16,-17 0 0,0-1 16,18 1-16,-18-36 31,0 1-31,0-19 15,-18 19 1,18-1-16,-17 0 0,-1 18 16,0 0-1,36 18 1,0-18 0,-1 0-1,1-18 1</inkml:trace>
  <inkml:trace contextRef="#ctx0" brushRef="#br0" timeOffset="205146.8559">8696 16616 0,'0'0'15,"0"-18"-15,0 1 16,18 17 0,-1 0-16,1 17 15,0-17 1,-1 18-16,1-18 0,-1 17 15,1-17-15,17 18 16,-35 0-16,18-18 0,-18 17 16,0 36-1,18 36-15,-1-37 0,-17 1 16,18 88 0,0-52-16,-1-19 0,1 71 15,-1-88-15,-17 0 16,0 0-16,0 18 0,0-36 15,0 35 1,0-52-16,-17 0 0,-1-18 16,1 0-1,-36-18-15,35 0 16,0 18-16,-17-17 0,-18 17 16</inkml:trace>
  <inkml:trace contextRef="#ctx0" brushRef="#br0" timeOffset="209528.6362">5256 16422 0,'-17'-18'16,"34"18"15,1-17-15,0 17-16,17-18 0,0 0 15,-17 18 1,0 0-16,-1 0 0,1 0 16,-1 0-16,-17 18 15</inkml:trace>
  <inkml:trace contextRef="#ctx0" brushRef="#br0" timeOffset="209946.097">5186 16439 0,'-18'0'0,"18"18"16,0 17-1,18 18 1,-1-17-16,1 16 0,0 72 16,-1-53-16,1-1 15,0 18-15,-18-17 0,0 17 16,17 88-16,1-105 16,-18 105-1,0-87-15,18-19 0,-18-17 16,0 0-16,0 17 15,0-52-15,0 0 0,0-1 16,17-17 15,1 0-15,17 18-16,0 0 16,1-18-16,-19 17 15,36 1 1,0 0-16,-18-1 15,-17-17-15,17 0 16</inkml:trace>
  <inkml:trace contextRef="#ctx0" brushRef="#br0" timeOffset="210685.1663">6544 16298 0,'18'0'47,"17"0"-31,0-17-16,-17 17 15,0 0-15,-1 0 16,1 17-16,-1-17 16,-17 18-16,18 0 0,-18-1 15,0 36 1,0-18-16,18 71 16,-1-53-16,1 124 15,0-72-15,-1 1 0,-17 0 16,18 106-16,-18-106 15,18 88 1,-18-106-16,-18 53 16,18-88-16,0-18 0,0 18 15,0-35-15,0-1 16,-18 1-16,18 0 0,0-36 16,-35 0-1,17 1-15,1 17 0,-19-36 16,-52 19-1</inkml:trace>
  <inkml:trace contextRef="#ctx0" brushRef="#br0" timeOffset="211274.0917">5662 16545 0,'0'18'31,"0"0"-15,18-1-16,-18 1 16,17-18-16,1 0 15,-36-18 32,18 1-31,0-1-1,-17 18 1,34 18 0,1-18 31</inkml:trace>
  <inkml:trace contextRef="#ctx0" brushRef="#br0" timeOffset="211603.3759">6191 16545 0,'0'0'16,"-17"18"-16,-1-18 0,36 18 16,-1-18 15,1 0-31,-36 0 47,1 0-32,-1 0 1</inkml:trace>
  <inkml:trace contextRef="#ctx0" brushRef="#br0" timeOffset="212020.9579">5697 17022 0,'18'0'172</inkml:trace>
  <inkml:trace contextRef="#ctx0" brushRef="#br0" timeOffset="212632.0853">6209 17057 0,'-18'0'16,"36"0"15,-18 17 79,0 1-95,18-18 1,-18 18 0,17-18-16,-34 0 31,-1 0 0,18-18-15,0 36-1,0-1 1,18 1-16,-1 0 0,1-1 16,-1-17-16,-17-17 31,-17-1-16,-1 0-15,1 1 16,-1 17-16,0-18 16,18 0-16</inkml:trace>
  <inkml:trace contextRef="#ctx0" brushRef="#br0" timeOffset="213138.8339">5627 17110 0,'-18'-18'16,"18"0"-16,0 36 47,18 0-47,-18-1 15,17-17-15,1 18 16,0-18 0,-18-18-16,0 1 15,0-1 1,0 0-16,-18 1 16,0 17-1,36 17 1,0 1-1,-1-18-15,1 0 16,0 0-16,-1 0 0,1 0 16,-36 0 15,1 18-15</inkml:trace>
  <inkml:trace contextRef="#ctx0" brushRef="#br0" timeOffset="213767.1861">5768 17709 0,'0'0'0,"0"-17"0,-18 17 15,18-18-15,-17 18 16,17 18 0,0-1-1,0 19 1,0-19-16,17-17 15,1 0 1,-18-17-16,18-1 16,-18 0-16,-18 1 15,18-1-15,-18 1 16,1 17 0,-1 0-16,18 17 15,18 1 1,-18-1-16,17-17 0,1 0 15,0 0 1,-18-17 15,-18 17-15</inkml:trace>
  <inkml:trace contextRef="#ctx0" brushRef="#br0" timeOffset="214572.7481">6297 17727 0,'0'18'16,"0"-1"156,-18-17-110,18-17-46,0 34 31,18-17-31,0 0 15,-18-17-31,0-1 15,-18 18 17,18 18 15,0-36 15,-18 0-46,18 1-16,-17 17 15,17-18 1,17 18 15,-34 18 0</inkml:trace>
  <inkml:trace contextRef="#ctx0" brushRef="#br0" timeOffset="216497.9367">5539 13035 0,'0'-17'15,"-18"17"1,0 17 0,18 1-1,-17 17-15,17 0 0,0 1 16,0 17-16,0 70 15,0-70-15,17 70 16,1-70-16,17 18 16,-17-53-16,0-1 15,17 1-15,-18-18 0,19 0 16</inkml:trace>
  <inkml:trace contextRef="#ctx0" brushRef="#br0" timeOffset="218277.5045">5803 12947 0,'18'0'31,"17"18"-15,-17-1-16,-1 1 0,19-18 0,-1 18 15,0-1 1,-17 1-16,-18-1 16,0 19-1,-18-19-15,1 1 0,17 17 16,-18-17 0,18 0-16,18 34 15,-1-34-15,19 17 16,-19-17-16,18 0 15,-35-1-15,18 19 16,-36-19-16,1-17 16,-1 18-16,1-1 0,-54 1 15,53 0-15,-17-18 16,0 17-16,17-17 0,0 18 16,1 0-16,-1-1 0</inkml:trace>
  <inkml:trace contextRef="#ctx0" brushRef="#br0" timeOffset="218811.5223">6368 13441 0,'-18'35'0,"18"0"16,0 1-16,-18-1 16,18-17-16,-17-1 15,17 1-15,-18 0 0,18-1 16</inkml:trace>
  <inkml:trace contextRef="#ctx0" brushRef="#br0" timeOffset="219116.4147">6526 13229 0,'18'0'16,"0"0"-16,17 0 16,-17 0-16,-1 18 15,1 17-15,0-17 16,-18-1-16,0 1 0,0 17 16,0-17-16,-18 0 0,0 17 15,1-18-15,-1 19 16,18-19-1,0 1-15,18-18 16,17 0-16,18 0 16,-18-18-16,0 1 15,-17 17-15,17-18 0</inkml:trace>
  <inkml:trace contextRef="#ctx0" brushRef="#br0" timeOffset="219449.7318">6844 12929 0,'0'0'16,"18"18"-16,-1 17 15,36 18-15,-35-18 16,35 36-16,-18-36 16,0 53-16,-35-52 15,18 17-15,-18 35 16,-18-53-16,18 0 16,-17 1-16,-1-1 0,0 18 15,1-35-15,17-1 16,-18 1-16,0-1 15,1-34 1</inkml:trace>
  <inkml:trace contextRef="#ctx0" brushRef="#br0" timeOffset="220162.0202">5821 14093 0,'0'-17'16,"35"-1"-1,-17 1 1,-18-1 0,17 18-1,1 0 16,35-18-15,0 18 0,0 0-16,-18 0 0,89 0 15,17 0 1,-71 0-16,-17 18 0,18-18 16,17 18-16,-35-18 15,-18 0-15</inkml:trace>
  <inkml:trace contextRef="#ctx0" brushRef="#br0" timeOffset="221474.1542">8326 13952 0,'0'0'0,"17"0"47,-17-17-31,18 34 0,35-17-16,-18 0 15,71 0-15,-53 0 16,17 0-16,1 0 15,-1 0-15,72-17 16,-72 17-16,-17 0 0,0 0 16,-18 0-16</inkml:trace>
  <inkml:trace contextRef="#ctx0" brushRef="#br0" timeOffset="225234.5484">4992 13353 0,'-18'0'16,"1"-18"-1,-1 18-15,-17 0 16,-1 18-16,19-18 16,-54 17-16,18-17 15,18 18-15,-18-18 0,0 18 16,-53-1-1,71-17-15,0 18 0,17-18 0,0 0 16,36 17 0,35-17-1</inkml:trace>
  <inkml:trace contextRef="#ctx0" brushRef="#br0" timeOffset="225574.2869">4586 13229 0,'-18'0'15,"1"0"-15,-1 0 16,-17 18-16,0-1 15,17 1-15,-35 17 16,53-17 0,-18 0-16,18 17 15,0-17-15,18-1 16,-18 1-16,18-1 0,-1 1 16,36 17-1,-35-17-15,17 17 16,-17 1-16,35 17 15,-36-36-15,1 1 16</inkml:trace>
  <inkml:trace contextRef="#ctx0" brushRef="#br0" timeOffset="231272.1283">5521 14393 0,'-18'0'16,"1"0"-16,-1 18 16,0 0-16,18-1 15,-17 19-15,-1-1 0,18 18 16,0 0-16,-17 0 15,17 17-15,17 54 16,1-71-16,17 52 16,-17-69-16,-1-1 0,1 0 15,17 18-15,-17-35 16,0-18-16,-1 17 0,1-17 16</inkml:trace>
  <inkml:trace contextRef="#ctx0" brushRef="#br0" timeOffset="231673.3121">5715 15028 0,'18'53'15,"-18"-35"-15,0 17 16,0 0-16,0-17 16,0 0-1,0-36 1,0-35-16,0 18 16,0 17-16,0-17 15,0-36-15,0 54 16,17-36-16,1 18 15,0 17-15,-1 18 16,1 18 0,-1-1-16,-17 1 0,18 17 15,0 36 1,-18-36-16,17 0 16,-17 1-16,0-19 0,0 1 0,18-1 15,-18 1 1</inkml:trace>
  <inkml:trace contextRef="#ctx0" brushRef="#br0" timeOffset="232063.1824">5909 14446 0,'0'-17'31,"18"17"-31,-1 0 16,19 0 0,-19 0-16,19 0 15,-19 0-15,1 17 16</inkml:trace>
  <inkml:trace contextRef="#ctx0" brushRef="#br0" timeOffset="232296.0004">5891 14464 0,'0'0'0,"0"18"0,0 34 15,18-16 1,-18 17-16,18-36 16,-1 19-16,-17-19 15,18 1-15,0-1 16,-1 1-16,19-18 16,-19 0-16,1-18 15,-1 1-15</inkml:trace>
  <inkml:trace contextRef="#ctx0" brushRef="#br0" timeOffset="232524.9173">6156 14534 0,'0'18'16,"0"0"-16,18-1 16,-18 1-1,0 0-15,0-1 0,17 1 16,-17 0-16,18-18 16</inkml:trace>
  <inkml:trace contextRef="#ctx0" brushRef="#br0" timeOffset="232885.5842">6279 14429 0,'18'0'15,"0"17"-15,-1-17 16,1 0 0,0 18-1,-18 0-15,0-1 16,0 18-16,17 18 16,-17-17-16,18-19 15,0 36-15,-1-35 16,-17-1-16,0 1 15,0 0-15,-17-18 32,-19 0-17,19-18-15,-19 18 16</inkml:trace>
  <inkml:trace contextRef="#ctx0" brushRef="#br0" timeOffset="233103.5223">6544 14993 0,'0'0'15,"-18"35"-15,18 1 0,-35 17 16,17-18-16,-34 18 16,16-36-16</inkml:trace>
  <inkml:trace contextRef="#ctx0" brushRef="#br0" timeOffset="233981.5465">6773 14958 0,'0'88'0,"0"-35"15,0-35-15,0 17 0,0-18 16,0-34 15,18-18-31,-18-1 16,0 1-16,0-36 15,0 36-15,18 18 16,-18-19-16,17 19 0,1 17 0,0 0 16,-1 35-1,-17-17-15,0 17 16,0 35-16,18-34 15,-18-19-15,0 19 16,0-19-16,0 1 0</inkml:trace>
  <inkml:trace contextRef="#ctx0" brushRef="#br0" timeOffset="234260.3175">6950 14340 0,'0'0'0,"0"18"0,35 0 16,0-18-16,1 17 16,-19-17-1,1 0-15,-18-17 16</inkml:trace>
  <inkml:trace contextRef="#ctx0" brushRef="#br0" timeOffset="234464.298">6967 14411 0,'0'35'16,"0"-70"-16,0 88 0,0-18 0,0 0 16,18 18-1,-18-17-15,18-19 0,-1 1 16,-17 0-16,36 17 15,-19-18-15,1-17 16,-1-17 0</inkml:trace>
  <inkml:trace contextRef="#ctx0" brushRef="#br0" timeOffset="234731.5408">7126 14534 0,'0'0'0,"0"36"16,0-1-16,18-17 0,-18-1 15,35 19 1,-17-19-16,-1-17 0,1 0 16,0 0-16,-18-17 15,17-1-15,-17 0 0,0-35 16,0 18-16,0 17 15,-17 1-15,-1 17 0,18-18 16,-18 1 0,1 17-16</inkml:trace>
  <inkml:trace contextRef="#ctx0" brushRef="#br0" timeOffset="235038.041">7250 14376 0,'17'0'16,"1"0"-16,0 0 15,-1 0-15,1 0 0,-1 0 16,1 17-16,0-17 16,-1 36-16,-17-19 15,0 1-15,0 0 0,0 17 16,0-18-16,18 1 0,-18 17 15,0 1 1,0-19-16,-18-17 47,1-17-47,-1 17 16,0 0-16,1-18 15,17 0-15</inkml:trace>
  <inkml:trace contextRef="#ctx0" brushRef="#br0" timeOffset="235420.2673">7479 14182 0,'18'0'16,"-1"17"-1,1 1-15,-1 0 16,19 35-1,-19-1-15,19 1 0,-19 0 16,1 18-16,17 17 0,-17-17 16,17 140-16,-17-123 15,-18 89 1,0-107-16,0 54 16,-18-71-16,-17 35 15,0-53-15,-36 36 16</inkml:trace>
  <inkml:trace contextRef="#ctx0" brushRef="#br0" timeOffset="271930.9753">16598 10407 0,'0'-18'16,"18"1"-16,-18-1 15,0 0-15,0 54 32,0 52-32,-18-18 15,1 107-15,17-89 16,-18 0-16,18 0 0,0 1 16,0-1-1,18-53-15,17-17 0,-18-1 16,36-17-16,18-53 15,-53 36-15,-1-18 16,19-36-16,-19 36 16,-17 17-16,0 0 15,0 54 1,18-19-16,17 72 16,-17-54-1,52 0-15,-34-35 16,34 0-16,-35-18 15,1 1-15,-19-18 16,1-1-16,0-34 16,-36 34-16,-17-52 15,17 35-15,-53-35 16,54 53-16,-18 0 16,17 17-16,0 0 0,18 1 15,18 17 1,17 0-16</inkml:trace>
  <inkml:trace contextRef="#ctx0" brushRef="#br0" timeOffset="272236.7888">17339 10178 0,'-18'0'16,"18"-18"-16,18 18 15,0 0 1,-1 0-16,36-18 15,-35 1-15,17 17 16,0-18 0,-17 18-16</inkml:trace>
  <inkml:trace contextRef="#ctx0" brushRef="#br0" timeOffset="272431.0466">17374 10213 0,'0'35'16,"0"-70"-16,0 105 0,0-52 0,0 35 16,0-35-1,18 35-15,-18-36 0,0 1 16,35 17 0,-35-17-16,18-18 0,0 0 0,17 0 15,0-18 1,-35 1-16</inkml:trace>
  <inkml:trace contextRef="#ctx0" brushRef="#br0" timeOffset="272637.4721">17674 10160 0,'0'0'16,"0"18"-16,0-1 15,0 36 1,0-18-16,18 18 16,-18-35-16,17 17 15,-17-17-15,0 0 16,18-18-16,0-18 0</inkml:trace>
  <inkml:trace contextRef="#ctx0" brushRef="#br0" timeOffset="272952.8322">17815 10107 0,'18'18'16,"0"-18"-16,17 0 16,0 0-16,18 17 15,-35-17 1,-1 0-16,1 18 0,-18 0 15,0-1-15,0 54 16,0-54-16,0 54 16,-18-36-16,18 18 15,0-35-15,-17 0 0,17-1 16,-18-17 0,0 0-1,1 0-15,-1-17 16,18-1-1</inkml:trace>
  <inkml:trace contextRef="#ctx0" brushRef="#br0" timeOffset="273471.4859">18327 10495 0,'0'0'0,"17"0"0,1 0 0,0 0 32</inkml:trace>
  <inkml:trace contextRef="#ctx0" brushRef="#br0" timeOffset="273598.9715">18362 10795 0,'0'0'0,"18"0"16,-1 0-16,1 0 0</inkml:trace>
  <inkml:trace contextRef="#ctx0" brushRef="#br0" timeOffset="274310.5065">19050 10266 0,'0'0'15,"0"-53"-15,0 18 0,0-18 16,0 35-16,0 36 31,-18 70-31,1-18 16,17 125-16,-18-90 15,18-16-15,-18 87 16,18-106-16,0 1 16,18 0-16,0 17 0,-1-53 15,19 0-15,17-35 16,-36 0-16,18-17 15</inkml:trace>
  <inkml:trace contextRef="#ctx0" brushRef="#br0" timeOffset="274650.1495">19332 10883 0,'18'106'15,"-36"-212"-15,54 265 0,-36-106 0,0 17 16,0-52-16,17 0 16,-17-1-16,0-34 15,0-54 1,0 36-16,0 0 0,18-71 16,-1 53-16,19-18 15,-19 54 1,1-1-16,0 18 15,-1 0-15,1 18 0,17 35 16,-35-18-16,0 53 16,0-53-16,0 1 0,0 34 15,0-17 1,0-35-16,18-18 16</inkml:trace>
  <inkml:trace contextRef="#ctx0" brushRef="#br0" timeOffset="274923.3677">19738 10125 0,'35'0'16,"-17"0"-16,35-18 16,-18 18-16,-17 0 0,17-18 15,-17 18-15,-1 0 16</inkml:trace>
  <inkml:trace contextRef="#ctx0" brushRef="#br0" timeOffset="275105.28">19791 10178 0,'0'0'16,"35"53"-16,-17-18 15,-18-18-15,17 54 16,1-36-16,0 1 15,-18-19-15,17 1 16,-17 0-16,18-18 16,0 0-16,-1 0 15</inkml:trace>
  <inkml:trace contextRef="#ctx0" brushRef="#br0" timeOffset="275296.2477">20108 10266 0,'0'0'15,"0"35"-15,0-17 0,-17-1 16,17 19 0,0-19-16,17 1 15,1-18-15</inkml:trace>
  <inkml:trace contextRef="#ctx0" brushRef="#br0" timeOffset="275611.575">20249 10089 0,'18'0'0,"17"0"15,-17 0 1,35 0-16,-35 18 16,-1 35-1,1-35-15,-18 17 16,17 0-16,-17-17 0,0 17 16,0-17-16,0 35 15,0-36-15,0 1 0,0 0 16,-17-1-16,-1-34 31,1-1-15,-1 18-16,0-18 15</inkml:trace>
  <inkml:trace contextRef="#ctx0" brushRef="#br0" timeOffset="275795.7267">20602 10848 0,'-17'70'16,"34"-140"-16,-52 158 0,0-35 16,17-18-1,-35 1-15,18-19 16</inkml:trace>
  <inkml:trace contextRef="#ctx0" brushRef="#br0" timeOffset="276441.3566">20955 10672 0,'18'105'16,"-36"-210"-16,36 281 0,-18-106 16,0 36-1,0-53-15,0-17 0,0-19 0,0 1 16,0-36 0,0-52-1,17 17-15,-17 17 16,0-17-16,36-52 15,-19 52-15,18-18 16,-17 54-16,17 17 16,-17 17-16,0 54 15,-18-18-15,17 52 16,-17-52-16,0 36 16,18-54-16,0 18 15,-18-36-15,35-17 16,-17 0-1,-18-17-15</inkml:trace>
  <inkml:trace contextRef="#ctx0" brushRef="#br0" timeOffset="276702.2776">21361 10072 0,'35'17'16,"18"-17"-1,-18 0-15,0 0 0,1-17 16,17 17-16,-36-18 15</inkml:trace>
  <inkml:trace contextRef="#ctx0" brushRef="#br0" timeOffset="276912.2245">21449 10107 0,'53'0'15,"-106"0"-15,106 18 0,-36-1 0,-17 19 16,0-1-16,-17 0 0,17 53 16,-18-52-16,18 17 15,0-36-15,0 1 16,35 0-16,-17-1 16,0-17-16,17 0 15,-17 0-15,-1-17 0</inkml:trace>
  <inkml:trace contextRef="#ctx0" brushRef="#br0" timeOffset="277170.0998">21731 10283 0,'0'0'0,"0"18"0,-18 35 15,18-35-15,18 35 16,0-36-16,-1 1 15,1 0-15,17-18 16,-17 0-16,17 0 0,1-36 16,-19 19-16,18-36 15,-35 17-15,-17-17 16,-1 36-16,1-1 16,-19-17-1,19 17-15,-19 18 0</inkml:trace>
  <inkml:trace contextRef="#ctx0" brushRef="#br0" timeOffset="277520.051">21996 10107 0,'0'0'0,"0"-18"0,17 18 0,36-17 15,-35 17 1,0 0-16,17 0 0,-18 0 16,1 0-16,0 17 15,-18 1-15,0 17 0,0-17 16,-18 35 0,18-18-16,-18 0 0,18 1 0,0-1 15,0 0 1,18 1-16,-18-19 15,18 1-15,-18 0 16,-18-18 0,18-18-16,-18 18 0,-17-18 15,18 18 1,-1 0-16,0-17 0,1 17 16</inkml:trace>
  <inkml:trace contextRef="#ctx0" brushRef="#br0" timeOffset="277892.0864">22348 9966 0,'0'18'31,"36"35"-31,-19-36 16,1 18-16,35 54 15,-35-36-15,-1-1 0,1 90 16,-18-72-1,0 1-15,-18 105 16,1-105-16,-1-1 0,0 1 16,1-1-16,-36 36 15,35-53-15,-17-18 0,0 18 16,-1-17-16,-34 16 16</inkml:trace>
  <inkml:trace contextRef="#ctx0" brushRef="#br0" timeOffset="281685.9302">16757 12294 0,'0'-17'0,"0"-1"16,-18 18 0,1 35-1,17-17-15,-18 35 0,0 53 16,18-36-16,0 54 16,0-71-1,0 0-15,18 35 16,0-53-16,17 18 15,-17-35-15,17-18 0,-17 0 16,17-36-16,18-34 16,-36 34-16,1-16 15,0 16-15,-18 1 0,0 0 16,0 17-16,17 36 16,-17 17-16,18 36 15,-18-36-15,53 35 16,-36-34-16,54 17 15,-36-53-15,18 17 16,-35-34 0,17-19-16,-17 1 15,-36-53-15,0 53 16,1-18-16,-36-18 16,35 36-16,-35-18 15,53 35-15,-17 1 16,17-1-16,0 0 15</inkml:trace>
  <inkml:trace contextRef="#ctx0" brushRef="#br0" timeOffset="287502.7971">17498 11994 0,'17'0'0,"1"0"15,0 0-15,17-17 16,0 17-16,1 0 16,-19-18-16,1 18 15,-36 0 1</inkml:trace>
  <inkml:trace contextRef="#ctx0" brushRef="#br0" timeOffset="287680.1142">17515 12047 0,'0'53'15,"0"-106"-15,0 124 0,18-53 0,0 34 16,-18-34-16,17 17 16,1-35-16,0 18 15,-1-18-15,1 0 16,0-18-16</inkml:trace>
  <inkml:trace contextRef="#ctx0" brushRef="#br0" timeOffset="287954.9445">17762 12030 0,'18'0'16,"0"0"-16,17 17 15,-17 1 1,-1 17 0,-17-17-16,-17 17 15,-1-17-15,-35 35 16,35-36-16,18 1 16,-17 0-16,34-18 15,1 0-15,35 0 16,-35 0-16,17 0 15,0-18-15,-17 0 16</inkml:trace>
  <inkml:trace contextRef="#ctx0" brushRef="#br0" timeOffset="288302.5363">17974 11959 0,'18'0'15,"-1"0"-15,19-17 16,-1 17-16,0 0 16,-17 0-16,-1 17 15,1 1-15,-18 17 16,0-17-16,18 17 0,-18 36 15,0-36-15,17 18 16,-17-18-16,-17 0 31,-1-17-31,0-18 16,1-18-16,-1 1 16,18-1-16,-17 0 15,-1 1-15</inkml:trace>
  <inkml:trace contextRef="#ctx0" brushRef="#br0" timeOffset="288888.9656">18538 12312 0,'18'0'31,"0"18"-15,-18-1 0</inkml:trace>
  <inkml:trace contextRef="#ctx0" brushRef="#br0" timeOffset="289026.801">18556 12629 0,'18'18'0,"-1"-18"16,-34 0 0</inkml:trace>
  <inkml:trace contextRef="#ctx0" brushRef="#br0" timeOffset="290132.7668">19491 12136 0,'-18'-18'16,"1"18"-1,-1 0 1,0 35-16,-17 36 16,18-18-1,17 0-15,-18 88 16,18-71-16,0 89 15,0-88-15,35 70 16,-35-88-16,53 52 16,-35-69-16,17-1 0,18 18 15,-53-35-15,18-1 16</inkml:trace>
  <inkml:trace contextRef="#ctx0" brushRef="#br0" timeOffset="291428.4649">13776 9825 0,'-18'-18'0,"18"36"31,0 17-15,0 0-16,0 1 16,0 52-1,-17-18-15,17-17 0,0-17 16,0 17-16,0 17 16,0-52-16,0-1 0,0 1 15,0 0-15,0-36 16</inkml:trace>
  <inkml:trace contextRef="#ctx0" brushRef="#br0" timeOffset="291745.5086">13529 10089 0,'0'0'0,"0"-17"0,0-1 15,0-17 1,0 17-16,18-17 16,-18 17-16,17-35 15,1 36-15,0-18 0,-1-18 16,-17 35-16,0-17 16,18 35-16,0 17 15,17 36 1,-18-35-16,36 17 15,-17-17 1,-1-1-16,18 19 16,-36-19-16,1-17 0,0 18 15,-1 0-15,-17-1 0</inkml:trace>
  <inkml:trace contextRef="#ctx0" brushRef="#br0" timeOffset="301756.0442">19879 12312 0,'0'-18'31,"35"18"-31,-17-17 16,17 17-16,1 0 15,-19-18-15,1 18 16,35 0-16,-36 0 16,1 0-16,-36 0 31,1 0-31</inkml:trace>
  <inkml:trace contextRef="#ctx0" brushRef="#br0" timeOffset="302128.8849">19844 12330 0,'0'0'0,"0"17"0,0 1 16,0 17-1,0-17-15,0-1 16,17 1-16,-17 0 0,18-1 15,0 1 1,-1 0-16,19-18 16,-19 17-16,19 1 15,-19 0-15,1-1 0,17 18 16,-17-17-16,-1 35 16,1-35-16,-18 17 15,-18-17-15,18-1 16,-17-17-16,-1 18 0,0-18 15,-17 0 1,18 0-16,-1-18 0,0 18 16,1-17-16,-19-1 15</inkml:trace>
  <inkml:trace contextRef="#ctx0" brushRef="#br0" timeOffset="302328.7379">20479 12841 0,'-18'35'15,"36"-70"-15,-54 106 0,19-54 0,-18 36 16,35-35-16,-18-18 15</inkml:trace>
  <inkml:trace contextRef="#ctx0" brushRef="#br0" timeOffset="302868.8037">20902 12418 0,'0'0'16,"0"-18"-16,18 1 15,35 17 1,-36 17-16,19 1 16,-19-1-16,-17 1 15,18 0-15,-18-1 0,0 1 16,-18 0-16,1-1 15,-1 1 1,0 0-16,36 17 16,-18-18-16,18-17 15,17 53-15,0-17 16,-17-19-16,-1 1 16,-17 0-1,0-1-15,-17-17 0,-1 0 16,-17 18-1,17-18-15,1 0 0,-19 0 0,19 0 16,-1 0-16,0 0 16,36 0-1</inkml:trace>
  <inkml:trace contextRef="#ctx0" brushRef="#br0" timeOffset="303163.5516">21202 12083 0,'0'17'15,"18"1"-15,-1 17 0,36 53 16,-18-52-16,54 70 15,-54-54 1,0 1-16,-17 18 0,17-18 16,-35 17-16,18 54 15,-36-54-15,0-17 0,1 0 16,-54 35 0,54-52-16,-19-1 0,-34 0 15,35-35-15</inkml:trace>
  <inkml:trace contextRef="#ctx0" brushRef="#br0" timeOffset="304608.4031">22860 12241 0,'18'-17'0,"-1"-19"15,-17 19 1,0-1-16,0 1 16,-17 34-1,-1 18 1,-17 36-16,17-18 16,-17 70-16,35-52 15,-18 70-15,36-88 16,-1 70-16,1-87 15,35 34 1,-35-34-16,-1-1 16,1-17-16,0-1 0</inkml:trace>
  <inkml:trace contextRef="#ctx0" brushRef="#br0" timeOffset="305804.0278">23354 12612 0,'0'53'16,"0"-106"-16,18 141 15,-18-17-15,0-36 16,0 18-16,0-36 16,0 1-16,0-36 15,0-17 1,0 17 0,0-17-16,0-18 15,17 18-15,-17 0 0,18-1 16,35-16-16,0 34 15,-36 18-15,1 0 16,0 0-16,17 53 16,-35-18-16,0 0 15,0 1-15,0-1 0,0 35 16,0-52-16,0 0 16,0-1-16,0 1 0,17-18 15,1-35 1</inkml:trace>
  <inkml:trace contextRef="#ctx0" brushRef="#br0" timeOffset="306067.0267">23689 12030 0,'18'0'16,"-1"-18"0,1 18-16,0 0 15,-1 0-15,1 0 0,0 0 0,-1-18 16</inkml:trace>
  <inkml:trace contextRef="#ctx0" brushRef="#br0" timeOffset="306203.3956">23707 12083 0,'0'53'16,"0"-106"-16,0 123 0,17-52 0,1 35 15,0-36-15,-18 1 16,35 0-16,-17-18 15,-18 17-15</inkml:trace>
  <inkml:trace contextRef="#ctx0" brushRef="#br0" timeOffset="306504.7">23883 12047 0,'18'0'0,"17"18"16,-17-18-16,17 18 15,-17-18-15,-1 17 0,18 1 16,-35 0 0,0-1-16,-17 1 0,17-1 15,-35 19-15,17-19 16,0-17-16,18 18 15,36-18 17,-19 0-32,1 0 0,17 0 15,-17-18-15,-1 18 16</inkml:trace>
  <inkml:trace contextRef="#ctx0" brushRef="#br0" timeOffset="306883.0875">24148 11977 0,'0'-18'16,"35"1"-1,-17 17-15,17 0 16,-18 0-16,19 0 15,-36 17-15,17 1 16,-17-1-16,18 19 16,-18-19-1,18 19-15,-18 17 16,0 17-16,0-52 16,17 17-16,-17-17 15,0-1-15,0 1 16,-17-18-1,-1 0-15,0 0 16,1-18-16,-19 18 16,36 18 15</inkml:trace>
  <inkml:trace contextRef="#ctx0" brushRef="#br0" timeOffset="307133.0212">24536 12753 0,'-36'35'0,"72"-70"0,-89 105 16,18-34-16,17-19 15,-53 19 1,54-19-16,-19 1 0</inkml:trace>
  <inkml:trace contextRef="#ctx0" brushRef="#br0" timeOffset="307823.0676">25047 12471 0,'18'0'15,"0"35"-15,-18 0 16,0 53-16,0-35 16,0-17-16,0 17 0,0-1 15,0-16 1,0-19-16,-18-34 16,18-1-16,0 0 15,18-52-15,-18 17 16,17 18-16,36-53 15,-35 52-15,17 1 16,0 0-16,18-18 16,0 53-16,-35 0 15,-1 17-15,1 54 16,-18 17 0,0-35-16,0-18 15,0 1-15,0-1 0,0 18 16,0-36-16,18-17 0</inkml:trace>
  <inkml:trace contextRef="#ctx0" brushRef="#br0" timeOffset="308112.8172">25541 11977 0,'18'0'16,"17"0"-1,0 0-15,18-18 16,0 18 0,0 0-1</inkml:trace>
  <inkml:trace contextRef="#ctx0" brushRef="#br0" timeOffset="308290.411">25594 12065 0,'0'0'0,"18"18"0,-18-1 16,17 36-16,-17-18 16,18 18-16,0-35 15,-18 0-15,17-1 0,-17 1 16,36 0 0,-19-18-16,1-18 15,-1 18-15</inkml:trace>
  <inkml:trace contextRef="#ctx0" brushRef="#br0" timeOffset="308463.1926">25876 12136 0,'-17'35'16,"17"-18"-16,0 36 15,0-35-15,17 35 16,-17-35-1,18-18-15,0 0 16,-1 0-16</inkml:trace>
  <inkml:trace contextRef="#ctx0" brushRef="#br0" timeOffset="308851.7174">26053 12047 0,'17'0'16,"1"0"-1,0 0 1,-1 0-16,1-17 0,-1 17 16,1 0-16,0 0 15,-1 0-15,-17 17 31,0 1-31,0 0 16,0-1-16,0 36 16,0-35-16,18 17 0,-18-17 15,18-1-15,-18 19 0,0-19 16,17 1-16,-17 0 16,-17 17-16,-1-17 15,0-18 1,1 0-1,17-18 1,0 0 0</inkml:trace>
  <inkml:trace contextRef="#ctx0" brushRef="#br0" timeOffset="309229.3346">26317 11977 0,'0'-18'0,"18"18"46,0 35-30,-1-17-16,1 35 16,-1-18-16,19 36 15,-36-1-15,17-17 16,-17 71-16,0-54 16,0 1-16,-17 70 15,17-88-15,-18 0 0,0 0 16,-17 35-1,-18-17-15,36-36 16,-19 0-16,-17 18 16,18-18-16,0-17 15</inkml:trace>
  <inkml:trace contextRef="#ctx0" brushRef="#br0" timeOffset="317048.2194">16545 13988 0,'0'-18'16,"18"18"15,0 0-15,17 0-16,18 18 15,-18-18 1,-17 17-16,17 1 0,-17-18 16,-1 18-16,1 17 15,-18 0-15,0-17 0,-18 17 16,1-17-16,-36 52 15,35-34-15,0-19 16,1 18-16,17-17 0,0 17 16,17-17-16,19 17 15,-1-35-15,-17 0 16,35 18-16,-36-18 16,1 0-16,-1 0 15,1 0-15,-36-18 16</inkml:trace>
  <inkml:trace contextRef="#ctx0" brushRef="#br0" timeOffset="317210.6117">16563 14235 0,'0'17'0,"0"-34"0,35 34 16,18-34-1,0 17-15,-18-18 0,18 18 0,18-35 16</inkml:trace>
  <inkml:trace contextRef="#ctx0" brushRef="#br0" timeOffset="317738.2681">17039 13688 0,'35'-18'15,"18"18"1,-17-17-16,-1 17 15,-17 0-15,17-18 0,0 18 16,-17 0 0,-36-18-1</inkml:trace>
  <inkml:trace contextRef="#ctx0" brushRef="#br0" timeOffset="317945.4476">17127 13688 0,'0'0'16,"0"53"-16,0-18 0,0 0 0,0 36 15,0-36 1,0-17-16,0 17 0,0-17 16,18-1-16,0 1 15,-1-18-15,36 0 16,-35 0-16,17-18 15,-17 1-15</inkml:trace>
  <inkml:trace contextRef="#ctx0" brushRef="#br0" timeOffset="318249.9155">17392 13741 0,'0'0'16,"18"0"-16,17 17 15,-17 1-15,17 17 16,-18-17-16,1 0 16,-18-1-16,0 1 0,-18-18 15,18 17-15,-17-17 0,-1 18 16,1 0-1,-1-1-15,0-17 0,18 18 16,18 0 0,17-18-16,-17 0 15,-1 0-15,19 0 16</inkml:trace>
  <inkml:trace contextRef="#ctx0" brushRef="#br0" timeOffset="318634.7289">17657 13653 0,'17'-18'15,"-34"36"-15,52-36 16,-18 18-16,1 0 0,0 0 0,-1 0 15,1 0-15,0 18 16,-1-18-16,-17 17 16,18-17-16,-18 35 15,0 1-15,0 17 16,0-18-16,0 35 16,0-34-1,0-19-15,18 36 16,-18-35-16,0 0 0,17-18 15,-34 17-15,-1-17 16,-35-17 0,35 17-16,1-18 15,-1 0 1</inkml:trace>
  <inkml:trace contextRef="#ctx0" brushRef="#br0" timeOffset="319319.211">18221 14041 0,'18'-18'15,"-1"18"1,1 0-16,35 18 16,-18-18-16,0 0 15,18 0-15,-35 0 16,0 0-16,-36 0 15</inkml:trace>
  <inkml:trace contextRef="#ctx0" brushRef="#br0" timeOffset="319752.2875">18203 14217 0,'0'0'16,"18"18"-16,0-18 15,52 17 1,-35-17-16,36 18 16,-36-18-16,-17 0 0,0 0 15,-1 0-15</inkml:trace>
  <inkml:trace contextRef="#ctx0" brushRef="#br0" timeOffset="320623.6556">19244 13970 0,'0'-35'0,"0"17"15,18 18-15,-18-18 0,17 1 16,-17 34-1,-17 54 1,17-18-16,0 0 16,-18 70-16,18-70 15,0 0-15,0 0 0,35 18 16,-17-54-16,17 1 16,-17-18-16,17-18 15,-17 18-15,17-35 0,-17 17 16,-1-17-16,1 0 0,-18 17 15,18 1-15,-18-19 16,17 72 0,1 34-1,0-35-15,17 1 0,-18-19 16,54 19 0,-18-36-16,-18 0 0,18-18 15,-18 0-15,1-17 0,-19 0 16,1-1-16,-18-52 15,-18 35-15,-17 18 16,17 0-16,-17-18 0,17 35 16,-34-35-16,34 36 15,36 17 1</inkml:trace>
  <inkml:trace contextRef="#ctx0" brushRef="#br0" timeOffset="320936.2246">20073 13635 0,'18'-18'16,"-1"18"-16,19-17 0,17-1 16,-18 0-1,0 18-15,0-17 16,-17 17-16,-18-18 0,-18 18 15</inkml:trace>
  <inkml:trace contextRef="#ctx0" brushRef="#br0" timeOffset="321107.4231">20091 13688 0,'0'0'15,"17"53"-15,1-36 0,0 36 16,-18-35-16,17 17 15,-17-17-15,0-1 0,0 1 16,0 0-16,18-1 16,0-17-16,-1-17 15</inkml:trace>
  <inkml:trace contextRef="#ctx0" brushRef="#br0" timeOffset="321398.0707">20320 13617 0,'0'0'0,"53"0"0,-18 0 16,-17 0-16,17 0 0,0 36 16,-35-19-16,0 18 15,-17-17-15,-1 17 16,-17 1-16,17-36 15,1 17-15,-1 1 16,36 0 0,17-18-16,0 17 15,0-17-15,-17 0 0,35 0 16,-53-17 0,18 17-16</inkml:trace>
  <inkml:trace contextRef="#ctx0" brushRef="#br0" timeOffset="321841.4109">20655 13547 0,'0'0'15,"18"0"-15,-1-18 0,1 18 16,0 0-16,17 0 16,0 18-1,-17-18-15,0 0 16,-1 0-16,-17 17 15,0 1-15,0 0 16,0-1-16,0 36 16,0-18-16,0 1 15,0-1-15,0-17 0,18 35 16,-18-36-16,0 1 16,-18-1-1,1-17-15,-1-17 16,-17 17-1,-18-18-15,35 18 16,0-17-16,1 17 16</inkml:trace>
  <inkml:trace contextRef="#ctx0" brushRef="#br0" timeOffset="322599.0655">21184 14252 0,'-17'0'15,"34"18"1,1-18-1,0 0-15,-18 18 16,17-18 0</inkml:trace>
  <inkml:trace contextRef="#ctx0" brushRef="#br0" timeOffset="323059.7798">21890 14093 0,'-18'-35'15,"18"18"-15,-35-1 16,0 18-16,17 0 15,-17 0-15,-53 53 16,52-18-16,1 0 0,17 1 16,-17 70-16,35-71 15,18 0-15,-1 0 16,54 1-16,-1-19 16,-17-17-16,0 0 15,18-35-15,-36 0 16,0-1-16,-35 19 0,18-18 15,-18-1-15,-18-34 16,18 52-16,-17-17 16,-1 17-16,1 0 15,-1 18-15,18 36 16,0-19-16,18 19 0,-1-1 16,36 53-1,-18-53-15,36 18 16,-18-17-16,-18-19 15</inkml:trace>
  <inkml:trace contextRef="#ctx0" brushRef="#br0" timeOffset="323617.0724">22190 13547 0,'0'0'15,"35"0"-15,0 0 0,1 0 0,16-18 16,1 18 0,-35 0-16,0-18 0</inkml:trace>
  <inkml:trace contextRef="#ctx0" brushRef="#br0" timeOffset="324878.8906">22225 13582 0,'0'0'16,"0"-18"-16,18 18 0,-18 18 31,-18 17-31,18-17 16,0 35-1,-18-36-15,18 54 16,0-53-16,0 35 15,0-36-15,18 1 16,0-18-16,-1 0 16,1 0-16,35 0 15,-36 0-15,1-18 16</inkml:trace>
  <inkml:trace contextRef="#ctx0" brushRef="#br0" timeOffset="325753.6265">22578 13617 0,'17'0'0,"-34"0"31,17 36-31,0-19 15,0 36-15,0-35 16,0-1-16,0 19 16,0-19-16,17-17 15,1 0-15,-18-17 16</inkml:trace>
  <inkml:trace contextRef="#ctx0" brushRef="#br0" timeOffset="326113.1777">22684 13494 0,'35'0'16,"-17"0"-16,-1 0 0,18 0 15,-17 0-15,17 0 16,-17 0-1,0 17-15,-1-17 16,1 18-16,-18 17 16,0-17-16,0 17 0,0 1 15,18-1-15,-18 0 0,17 36 16,-17-36-16,18 0 16,-18 0-16,0-17 15,0 0-15,0-1 16,-18-34-1,1-1 1,-19 0-16,19 18 0,-1-17 16,-35 17-16,18 0 15,17 0-15</inkml:trace>
  <inkml:trace contextRef="#ctx0" brushRef="#br0" timeOffset="326596.3798">23442 14146 0,'0'-17'0,"18"17"15,17 0-15,18-18 16,-18 18-16,36 0 15,-18 0 1,-36 0-16,1 0 0,0 0 16</inkml:trace>
  <inkml:trace contextRef="#ctx0" brushRef="#br0" timeOffset="326781.1596">23566 13988 0,'0'88'16,"0"-176"-16,0 229 0,0-88 0,0 53 15,0-54 1,35 19-16,-18-36 16,1-17-16,17 0 15</inkml:trace>
  <inkml:trace contextRef="#ctx0" brushRef="#br0" timeOffset="327214.7667">23989 13653 0,'35'105'16,"-70"-210"-16,88 263 0,-36-105 0,19 71 15,-36-71-15,0 70 16,0-88-16,0 1 16,0-1-16,0-17 15,0-54 1,17-17-1,1 36-15,53-19 16,-36 36-16,53 18 16,-35 17-16,18 36 15,-54-36-15,1 36 16,-18-54-16,-35 19 16,-1-19-1,-34 1-15,34-18 16,1-18-16,-35-17 15,17-18-15,53 35 16,-18-17-16,18 18 0</inkml:trace>
  <inkml:trace contextRef="#ctx0" brushRef="#br0" timeOffset="327731.5536">24589 13529 0,'17'0'16,"19"0"-1,-19 0-15,1 0 16,-1 0-16,1 0 16</inkml:trace>
  <inkml:trace contextRef="#ctx0" brushRef="#br0" timeOffset="327977.2497">24589 13547 0,'0'0'15,"0"17"-15,0 19 0,0-1 16,0 0 0,0 36-16,0-36 15,17 0-15,1-17 16,17 17-16,-17-35 15,17 18-15,-17-18 16,-1-18 0,1 18-16</inkml:trace>
  <inkml:trace contextRef="#ctx0" brushRef="#br0" timeOffset="328965.5655">24924 13600 0,'17'0'46,"19"17"-30,-19 1-16,19-18 16,-36 18-16,17-1 15,-17 1-15,-17-1 16,17 1-16,-18 0 0,0 17 16,1-35-16,17 18 15,0-1-15,-18-17 0,36 18 16,-1-18-1,1 18-15,0-18 0,-1 0 16,1 0-16,0 0 16</inkml:trace>
  <inkml:trace contextRef="#ctx0" brushRef="#br0" timeOffset="329374.1618">25135 13529 0,'0'0'0,"18"0"16,0-18-16,-1 18 16,19 0-16,-1 0 15,0-17-15,-17 17 16,17 0-16,-35 17 31,0 19-15,0-19-16,0 36 15,0-17-15,0 34 16,0-35-16,18 36 16,-18-36-16,17-17 15,-17 17-15,18 0 16,-18-17-16,0 0 15,0-1-15,-18-17 0,1 0 16,-1 0-16,-17-17 16,0-1-1,17 18-15,-17-18 16</inkml:trace>
  <inkml:trace contextRef="#ctx0" brushRef="#br0" timeOffset="331592.1553">22066 14870 0,'0'17'15,"0"19"1,0-19-16,0 71 16,0-52-16,0 17 15,0-1-15,0 72 16,18-71-16,0 35 15,-1-70-15,-17-1 0,18 1 16,-1-18 0</inkml:trace>
  <inkml:trace contextRef="#ctx0" brushRef="#br0" timeOffset="331908.9476">21766 15169 0,'18'0'16,"0"-17"-16,-1-1 0,1 1 16,35-54-16,-35 36 15,-1 17-15,18-52 16,-35 52-16,18 0 15,0 1-15,-1 17 16,1 0 0,0 17-1,-1 19-15,-17-19 16,36 18 0,-19-17-16,-17 0 0,35 17 15</inkml:trace>
  <inkml:trace contextRef="#ctx0" brushRef="#br0" timeOffset="332291.8116">21555 15593 0,'-18'17'16,"18"19"-16,0 52 15,0-53-15,18 53 16,-1-52-16,19 34 16,17-35-1,-18-35-15,-18 0 0</inkml:trace>
  <inkml:trace contextRef="#ctx0" brushRef="#br0" timeOffset="332648.0869">21837 15593 0,'0'0'0,"18"0"0,-1 0 16,1 17-16,17 1 15,-17 0-15,-1-1 16,1 1-16,-18 35 16,0-35-1,0-1-15,-18 36 16,18-35-16,0-1 0,0 1 16,0 0-16,18-1 0,17 19 15,-17-36 1,17 17-1,-17-17-15,-36 18 16,1-18 0,-36 0-1,35 0-15,-17 17 0,17-17 0,-17 0 16,0 0-16,17 0 16</inkml:trace>
  <inkml:trace contextRef="#ctx0" brushRef="#br0" timeOffset="332950.0478">22313 15822 0,'0'0'16,"-17"18"-16,17-1 0,0 54 16,0-53-16,0 17 15,17-18-15,1 36 16,-18-35-16,17 0 0,1-18 15,0 0-15</inkml:trace>
  <inkml:trace contextRef="#ctx0" brushRef="#br0" timeOffset="333620.7757">22648 15522 0,'0'18'16,"0"17"-1,18-17-15,-18 17 0,18 36 16,-18-36-16,17 0 15,-17 0-15,0 1 0,0 17 16,18-18-16,-18 0 16,0-17-16,-18-1 15</inkml:trace>
  <inkml:trace contextRef="#ctx0" brushRef="#br0" timeOffset="334078.0355">22278 15893 0,'0'-18'16,"0"36"-16,0-1 15,18 19 1,-18-19-16,17 36 16,-17-35-16,18-1 0,-18 19 15,0-19-15,-18 1 16,18 0-16,-17-1 0,17 1 15,-18-18-15,0 0 16</inkml:trace>
  <inkml:trace contextRef="#ctx0" brushRef="#br0" timeOffset="334489.7332">22860 15363 0,'0'18'15,"35"17"1,-17-17-16,35 35 16,-36-18-16,36 53 15,-17 18 1,-19-53-16,-17 0 0,0 53 15,0-53-15,-35 53 16,0-71-16,17 0 16,-52 18-16,17-35 15</inkml:trace>
  <inkml:trace contextRef="#ctx0" brushRef="#br0" timeOffset="335311.1546">16916 14993 0,'0'0'0,"0"18"16,0 35-16,0-18 16,0 0-16,0 0 0,0 1 15,0 52 1,0-53-16,0 0 0,0 1 16,17-19-16,-17 19 0,0-1 15,0-17-15</inkml:trace>
  <inkml:trace contextRef="#ctx0" brushRef="#br0" timeOffset="335650.9678">16651 14993 0,'18'0'15,"-1"-18"-15,36-17 16,-17 18-16,-1-1 0,-17-17 16,17 17-16,0-17 0,0-1 15,-17 19 1,0-1-16,-1 0 15,1 36-15,-18 0 16,18 35 0,-1-18-16,18 53 15,-17-53-15,0 1 0,17-19 16,-17 19-16,-1-19 0,19-17 16,-19 18-16,1-18 15</inkml:trace>
  <inkml:trace contextRef="#ctx0" brushRef="#br0" timeOffset="336324.1546">16140 15628 0,'0'0'16,"-18"71"-16,18-18 16,0 70-16,0-70 15,18 53-15,-18-53 16,17-18-16,19 18 15,-19-53-15,18 0 0</inkml:trace>
  <inkml:trace contextRef="#ctx0" brushRef="#br0" timeOffset="336701.9455">16404 15681 0,'18'-35'16,"-1"35"-16,1-18 0,35 0 15,-35 18-15,-1-17 16,-34 34 0,-19 1-1,1 0-15,-18 35 16,18-18-16,17-17 0,18 52 15,0-52 1,18 17-16,35 0 0,-36-35 16,54 18-1,-53 0-15,17-1 16,-35 1-16,0-1 16,-18 1-16,1-18 15,-1 18-15,-17-18 0,-1 17 16,1-17-16,18 0 15,-1-17-15</inkml:trace>
  <inkml:trace contextRef="#ctx0" brushRef="#br0" timeOffset="336879.899">16739 16016 0,'0'0'16,"-17"53"-16,17-35 0,0-1 0,0 1 15,0 0-15</inkml:trace>
  <inkml:trace contextRef="#ctx0" brushRef="#br0" timeOffset="337075.034">16986 15928 0,'0'0'16,"0"53"-16,18-36 0,0 19 15,-1-19-15,1 1 16,-1 0-1,1-18-15</inkml:trace>
  <inkml:trace contextRef="#ctx0" brushRef="#br0" timeOffset="337286.0566">17216 15663 0,'0'0'16,"35"36"-16,-18-1 0,36 71 16,-35-36-16,0-17 0,17 18 15,-17 52 1,-18-52-16,0-18 0,-18 0 16,0 0-16,1-18 0,-54 35 15</inkml:trace>
  <inkml:trace contextRef="#ctx0" brushRef="#br0" timeOffset="337947.1337">19579 14993 0,'-17'18'15,"17"-1"-15,-18 36 16,0-17-16,18 52 16,0-53-16,18 0 0,-18 18 15,18-35 1,-18-1-16,17-17 15</inkml:trace>
  <inkml:trace contextRef="#ctx0" brushRef="#br0" timeOffset="338203.8047">19403 14923 0,'0'-18'0,"35"0"16,-17 18-16,17-35 16,-17 35-16,17-35 15,-17 17-15,-1 0 16,1 18-16,-1 18 16,1 35-1,-18-18-15,18-17 16,17 52-16,18-17 15,-35-35-15,-1 0 16</inkml:trace>
  <inkml:trace contextRef="#ctx0" brushRef="#br0" timeOffset="338575.9213">18909 15663 0,'-18'-35'16,"1"35"-16,17 18 15,0 17 1,0 0-16,0 18 16,17 35-16,-17-35 15,18 35-15,0-52 16,-1 34-1,1-34-15,17-19 16</inkml:trace>
  <inkml:trace contextRef="#ctx0" brushRef="#br0" timeOffset="339761.1926">19332 15752 0,'18'-18'31,"35"0"-16,-36 1-15,1 17 0,17 0 0,-17-18 16,17 18 0,-35-18-16,18 18 0,-36 0 15,1 0 1,-36 18-16</inkml:trace>
  <inkml:trace contextRef="#ctx0" brushRef="#br0" timeOffset="340656.0643">19297 15734 0,'0'70'15,"0"-17"-15,0-17 0,0 52 16,18-71-16,-18 19 16,17-19-16,1 1 15,0-18-15,-1 0 0,1 0 16,-1 0-16,1-18 0,0 1 16,17 17-1,0 0-15,-17 0 16,0 17-16,-18 36 15,0-35-15,-18 17 16,0-17-16,1 0 0,-36 17 16,17-18-16,-16-17 15,16 0-15,19 0 16,17-17-16,17-1 16,36-17-1</inkml:trace>
  <inkml:trace contextRef="#ctx0" brushRef="#br0" timeOffset="340822.539">19650 16193 0,'0'0'16,"-18"35"-16,18-18 15,0 1-15,0 0 16,18-36 15</inkml:trace>
  <inkml:trace contextRef="#ctx0" brushRef="#br0" timeOffset="341190.8506">19844 15804 0,'17'18'16,"1"-18"-16,17 18 16,-17-18-16,17 17 15,-35 1 1,18 0-16,-18-1 0,0 1 16,0 0-16,0 34 15,0-34-15,0 17 16,18 1-16,-1-19 15,1 1-15,-1 0 16,1-1-16,-18 1 16,0 0-1,-35-1-15,0 1 16,17-18-16,0 17 16,-17-17-1,17-17-15,18-1 16,-17 1-1</inkml:trace>
  <inkml:trace contextRef="#ctx0" brushRef="#br0" timeOffset="341462.3076">20108 15558 0,'18'17'15,"0"1"-15,17 17 16,0 0-16,0 18 0,18-17 16,18 69-16,-36-52 15,-17 0-15,-1 53 16,-17-71-16,0 18 0,-17-17 15,-54 52 1,36-35-16,-18-36 0</inkml:trace>
  <inkml:trace contextRef="#ctx0" brushRef="#br0" timeOffset="348459.003">16986 16969 0,'0'-18'16,"-17"18"0,17 35-1,0 1-15,-18 16 16,18-16-1,0-1-15,18 18 16,-1-35-16,1-1 16,0 1-1,-1-18 1,-17-18-16,18 1 0,-1-1 16,1 18-1,0 0-15,-1 18 16,19-1-16,-19 18 0,1 1 15,17-19-15,0 19 0,-17-19 16,53 19 0,-18-36-16,0-18 15,-1-17-15,-52 17 16,18-17-16,-18-1 0,0 1 16,-35-35-1,17 34-15,-17-17 16,0 36-16,-1-1 15,36 1-15</inkml:trace>
  <inkml:trace contextRef="#ctx0" brushRef="#br0" timeOffset="348665.5907">17762 16669 0,'0'-18'0,"18"18"16,0 0-16,-1 0 0,36 0 16,-35 0-1,17 0-15</inkml:trace>
  <inkml:trace contextRef="#ctx0" brushRef="#br0" timeOffset="348836.9292">17798 16739 0,'0'0'16,"0"89"-16,0-54 0,0 18 15,0-18-15,35 0 16,-17-17-16,-1 0 0,18-18 15,-17 0-15,17-18 16</inkml:trace>
  <inkml:trace contextRef="#ctx0" brushRef="#br0" timeOffset="349216.6216">18080 16669 0,'0'0'0,"18"0"0,-1 0 0,1 0 16,17 0-1,-17 17-15,-1 1 16,1 0 0,-18-1-16,0 1 0,-18 0 15,18-1-15,0 1 16,-17 0-16,17-1 15,17 1 1,1-18-16,-18 17 16,18 1-16,-1 0 15,1-18-15,-18 17 16,-18 1 0,-17-18-1,17 0-15,-17 0 16,17 0-16,-17-18 15,18 18-15,-1 0 0,0 0 16</inkml:trace>
  <inkml:trace contextRef="#ctx0" brushRef="#br0" timeOffset="349619.9433">18397 16581 0,'0'0'16,"18"0"-16,0 0 0,-1 0 0,36 0 15,-18-18 1,1 18-16,-19 0 0,36 0 16,-35 18-16,0-18 15,-18 35-15,0-18 0,0 19 16,0 34-16,0-34 16,-18 17-16,18-18 15,0 0-15,0-17 0,-18 17 16,18-17-16,-17-1 0,-1 1 15,0-18-15,1 18 16,-1-18-16,0-18 16,1 18-1,17-18 1</inkml:trace>
  <inkml:trace contextRef="#ctx0" brushRef="#br0" timeOffset="349827.5246">18927 16898 0,'0'0'15,"35"18"-15,-18-18 0,19 17 0,17-17 16,-36 0-1,1 0-15,0 0 0</inkml:trace>
  <inkml:trace contextRef="#ctx0" brushRef="#br0" timeOffset="349954.6341">18962 17110 0,'35'17'0,"-70"-34"0,105 34 16,-34-17-16,-1 0 0,0 0 15,18-17 1,-35 17-16</inkml:trace>
  <inkml:trace contextRef="#ctx0" brushRef="#br0" timeOffset="354287.4376">16369 8925 0,'0'0'0,"18"0"16,-18 18 31,-18 35-47,18-18 15,0 0-15,0 18 0,0 53 16,0-53-16,0 53 16,0-71-1,0 0-15,18 18 16,-1-35-16,-17-36 31,18 1-31</inkml:trace>
  <inkml:trace contextRef="#ctx0" brushRef="#br0" timeOffset="354631.8416">16157 9155 0,'18'-36'16,"0"19"-16,17-19 16,-18 19-16,1-19 15,35-16 1,-35 16-16,-1 1 0,1 0 16,0 17-16,-1 18 15,-17-18-15,18 18 16,-1 18-1,-17 35 1,18-35-16,-18-1 16,18 19-16,-1-19 0,19 1 15,-19-1-15,1-17 16,0 0-16</inkml:trace>
  <inkml:trace contextRef="#ctx0" brushRef="#br0" timeOffset="356450.1656">14340 9807 0,'0'18'16,"18"-18"-16,-18 35 16,0-17-16,0 35 15,18-18-15,-18 0 16,17 53-16,19-17 16,-19-36-16,1 1 15,17-1-15,-17 0 16,-1-35-16,1 0 15,-18-18 1</inkml:trace>
  <inkml:trace contextRef="#ctx0" brushRef="#br0" timeOffset="356795.1363">14164 10160 0,'0'0'15,"-18"0"-15,18-18 16,18-17 0,0 0-16,17-36 15,-17 36-15,17-53 16,-17 35-16,34-35 15,-52 52-15,18 1 16,0 0 0,-1 52-1,19 36 1,-19-17-16,1-1 16,17-17-16,-17-1 0,17 1 15,0-18-15,-17 0 0,0 18 16</inkml:trace>
  <inkml:trace contextRef="#ctx0" brushRef="#br0" timeOffset="358191.8095">19703 16757 0,'0'18'31,"-18"17"-15,0 0-16,18 18 15,-17 35-15,17 0 16,0-35-16,17-17 16,1 17-1,17-18-15,-17-35 0,17 17 16,-17-17-16,17 0 0,0 0 15,-17-17-15</inkml:trace>
  <inkml:trace contextRef="#ctx0" brushRef="#br0" timeOffset="358919.5818">20214 16828 0,'0'0'0,"-17"0"32,-1 17-17,0 18 1,1-17-16,17 0 15,0-1-15,0 1 0,0 0 0,17 17 16,1-35 0,0 18-16,34-18 15,-16 0-15,-19 0 0,19 0 16,-1 0-16,18 0 16,-36 0-16,1 0 15,0 0-15,-18-18 0</inkml:trace>
  <inkml:trace contextRef="#ctx0" brushRef="#br0" timeOffset="359137.4859">20391 16898 0,'-18'53'15,"36"-106"-15,-36 124 0,18-36 0,0 18 16,0-18-16,0 18 16,0-18-16,18-17 15,-18 0-15,17-1 16</inkml:trace>
  <inkml:trace contextRef="#ctx0" brushRef="#br0" timeOffset="359402.9544">20708 17216 0,'0'0'16,"18"17"-16,-18 1 0,-18 17 16,0-17-16,-17-1 15,0 1-15,17-18 16,-35 35 0,18-35-16</inkml:trace>
  <inkml:trace contextRef="#ctx0" brushRef="#br0" timeOffset="360031.1885">21078 16810 0,'18'0'0,"0"0"16,-1 0 0,19-18-1,-1 1-15,0 17 16,-17-18-16,0 18 16</inkml:trace>
  <inkml:trace contextRef="#ctx0" brushRef="#br0" timeOffset="360353.6616">21078 16828 0,'0'35'15,"0"-70"-15,0 105 0,0-52 0,0 17 16,0-17-16,36 17 15,-1-35 1,0 18 0,-17-18-16,17 17 15,-17 1-15,0 17 16,-18-17-16,0 17 16,0-17-16,-36-1 15,19-17-15,-1 0 16,-35 0-1,18 0-15,-1 0 0,19-17 16,-1 17-16,1 0 16,17-18-16</inkml:trace>
  <inkml:trace contextRef="#ctx0" brushRef="#br0" timeOffset="360632.4939">21378 16492 0,'0'0'0,"36"0"0,-1 18 0,35 53 15,-34-36-15,-1 0 16,36 71-1,-36-53-15,-18 0 0,1 0 16,-18-18-16,0 18 0,-35 35 16,17-35-16,-52 35 15,17-70-15,-35 52 16</inkml:trace>
  <inkml:trace contextRef="#ctx0" brushRef="#br0" timeOffset="362033.1144">17198 17956 0,'-18'0'15,"18"18"1,-17 17 0,17-17-16,0 17 15,0 18-15,0-18 0,17 54 16,-17-54-16,36 35 15,-19-52-15,18 0 16,18-18-16,-35 0 16,17 0-16,1-36 15,-19 19-15,-17-1 16,18 18 15,0 18-15,-1-1-16,1 1 0,17 0 0,-17-18 15,17 0-15,36 0 16,-54 0-16,1 0 16,-1-18-16,1 0 0,-18 1 15,0-18 1,-18-1-16,1 1 0,-1-18 16,1 18-16,-1-18 15</inkml:trace>
  <inkml:trace contextRef="#ctx0" brushRef="#br0" timeOffset="362483.1643">17974 17621 0,'18'0'31,"17"0"-16,0 0-15,-17 0 0,17 0 16,-17-17-16,17 17 16,-17 0-16,-1 0 15</inkml:trace>
  <inkml:trace contextRef="#ctx0" brushRef="#br0" timeOffset="362656.7636">18009 17639 0,'0'0'16,"18"53"-16,-18-18 0,0 0 0,0 18 16,0-17-16,18-1 15,-1-18 1,1 1-16,17-18 16,-17-18-16,-1 1 15</inkml:trace>
  <inkml:trace contextRef="#ctx0" brushRef="#br0" timeOffset="362829.5076">18203 17657 0,'-17'52'16,"34"-104"-16,-34 122 0,17-35 15,17-17-15,19 0 16,-19-18-16,1 0 0,17 17 15,-17-17-15,-1 0 0</inkml:trace>
  <inkml:trace contextRef="#ctx0" brushRef="#br0" timeOffset="363006.971">18327 17745 0,'0'0'16,"0"53"-16,0-18 0,-18 0 0,36 18 16,-18-18-1,17-17-15,1-18 0,0 0 16</inkml:trace>
  <inkml:trace contextRef="#ctx0" brushRef="#br0" timeOffset="363274.2406">18397 17604 0,'18'35'16,"17"0"-16,18 0 15,-18-17 1,1 17-16,-19-17 0,19 0 15,-19 17-15,19 35 16,-36-34-16,-18 34 16,18-34-16,-53-1 15,35-17-15,-17-18 16,17 0-16,1 0 0,-18 0 16,35-18-16</inkml:trace>
  <inkml:trace contextRef="#ctx0" brushRef="#br0" timeOffset="365886.9309">19015 16828 0,'-18'0'0,"0"17"16,1-17-1,-1 18 1,18-1-16,0 1 0,0 0 16,18-18-1,-18 17-15,35-17 16,-17-17-16,-18-1 15,0 0 1,-18 18 0,18-17-1,-18 17-15,1 17 16,17 1 0,0 0-1,17-18 1,1 0-16,0 0 15,-1 0-15,-17-18 32,0 0-17</inkml:trace>
  <inkml:trace contextRef="#ctx0" brushRef="#br0" timeOffset="366276.9151">19068 17127 0,'0'-17'16,"-18"17"-16,36 17 0,-36-52 0,0 35 15,1 0-15,-1 0 0,0 18 16,18-1 0,18-17-1,0 18-15,-1-18 0,19 0 16,-19 0 0,1-18-16,17 1 15,-35-1-15,0 0 16,-17 18-16,-1-17 15,-17 17-15,17 17 16,0 1-16,1 0 16,17-1-16,-18 1 0,36-18 15,-18 18-15,17-1 0,19-17 16,-19 0-16,19 0 16,-19 0-16</inkml:trace>
  <inkml:trace contextRef="#ctx0" brushRef="#br0" timeOffset="366843.5537">18891 18186 0,'0'17'31,"0"1"-31,-17 0 16,17-1-16,0 19 15,0-19-15,17-17 16,1 0 0,0 0-16,-18-17 0,17 17 15,-17-36 1,-17 36-16,-1 0 16,0 0-1,1 0-15,17-17 31,17 17-15,1 0-16</inkml:trace>
  <inkml:trace contextRef="#ctx0" brushRef="#br0" timeOffset="367167.4105">18891 18468 0,'0'18'16,"0"-36"-16,0 53 0,0 0 16,-17-35-16,17 18 15,17-18-15,1 0 16,0 0-1,-1-18 1,1 1-16,-36 17 16,1 0-1,-1 0 1,0 0 0,18-18-1,0 1 1</inkml:trace>
  <inkml:trace contextRef="#ctx0" brushRef="#br0" timeOffset="368005.9559">18521 17639 0,'-18'0'16,"1"0"-1,34 0 32,1 0-31,-1 0-16,19 0 15,-19 0-15,19 0 16,-19 0-16,1 0 16,-18 18 15,0-1-31,0 1 15,-18 17 1,18 0-16,0 18 16,0-17-16,0 34 0,0-35 15,0 36 1,0-53-16,18 17 16,-18-17-16,-18-18 15,1 0 1,-1 0-16,0 0 15,1 0-15,-1 0 16,-17-18-16,17 18 0,-35 0 16,36 0-16,-1 18 15,0-18-15</inkml:trace>
  <inkml:trace contextRef="#ctx0" brushRef="#br0" timeOffset="369385.6776">19738 17903 0,'-18'0'0,"36"0"0,-53 0 15,17 18-15,0-18 0,-17 53 16,17-35-16,1 70 15,17-35-15,0 35 16,0-53 0,17 1-16,19 16 15,-19-16-15,19-36 16,-19 17-16,19-17 0,-19-17 16</inkml:trace>
  <inkml:trace contextRef="#ctx0" brushRef="#br0" timeOffset="369680.0874">19914 17903 0,'18'18'16,"35"17"-1,-35-17-15,52 17 16,-35 1-16,-17-19 0,0 1 0,-18 17 15,0 0-15,-36 36 16,19-36-16,-19 1 16,1-1-16,18-18 0,-1 1 15,0 0-15,1-1 16,34-17-16,36-17 16,-18 17-16,1 0 15,-1-18-15,0 18 16,18-18-16</inkml:trace>
  <inkml:trace contextRef="#ctx0" brushRef="#br0" timeOffset="369902.9694">20532 18239 0,'0'0'0,"-18"53"0,0-18 15,1-18-15,-19 36 16,19-35-16,-1-18 16,18 18-16,-17-18 0</inkml:trace>
  <inkml:trace contextRef="#ctx0" brushRef="#br0" timeOffset="370213.2943">20761 17992 0,'0'0'16,"-18"35"-16,1-17 0,17-1 16,-18 19-16,18-19 15,35 1-15,-17-1 16,0-17-16,-1 18 0,36-18 16,-35 0-1,-1 0-15,19 0 0,-19 0 0,19 0 16,-19 0-1</inkml:trace>
  <inkml:trace contextRef="#ctx0" brushRef="#br0" timeOffset="370430.9097">20920 18062 0,'0'0'16,"-18"71"-16,36-36 0,-18 36 16,0-36-16,17 0 15,-17 0-15,0-17 16,-17-18-16</inkml:trace>
  <inkml:trace contextRef="#ctx0" brushRef="#br0" timeOffset="371459.1174">21308 17903 0,'17'0'0,"1"0"16,0 0-16,-1 18 15,1 0-15,17 52 16,-35-34 0,18-1-16,-18 0 0,0 0 15,0 1-15,0 17 16,-18-18-16,18-17 0,-17 17 15,-36 0-15,17-17 16,1-18-16</inkml:trace>
  <inkml:trace contextRef="#ctx0" brushRef="#br0" timeOffset="372510.5416">23054 18380 0,'18'0'0,"-1"0"16,1 0-16,-18 17 15,0 1-15,-18 17 16,1-17 0,-1 0-16,-17 34 15,17-34-15,36-18 16</inkml:trace>
  <inkml:trace contextRef="#ctx0" brushRef="#br0" timeOffset="372937.5639">24059 17639 0,'0'0'0,"-17"0"0,-18 53 16,-1 17-16,19 1 15,-1 17-15,18 0 16,-18-17-16,18-1 0,18 54 16,17-89-16,1 0 15,-1-17-15,53-18 16,-35-18-16,0 1 16,-18-18-16,36-18 15,-54 17-15,1 1 0,-18-18 16,0 36-1,-18 34-15,18 1 16,0 17-16,0 0 16,18-17-16,0 17 0,35 18 15,-18-35-15,53-18 16,-53 0-16,53-35 16,-70-1-16,0 19 15,-1-19-15,-17-34 16,-17 35-16,-1-1 0,0-17 15</inkml:trace>
  <inkml:trace contextRef="#ctx0" brushRef="#br0" timeOffset="373123.2879">24836 17445 0,'35'18'15,"-70"-36"-15,87 36 0,-34-18 16</inkml:trace>
  <inkml:trace contextRef="#ctx0" brushRef="#br0" timeOffset="373301.1221">24871 17533 0,'0'0'0,"0"18"16,0 17-16,0 18 0,0-18 15,0 18-15,17-18 16,1 1 0,-18-19-16,18-17 0,-18 18 15,17-18-15,19-18 16</inkml:trace>
  <inkml:trace contextRef="#ctx0" brushRef="#br0" timeOffset="373595.0985">25083 17568 0,'17'0'16,"-17"-17"-16,18 17 15,35-18 1,-36 18-16,1 0 0,0 0 16,-18 18-16,17-18 0,-17 17 31,-17-17-15,17-17-16,-18 17 15,18-18 1,-18 18 15,18 18-15</inkml:trace>
  <inkml:trace contextRef="#ctx0" brushRef="#br0" timeOffset="373929.2572">25135 17621 0,'0'0'0,"0"18"16,0 0-16,0 17 16,36 0-1,-19-35 1,-17 18-16,18-18 15,0 0-15,-1 0 0,-17 17 16,0 1 0,0 0-16,0-1 15,-17-17 1,-1 0-16,0 18 16,1-18-16,-1 0 15,0-18 1</inkml:trace>
  <inkml:trace contextRef="#ctx0" brushRef="#br0" timeOffset="374174.6296">25312 17339 0,'0'18'15,"53"17"-15,-18-17 16,36 35 0,-36-1-16,-18-16 0,1 17 15,-18 0-15,0 35 16,0-53-16,-18 0 0,1-17 16,-1 17-16,1-17 15,-1-1-15,0 1 0,1-18 16</inkml:trace>
  <inkml:trace contextRef="#ctx0" brushRef="#br0" timeOffset="374462.9628">25682 18027 0,'0'0'0,"18"0"31,0-18-31,-18 1 16,17-19-16</inkml:trace>
  <inkml:trace contextRef="#ctx0" brushRef="#br0" timeOffset="374963.4973">25806 17762 0,'0'-17'16,"17"17"-16,1 0 0,0-18 15,-18 0 1</inkml:trace>
  <inkml:trace contextRef="#ctx0" brushRef="#br0" timeOffset="375630.009">26423 17498 0,'-18'0'32,"18"17"-32,-17 19 15,-1 17-15,1 0 16,17 17-16,-18-17 0,18 88 15,0-70-15,18-18 0,17 52 16,0-52 0,0-17-16,18-19 0,-17 1 15,34 17 1,-35-35-16,1-17 0</inkml:trace>
  <inkml:trace contextRef="#ctx0" brushRef="#br0" timeOffset="375914.016">26970 17621 0,'0'0'16,"-18"88"-16,18-35 0,0 53 15,0-35-15,18-36 0,-18 18 16,18-18-16,-18 18 0,17 0 16,1-35-1,-1-1-15</inkml:trace>
  <inkml:trace contextRef="#ctx0" brushRef="#br0" timeOffset="376108.5837">27340 18150 0,'0'0'16,"0"71"-16,-17-36 15,17-17-15,-18 35 16,0-36-16,18 1 16,0-36-1</inkml:trace>
  <inkml:trace contextRef="#ctx0" brushRef="#br0" timeOffset="376408.3706">27658 17780 0,'0'0'16,"53"35"-16,-36-17 0,36 17 15,-35-17-15,-18 35 16,0-36-16,0 19 15,-18 17-15,-52 17 16,34-52-16,1 35 16,35-36-16,0 1 15,18-18-15,17 0 0,0 0 16,1 0-16,34-18 16,-35 18-16,1-17 15,-1 17-15</inkml:trace>
  <inkml:trace contextRef="#ctx0" brushRef="#br0" timeOffset="376661.0203">28028 17586 0,'35'71'16,"-70"-142"-16,88 177 0,18-18 16,-36-35-16,0 0 0,-17 0 15,17 53-15,-52-1 16,-19-52-16,-17 18 16,-70 35-1,17-53-15</inkml:trace>
  <inkml:trace contextRef="#ctx0" brushRef="#br0" timeOffset="386447.0037">25559 4463 0,'0'0'15,"0"-18"-15,0 0 16,0 36 0,0 53-1,0-1-15,0 1 0,0 17 16,0 88-16,0-35 15,17-70-15,1 17 16,0-70-16,35-1 16,-18-17-16,0-35 15,18-18 1,0-35-16,-35 53 16,-18 17-16,17-17 15,1 52-15,0 36 16,-1-17-16,1 17 15,-1-18-15,19 0 0,-1-17 16,53 17 0,-35-35-16,35-18 15,-52-17-15,17-35 16,-53 17-16,17 0 0,-34 0 16,17 0-16,-18 0 15,0 18-15,1-18 0,-36-18 16,35 54-16,0-19 15,1 19-15</inkml:trace>
  <inkml:trace contextRef="#ctx0" brushRef="#br0" timeOffset="386803.0255">26458 4110 0,'0'-18'16,"18"1"-1,35 17 1,-35-18-16,-1 18 16,1 0-16,17 0 15,-17 0-15,-18-18 16</inkml:trace>
  <inkml:trace contextRef="#ctx0" brushRef="#br0" timeOffset="387064.8842">26458 4075 0,'0'17'16,"0"1"-16,0 35 15,0-18-15,0 36 16,-17-18-16,17-18 16,17 18-16,-17 0 15,18-36-15,0 1 16,-1 0-16,1-1 0,17-17 16,-17 18-16,17-18 15,-17 0 1,-1 0-16,1 0 0,0 0 15</inkml:trace>
  <inkml:trace contextRef="#ctx0" brushRef="#br0" timeOffset="387503.3076">26882 4498 0,'17'0'15,"1"0"-15,0-35 16,17-18-1,-17 17-15,-18 1 16,17 0-16,1-18 16,-18 35-16,0-17 0,-18 0 15,1 17 1,-1 1 0,0 17-16,1 17 15,17 1-15,-18 35 16,18-18-16,18 36 15,-1-36-15,19 35 16,-1-52-16,0 0 16,36-18-1,-18 0-15,-36-18 16,1 0-16</inkml:trace>
  <inkml:trace contextRef="#ctx0" brushRef="#br0" timeOffset="387870.8417">27182 4057 0,'17'0'31,"18"0"-31,-17 0 16,0 0-16,17 0 15,-17 0-15,-1 0 0,-17 18 16,18-1-16,-18 19 16,0-19-16,0 54 15,0-36-15,18 0 16,-1 36-16,1-18 16,-18-36-16,17 19 15,-17-19 1,0 1-16,-17 0 0,-1-18 15,-35 0 1,36-18-16,-1 18 16,-17-18-16,17 18 15</inkml:trace>
  <inkml:trace contextRef="#ctx0" brushRef="#br0" timeOffset="388498.9379">27746 4551 0,'0'0'0,"18"0"32,-18 17-17,17-17-15,-17 18 16</inkml:trace>
  <inkml:trace contextRef="#ctx0" brushRef="#br0" timeOffset="388627.1951">27834 4939 0,'-17'0'31</inkml:trace>
  <inkml:trace contextRef="#ctx0" brushRef="#br0" timeOffset="389249.7648">28734 4233 0,'-18'36'0,"-17"34"0,88-176 0,-124 283 15,54-89-15,-19 106 16,19-106-16,34 106 15,-17-123-15,36-1 0,16 54 16,1-71 0,18 35-16,-36-70 15,36 17-15,-36-35 16</inkml:trace>
  <inkml:trace contextRef="#ctx0" brushRef="#br0" timeOffset="390084.9932">29298 4815 0,'0'0'0,"0"18"0,0 53 15,0-18-15,18 35 16,-18-35-16,17-18 16,-17 0-16,18 0 0,-18-17 15,0 0-15,0-36 16,0-35-1,-18 18-15,18-36 16,0 36 0,0-53-16,18 53 15,0 17-15,35-17 16,-18 35-16,-17 0 0,35 35 16,-36-17-1,1 35-15,-1-18 16,1 0-16,-18 18 0,18 18 15,-18-36-15,0 0 16,0-17-16</inkml:trace>
  <inkml:trace contextRef="#ctx0" brushRef="#br0" timeOffset="391107.9458">29757 4198 0,'17'0'31,"19"0"-15,-19 0-16,1 0 15,0 0-15,-1-18 16,1 18-16,17 0 16</inkml:trace>
  <inkml:trace contextRef="#ctx0" brushRef="#br0" timeOffset="391363.9691">29774 4233 0,'0'0'16,"0"36"-16,0-19 0,0 19 15,-17 16 1,17-16-16,-18 34 16,18-34-16,0-19 15,0 18-15,18-17 0,-1 0 16,1-1-16,17 1 15,1-18-15,-19 0 16,1 0-16,0 0 0,-1 0 16,1-18-16</inkml:trace>
  <inkml:trace contextRef="#ctx0" brushRef="#br0" timeOffset="391870.5016">30074 4639 0,'0'0'0,"18"0"0,0 0 16,-1 0-1,1-18 1,0 18-16,-1-17 0,18-36 15,-35 18-15,18 17 16,17-53-16,-35 36 16,18-35-16,-18 34 15,-18-17 1,18 36-16,-35-1 16,17 18-16,1 53 15,17-18-15,-18 1 16,18 52-1,0-35-15,18-18 0,-18 0 0,35 18 16,0-35 0,-17-18-16,17 17 15,1-17-15,-19-17 0</inkml:trace>
  <inkml:trace contextRef="#ctx0" brushRef="#br0" timeOffset="392225.2013">30445 4145 0,'17'0'0,"1"-17"16,0 17-16,52 0 15,-17 0 1,-35 0-16,-1 17 0,1-17 15,0 35 1,-18 1-16,17 34 16,-17-34-16,0 16 0,0-16 15,0-1-15,0 0 0,0 1 16,0-19-16,0 18 16,-17-52 30,-1-1-46,0 1 16,1 17 0,-1 0-16</inkml:trace>
  <inkml:trace contextRef="#ctx0" brushRef="#br0" timeOffset="392405.0882">30921 4974 0,'-18'71'15,"36"-142"-15,-53 159 0,-1-35 16,1-17-16,-18 16 16,36-34-16,-19 0 15</inkml:trace>
  <inkml:trace contextRef="#ctx0" brushRef="#br0" timeOffset="393047.9624">31433 4904 0,'0'35'16,"0"18"-16,0-141 0,0 229 0,0-106 16,0 0-16,0 1 0,0 16 15,0-69 17,0-54-17,0 36-15,17-53 16,1 53-16,17-36 15,-17 36-15,-1 17 16,19 18-16,-19 0 0,1 18 0,17 35 16,-17-18-1,-18 18-15,0 0 0,0-18 16,0 53-16,0-70 16,0 17-16,0-17 15,0-36 1,17 18-16</inkml:trace>
  <inkml:trace contextRef="#ctx0" brushRef="#br0" timeOffset="393414.7234">31803 4145 0,'18'0'16,"-1"18"-16,36-18 15,-18 0 1,1 0 0,-19-18-16,1 18 0,-18-17 15</inkml:trace>
  <inkml:trace contextRef="#ctx0" brushRef="#br0" timeOffset="393649.6576">31803 4180 0,'0'36'15,"0"-72"-15,0 107 0,0-36 0,0 36 16,0-36-1,0 18-15,0-18 0,0 1 16,18-1-16,-1 0 16,1-17-16,17-1 0,18-17 15,-35 0-15,35 0 16,-36 0 0</inkml:trace>
  <inkml:trace contextRef="#ctx0" brushRef="#br0" timeOffset="394061.4404">32120 4639 0,'0'0'16,"18"0"-16,-18-18 0,35 1 16,-17-19-16,17 1 15,-35 0-15,18 0 16,0-1-16,-18 19 0,0-54 16,0 54-16,0-19 15,0 1-15,-18 0 0,-17-18 16,35 18-1,-18 17-15,18 0 0,0 36 16,0 17 0,0 36-16,0-36 15,18 18-15,-18 0 0,0-18 16,17 0-16,19 36 16,-19-53-16,1-1 0,17 18 15,-17-35 1,-1 18-16</inkml:trace>
  <inkml:trace contextRef="#ctx0" brushRef="#br0" timeOffset="394538.5461">32561 4410 0,'18'0'16,"0"0"0,-1 0-16,1 0 15,0 0-15,-1 0 0,1 0 16,0 0-16,-1 0 16</inkml:trace>
  <inkml:trace contextRef="#ctx0" brushRef="#br0" timeOffset="394950.5494">32897 4304 0,'17'0'16,"-17"18"15,0 17-15,0 0-16,0 18 16,0-18-16,0-17 15,0 17-15,18 0 16,-18 1-1,0-19-15</inkml:trace>
  <inkml:trace contextRef="#ctx0" brushRef="#br0" timeOffset="395413.1908">33002 4145 0,'18'0'15,"0"0"1,-1 0-1,19 0-15,-1 18 16,0-18-16,-17 0 16,17 0-16,-17 0 0,-18 17 0,17 1 15,-17 0-15,0-1 16,0 19-16,0-1 16,0 35-16,0-34 15,0-1-15,18 53 16,-18-53-16,18-17 0,-18 17 15,17-17-15,-17 0 0,0-1 16,-17-17 15,-1-17-31,0 17 16,1-18-16,-1 18 16,0 0-16,1 0 15</inkml:trace>
  <inkml:trace contextRef="#ctx0" brushRef="#br0" timeOffset="395784.205">33390 3986 0,'18'18'15,"0"17"1,17 1-16,-17-1 16,17 0-16,0 71 15,0-53-15,-17 17 16,0 1-16,-1 0 0,-17 17 15,0 0-15,-17 106 16,-1-106-16,-17 71 16,17-89-16,-17 54 15,0-53-15,-1-36 16,19 18-16,-19-18 0,-16 18 16,16-35-16,-34-1 15</inkml:trace>
  <inkml:trace contextRef="#ctx0" brushRef="#br1" timeOffset="409910.4946">10813 10777 0,'0'18'62,"0"17"-46,17-17-16,-17 17 16,18 36-16,0-18 15,-1 70-15,1-52 16,-18 17-16,17 18 15,-17 0-15,18-1 0,0 125 16,-1-124-16,1 105 16,-18-123-16,18-17 15,-1 70 1,1-106-16,0 1 0,-18-1 16,17-17-16,1-54 15</inkml:trace>
  <inkml:trace contextRef="#ctx0" brushRef="#br1" timeOffset="410661.3049">10777 10707 0,'18'-18'31,"35"18"-16,-18 0-15,36 0 16,-18 0-16,0 18 16,105-18-16,-69 0 15,-1 0-15,123-18 16,-122 18-16,122 0 16,-105 18-16,106-1 15,-106-17-15,105 18 16,-123 0-16,1-18 15,-1 17-15,35-17 16,-87 0-16,34-17 16,-52 17-16,-1 0 15,-17-18-15,18 18 0,0 18 47,-18-1-31,0 1-16,17-18 0,1 35 15,-18-17 1,18 17 0,-1 18-16,-17-18 15,0 1-15,18 52 16,0-35-16,-18 70 16,0-52-16,0 70 15,0-53-15,0-17 16,0-1-16,17 1 0,-17 70 15,18-71-15,-18 36 16,17-53-16,-17 0 16,18 53-1,-18-71-15,0 1 0,0 16 16,0-16-16,0-19 16,0 1-16,0 0 15</inkml:trace>
  <inkml:trace contextRef="#ctx0" brushRef="#br1" timeOffset="422149.8015">5415 10918 0,'-17'-17'15,"17"-1"-15,-18 18 16,18 18 31,18 35-32,-18-18-15,0 36 16,0-1-16,0 54 16,-18-36-1,18-18-15,0 107 16,0-36-16,0-71 16,0 1-16,0-18 0,18 17 15,-18 36-15,0-53 16,0 53-1,0-53-15,17 18 16,-17-36-16,18 0 0,-18-17 16,0-1-16,17 19 15,1-19-15,-18 1 16,0 0 0,0-1-16,18-17 15,-18 18 1,17-18-1,1 17 1,0-17 0,-1 0-1,19 18-15,-19-18 16,1 0-16,17 18 16,0-1-16,-17-17 15,17 18-15,-17-18 16,0 0-16,34 0 15,-16 0-15,34 18 16,-34-18-16,34 0 16,-35 0-16,1 17 15,-1-17-15,36 18 16,-36-18-16,0 18 16,0-18-16,1 0 0,52 17 15,-53-17-15,18 0 0,-18 0 16,18 0-16,-17 0 15,-1 0-15,18-17 0,-18 17 0,0 0 16,36-18 0,-18 18-16,17 0 15,-34 0-15,-19 0 0,54 18 16,-36-18-16,-17 0 16,52 0-16,-34-18 15,34 18-15,-35-18 16,36 1-1,-36-1-15,36 0 16,-18 18-16,-18-17 16,18-1-16,-18 18 0,53-35 15,-52 35-15,52-18 16,-53 1-16,36 17 16,-18 0-16,-18 0 15,53 0-15,-53 17 16,18-17-16,-18 0 0,1 0 15,52 0 1,-35 0-16,-18 0 0,18-17 16,0 17-16,0 0 0,53-18 15,-53 18-15,-18 0 16,18 0-16,17 0 16,1 18-1,-36-18-15,1 0 0,-19 17 16,1-17-16,17 18 15,-17-18-15,-1 0 16,1 0-16,-18-18 16,18 18-1,-18-17 1,0-1 0,0 0-16,0 1 15,17-1-15,-17 0 16,0-17-1,0 0-15,0 0 0,0-1 16,0-17-16,0 0 0,0-70 16,-17 52-1,-1-70-15,18 71 16,-18-71 0,18 88-16,0 0 0,0 0 0,-17 0 15,17-53 1,0 36-16,0-54 15,0 54-15,0-72 16,0 72-16,0 17 16,0 0-16,17 18 0,-17-1 15,0 19-15,-17 17 16,17-18-16,-18 18 47,0-17-32,1 17-15,-18 0 16,-1 0-16,1-18 16,0 18-16,-1 0 0,-69-18 15,52 18-15,-18 0 16,1 0-16,-89-17 16,-18-1-1,72 18-15,-1-18 0,-18 1 16,1 17-16,-18-18 0,-177 18 15,142 18-15,-1-1 16,-175 36-16,193-17 16,18-1-16,17 0 15,36 0-15,-71 18 16,106-35-16,1 0 0,-37-18 16,54 17-16</inkml:trace>
  <inkml:trace contextRef="#ctx0" brushRef="#br1" timeOffset="427494.1411">11536 12876 0,'0'-17'16,"0"34"0,0 36-1,17-17-15,-17 17 0,0 52 16,18-52-1,0 0-15,-1 18 0,-17-36 16,18 18-16,0-18 0,17 18 16,-17-35-16,-1-18 15,19-18-15</inkml:trace>
  <inkml:trace contextRef="#ctx0" brushRef="#br1" timeOffset="427873.774">11765 12929 0,'18'0'16,"-36"0"-16,53 0 0,-17 0 0,35 18 16,-18-18-16,18 35 15,-35-17 1,-18 17-16,0-17 15,-18 17 1,1-17-16,-1-1 16,0 19-16,18-19 15,0 1-15,18 0 16,0-1-16,34 1 16,-34-18-16,17 35 15,-35-17 1,-17-18-16,-1 17 15,-17 1-15,-36 0 16,36-18-16,0 17 16,-1 1-16,36 0 0,18-18 15,0 0-15</inkml:trace>
  <inkml:trace contextRef="#ctx0" brushRef="#br1" timeOffset="428127.8446">12365 13247 0,'-18'35'15,"18"-17"-15,-35 35 16,17-36-16,-17 36 16,17-35-16,1-1 15,17 1-15,-36 0 16</inkml:trace>
  <inkml:trace contextRef="#ctx0" brushRef="#br1" timeOffset="428416.462">12577 13070 0,'0'18'0,"-18"0"16,18 17 0,0 18-16,0-18 0,0 0 15,0 18 1,18-17-16,-18-19 0,0 1 16,17 0-16,1-1 15,-1-34-15</inkml:trace>
  <inkml:trace contextRef="#ctx0" brushRef="#br1" timeOffset="428647.6386">12735 12859 0,'36'17'0,"-72"-34"0,89 52 15,-35-17-15,35 35 16,-18-18-16,18 53 16,-35-35-16,-1 0 15,1 70-15,-18-70 16,-18 88-16,-17-70 16,0 0-16</inkml:trace>
  <inkml:trace contextRef="#ctx0" brushRef="#br1" timeOffset="437265.5009">23795 13423 0,'18'0'32,"-18"18"-17,0 17-15,0 0 0,0 1 16,0 17-16,17 88 15,-17-71-15,0 18 0,18 54 16,-18-72-16,17 36 16,1-53-1,-18 17-15,0-34 16,0-19-16</inkml:trace>
  <inkml:trace contextRef="#ctx0" brushRef="#br1" timeOffset="437965.4975">23671 13300 0,'0'-36'16,"18"36"-16,0-17 16,35 17-16,0 0 15,35 17-15,-35-17 16,35 0-16,71 0 16,-54 0-16,-16 0 15,16 0-15,1 0 0,18 0 0,-18 0 16,88-17-1,-106 17-15,71-18 16,-89 18-16,54-17 16,-89 34-16,0-17 15,0 0-15,1 18 0,-19-18 0,19 35 16,-19-17 0,1-1-1,0 1-15,-1 0 16,-17-1-16,18 1 15,-18 0-15,0-1 16,17 54 0,-17-36-16,0 0 0,-17 71 15,17-35-15,-18-1 16,1 89-16,-1-88 16,0 17-16,18-18 0,-17 71 15,-1-70 1,18 35-16,-18-53 15,18 17-15,-17-52 16,-1 0-16,-17 17 16,17-18-16,-17 1 0,-71-18 15,53 0 1,0 0-16,-106-18 16,71-17-16,-18 18 0,-17-1 15,-1-17-15,-158-18 16,159 35-16,17 0 0,18 18 15,17 0-15,-17 0 16,53 0-16</inkml:trace>
  <inkml:trace contextRef="#ctx0" brushRef="#br1" timeOffset="439016.4126">19209 14746 0,'-18'0'16,"36"0"0,-1 0-1,19-18 1,-19 18-16,19 0 15,-1 0-15,0 0 0,89 0 16,-71 0-16,88-17 16,-71 17-16,89-18 15,-71 18-15,0 0 0,106-17 16,36 17 0,-107 0-16,1 0 15,-1 0-15,142 0 16,-142 0-16,18 17 0,-17-17 15,140 0 1,-17 0-16,-123-17 16,-1 17-16,107-18 15,-89 18-15,-88 18 16,-36-18-16,1 17 0</inkml:trace>
  <inkml:trace contextRef="#ctx0" brushRef="#br1" timeOffset="441170.6111">24130 15011 0,'-18'0'16,"18"17"15,-17 19-31,-1 17 16,18-18-16,-18 18 15,18-18-15,0 18 0,18 17 16,0-34 0,-1-1-16,1-17 0,0-1 0,35-17 15,-36 0 1</inkml:trace>
  <inkml:trace contextRef="#ctx0" brushRef="#br1" timeOffset="441609.4575">24430 15046 0,'18'0'16,"-1"-18"-16,18 18 15,-17 0 1,17 0-16,-17 0 16</inkml:trace>
  <inkml:trace contextRef="#ctx0" brushRef="#br1" timeOffset="441880.3929">24430 15046 0,'0'0'16,"0"35"-16,0-17 0,18 0 0,-18-1 16,35 18-16,-18-17 15,19 17 1,-19-17-16,19 0 16,-19-1-16,1-17 15,-18 18-15,0 0 0,0-1 16,-18 1-16,1-1 15,-1 1-15,-17-18 16,17 0-16,-17 0 16,17 0-16,-17 0 15,17 0-15,18-18 16</inkml:trace>
  <inkml:trace contextRef="#ctx0" brushRef="#br1" timeOffset="442136.7343">24818 15293 0,'0'18'0,"18"-1"15,-18 1-15,-18 17 16,18-17-16,0-1 16,0 36-16,0-35 15,0 0 1</inkml:trace>
  <inkml:trace contextRef="#ctx0" brushRef="#br1" timeOffset="442670.9491">25135 15152 0,'-17'17'16,"17"36"0,0-35-16,0 53 15,17-54-15,-17 18 0,0-17 16,18 0-16,0 17 16,-18-17-1,17-18 1</inkml:trace>
  <inkml:trace contextRef="#ctx0" brushRef="#br1" timeOffset="442921.0031">25312 15011 0,'0'0'16,"17"0"-16,1 0 0,0 17 16,17 36-1,-17 0-15,-18-18 0,17 18 16,19 36 0,-36-19-16,0-35 0,0 71 15,-18-53-15,-17-18 16</inkml:trace>
  <inkml:trace contextRef="#ctx0" brushRef="#br1" timeOffset="445595.9664">19032 13529 0,'0'18'16,"0"52"-16,0-17 16,0 0-16,0 88 15,0-70-15,0-1 0,0 1 16,0-18-16,0 0 0,0 53 15,0-71-15,0 18 16,0-36-16</inkml:trace>
  <inkml:trace contextRef="#ctx0" brushRef="#br1" timeOffset="445991.7288">18979 13547 0,'18'-18'15,"0"18"-15,-1-18 0,1 18 0,0-17 16,17 17-16,18-18 0,35 18 15,-17-18-15,52 18 16,-35-17-16,71-1 16,-53 1-1,88-19-15,-106 19 16,18 17-16,-18-18 0,88 0 16,-87 1-1,17 17-15,70-18 0,-70 0 16,70 1-1,-88 17-15,53-18 16,-70 18-16,52 0 16,-52 18-16,-18-1 15,0-17-15,17 18 0</inkml:trace>
  <inkml:trace contextRef="#ctx0" brushRef="#br1" timeOffset="446713.56">21925 13300 0,'229'0'31,"-140"0"-31,-407 0 0,689-18 16,-319 18-16,19-18 0,17 1 15,-52 17-15,34-18 16,-35 18-16,18-17 16,-35 17-1,17-18-15,-17 18 16,-1 0-16,1 0 16,0 0-16,-1 0 15,1 0 1,0 0-16,-1 0 47,1 18-32,0-18 1,-18 17 0,17 1-16,1-1 15,-18 1 1,17-18-16,-17 35 15,18-35-15,-18 36 16,18-19 0,-18 1-16,0 17 0,0-17 15,0 52-15,0-34 16,0-1-16,0 18 0,0-18 16,0 18-16,-18 0 0,0 70 15,18-70 1,0 18-16,0-18 0,0 35 15,18-35-15,-18-18 16,0 18-16,0-18 0,18 36 16,-18-36-16,0 1 15,0-1-15,0 0 16,17 0-16,-17 18 16,0-17-16,18-1 15,-18-18-15,0 1 0,18 0 16,-18-1-16,17-17 47,-17-17-47,-17 17 31,-1 0-15,-17 0-1,-1 0-15,19 0 16,-71 0-16,35 0 15,-18 0-15,1 0 0,-36 0 16,-141 0-16</inkml:trace>
  <inkml:trace contextRef="#ctx0" brushRef="#br1" timeOffset="447593.2291">19032 14393 0,'18'18'16,"-18"0"0,0-1-1,0 1-15,0 35 16,-18-36-16,18 1 0,0 17 16,0-17-16,18 17 0,-18-17 15,35 17-15,1 0 16,-1-17-16,0-18 15,0 0-15,18 0 0,-17 0 16,-19 0-16,19-18 0,-19 18 16</inkml:trace>
  <inkml:trace contextRef="#ctx0" brushRef="#br1" timeOffset="448848.7189">15487 16069 0,'0'0'16,"-35"0"-16,17 0 15,0 0 1,36 0 0,0 0-1,-1 0-15,19 18 16,-19-18-16,36 0 15,-35 0-15,-1 0 16,1 0-16,0-18 0,-1 0 16</inkml:trace>
  <inkml:trace contextRef="#ctx0" brushRef="#br1" timeOffset="449065.8213">15628 15857 0,'35'18'16,"-17"-18"-16,17 18 16,36 17-16,-54-17 15,19-1-15,-19 18 0,1-17 16,0 35-16,-18 0 16,0-18-16,-18-17 15,0 0-15,-35 17 16,36-18-16,-54 1 15</inkml:trace>
  <inkml:trace contextRef="#ctx0" brushRef="#br1" timeOffset="462390.8649">11571 14093 0,'0'-17'15,"0"-1"-15,-18 18 47,18 18-47,-17-1 16,-1 72-1,18-36-15,0 70 0,0-70 16,0 0-16,18 53 16,-1-71-16,19 36 15,-19-54-15,1 1 16,0-18-16,-1 0 16</inkml:trace>
  <inkml:trace contextRef="#ctx0" brushRef="#br1" timeOffset="462707.9257">11730 14446 0,'0'0'16,"0"71"-16,0-36 0,0 0 0,18-17 15,-18 0-15,17-18 31,-17-53-15,18-18-16,-18 36 16,0 17-16,17-17 0,1-18 15,0 35-15,17 18 16,-17 18 0,-18 0-16,17 35 0,1-18 15,-18 18 1,18-36-16,-18 1 0,0 0 15</inkml:trace>
  <inkml:trace contextRef="#ctx0" brushRef="#br1" timeOffset="462968.4609">11977 13970 0,'0'0'0,"17"0"16,1 18-1,0-18 1,-1 0-16,1 0 0,0 0 15,-18-18-15,17 18 16,-34 0-16,-1-18 16</inkml:trace>
  <inkml:trace contextRef="#ctx0" brushRef="#br1" timeOffset="463159.332">11977 13970 0,'17'53'15,"-17"-35"-15,0 34 16,0-34 0,18 17-16,-18 18 15,18-35-15,-1 17 16,19-17 0,-19-18-16,1 0 0,0 0 15,-18-18-15</inkml:trace>
  <inkml:trace contextRef="#ctx0" brushRef="#br1" timeOffset="463341.6861">12224 14058 0,'0'0'0,"0"35"15,0 1-15,0-19 16,0 19-1,0-19-15,17 19 16,1-54 0</inkml:trace>
  <inkml:trace contextRef="#ctx0" brushRef="#br1" timeOffset="463630.3258">12330 13899 0,'17'0'16,"1"0"-16,0 0 15,-1 0-15,18 18 16,-17-18-16,0 18 0,-1 17 16,1-17-16,-18 17 15,0-17-15,0-1 16,-18 1-16,18-1 15,-17-17 17,-1 0-17,0 0-15,-17-17 16</inkml:trace>
  <inkml:trace contextRef="#ctx0" brushRef="#br1" timeOffset="463836.5017">12647 14376 0,'0'0'15,"0"35"-15,-18 0 0,1 1 0,-1-1 16,1 0-16,-1-17 15,18-1 1,-35-17-16</inkml:trace>
  <inkml:trace contextRef="#ctx0" brushRef="#br1" timeOffset="464064.6426">12876 14270 0,'18'53'16,"-18"-36"-16,0 19 16,0 17-16,-18-18 15,18 35-15,0-52 16,0 0-16,0-1 15</inkml:trace>
  <inkml:trace contextRef="#ctx0" brushRef="#br1" timeOffset="464392.8947">13018 13935 0,'0'0'0,"0"35"16,17-17-16,-17-1 0,35 19 15,1-19-15,-1 36 16,0-18-1,-17 1-15,0-1 0,-1 18 16,1 0-16,-1 17 0,-17-17 16,18 18-16,-18-18 0,-18 70 15,1-88-15,-1 18 16,1-17-16,-19-1 0,1-17 16</inkml:trace>
  <inkml:trace contextRef="#ctx0" brushRef="#br1" timeOffset="466057.5389">12330 13952 0,'0'-17'15,"-18"17"1,36 0 15,-1-18-15,1 18-1,0 0-15,-1 0 16,-17-18 0,0 36-1,0 0 1,0-1-1,18-17-15,-18 18 16,0 0-16,17-1 16,-17 1-16,0 0 15,18-1-15,-18 18 16,0-17-16,0 17 16,18-17-16,-18 53 15,0-54-15,-18 36 16,18-35-16,0-1 0,0 1 15,0-36 32,0 1-31,-18 17-16,1 0 16,-1 0-1,-17 0-15,35 17 16,-18 1-16,18 0 0</inkml:trace>
  <inkml:trace contextRef="#ctx0" brushRef="#br1" timeOffset="467040.5716">11377 9419 0,'0'71'0,"18"-18"15,-18-18-15,17 0 16,-17-17-16,18-1 16,0-17-1,-18-17 1</inkml:trace>
  <inkml:trace contextRef="#ctx0" brushRef="#br1" timeOffset="467317.1985">11236 9454 0,'0'0'0,"18"0"16,-1-17-16,1-1 15,17-35-15,-17 36 16,-1-1-16,1-17 15,0 17-15,-1 0 0,19-34 16,-19 34-16,-17-17 16,18 35-16,-18-18 15,0 36 1,18 35 0,-1-36-16,-17 18 0,35 18 15,1-17-15,-19-19 16,1 1-16,35 17 15,-53-17-15</inkml:trace>
  <inkml:trace contextRef="#ctx0" brushRef="#br1" timeOffset="470699.0102">14429 8731 0,'-18'-17'16,"0"-1"-1,1 18-15,17-18 16,-18 18 0,18-17-1,-18 17 1,18-18 0,-17 18-1,17-18-15,-18 18 0,-17-35 16,17 35-16,-35-17 15,0 17-15,0-18 16,1 18-16,-1 0 16,-18 0-16,-17 0 0,-88 0 15,87 18-15,-122-1 16,122 18-16,-87 18 16,106-35-16,-1 17 15,-70 36-15,88-36 16,0 0-16,18 1 0,-36 34 15,54-35-15,-1 54 16,18-54 0,0 18-16,18-18 0,70 53 15,-35-35-15,17 0 16,1 0-16,105 35 16,-70-52-16,0-19 15,0 18-15,17-17 0,1-18 16,105 0-16,-106-18 15,1 1-15,88-71 16,-107 35-16,54-53 16,-106 53-16,0 0 15,-35-17-15,-1 17 0,-17 0 0,-35-88 16,-18 70 0,0 0-16,-70-52 15,34 88-15,1-1 0,-18 19 16,18-1-16,0 18 0,-53 35 15,88-17-15</inkml:trace>
  <inkml:trace contextRef="#ctx0" brushRef="#br1" timeOffset="472023.2714">24165 15857 0,'-17'-17'16,"-1"17"-1,0 17 1,1 54-1,-1-18-15,0 35 16,18-35-16,0 0 16,0-18-16,18 18 0,0 18 15,17-36-15,-17-17 16,-1-1-16,19 1 0,-19-1 16,1-17-1</inkml:trace>
  <inkml:trace contextRef="#ctx0" brushRef="#br1" timeOffset="472368.5768">24342 16263 0,'0'53'16,"0"-106"-16,0 141 0,0-52 15,17-19 1,-17-34 0,0-36-1,0 35-15,0-53 16,18 36 0,-18 18-16,18-1 0,-18 0 15,17 18-15,19 0 16,-36 18-16,35 35 15,-35-18-15,17 36 16,-17-54-16,0 19 16,0-19-16,0 1 0,18-1 15</inkml:trace>
  <inkml:trace contextRef="#ctx0" brushRef="#br1" timeOffset="472617.7246">24606 15840 0,'18'0'16,"0"0"-16,-1 17 15,18-17 1,-17 0-16,0 0 0,-1 0 16,1 0-16,-18-17 15,-18 17-15</inkml:trace>
  <inkml:trace contextRef="#ctx0" brushRef="#br1" timeOffset="472769.0563">24694 15875 0,'0'0'16,"18"53"-16,-18-18 0,18 0 16,-1-17-16,1 0 15,0 17-15,-1-35 16,1 0 0</inkml:trace>
  <inkml:trace contextRef="#ctx0" brushRef="#br1" timeOffset="473002.2644">24871 15822 0,'0'0'16,"17"18"-16,1-1 0,17 1 16,-35 0-16,0 17 15,0-17-15,0 17 16,-17-18-16,17 1 15,-18 0-15,18-1 16,0 1-16,18-18 16,17 0-1,-17 0-15,-1-18 16,1 1-16</inkml:trace>
  <inkml:trace contextRef="#ctx0" brushRef="#br1" timeOffset="473468.6998">25083 15804 0,'17'0'78,"1"0"-46,-18 18-1,17-18-16,1 0-15,0 18 16,-1-1 0,-17 1-16,0 0 0,18 17 15,-18 0-15,0 0 16,0-17 0,0 0-1,-18-18-15,1 17 16,-1-17-16,0 0 15,1-17 1,-1 17 0</inkml:trace>
  <inkml:trace contextRef="#ctx0" brushRef="#br1" timeOffset="473658.3185">25347 16298 0,'0'0'0,"0"18"0,-18 17 15,1-17-15,-18 17 16,17-17-16,0-1 16,-17 1-16</inkml:trace>
  <inkml:trace contextRef="#ctx0" brushRef="#br1" timeOffset="473986.3331">25559 16034 0,'0'53'15,"0"-36"-15,0 36 16,17-17-1,-17-1-15,0 18 16,0-18-16,18-17 16,-18-1-16,18 1 0</inkml:trace>
  <inkml:trace contextRef="#ctx0" brushRef="#br1" timeOffset="474304.0728">25682 15716 0,'18'0'15,"17"53"1,-17-35-16,35 52 16,-18-34-16,-17 17 15,17-1-15,-17 1 0,-1 0 16,-17 0-16,0 53 16,0-71-16,-35 71 15,0-53-15,-71 53 16,35-71-16</inkml:trace>
  <inkml:trace contextRef="#ctx0" brushRef="#br1" timeOffset="475706.3026">25912 6227 0,'0'-18'15,"0"53"1,0 18 0,17 88-16,-17-35 0,18 70 15,-18-87 1,0-1-16,0-18 0,0-34 16,0 17-16,0-36 0,0 1 15,-18-18 1,18-35-16,0-1 15,35-34-15,1 34 16,-1 1-16,36 18 16,-36 17-16,0 17 0,0 18 15,1 1-15,-36-1 0,17 0 16,-52 53 0,17-52-16,-17-1 0,-53 0 15,35-17-15,0 0 16,0-18-16,0 0 0,-17-36 15,52 1 1,0 0-16</inkml:trace>
  <inkml:trace contextRef="#ctx0" brushRef="#br1" timeOffset="476226.5033">26458 5980 0,'18'0'0,"0"0"15,-1-18-15,36 18 16,-18-18-16,1 18 15,-19-17-15,36 17 16</inkml:trace>
  <inkml:trace contextRef="#ctx0" brushRef="#br1" timeOffset="476448.2346">26529 5944 0,'0'53'0,"0"-35"16,0 17-16,0 53 15,0-52-15,0 52 16,18-53-16,17 18 16,-18-35-16,1-1 15,17 1-15,18-18 16,-35 0-16,0 0 0,-1 0 15,-17-18-15,18 18 0</inkml:trace>
  <inkml:trace contextRef="#ctx0" brushRef="#br1" timeOffset="477577.7181">26970 6403 0,'0'18'0,"18"-18"31,-1-36-15,1 1-16,-1 0 16,1 17-16,0-52 15,-1 34-15,-17 1 0,0-18 16,0 18-1,0 17-15,-17 1 0,-1-1 16,0 0-16,-17 36 16,18 17-1,17 18-15,0-18 16,0 18-16,0-17 16,17-1-16,1 0 0,17 18 15,0-35-15,1-1 16,-19-17-16,1 18 15,17-36-15,-17 1 16</inkml:trace>
  <inkml:trace contextRef="#ctx0" brushRef="#br1" timeOffset="477951.6206">27217 5891 0,'17'0'16,"19"0"0,-19 0-16,19 0 15,-19 0-15,19 0 16,-19 0-16,1 0 0,17 36 16,-35-19-16,18 54 15,-18-36-15,0 53 16,0-52-16,0 52 15,0-53-15,0 0 16,0-17-16,0 17 0,0 1 16,0-19-1,0 1-15,-18-18 16,0 0-16,18-18 16,-17 18-16,17-17 15,-18 17-15,1-18 0,17 0 16,0 1-1,17-1 1</inkml:trace>
  <inkml:trace contextRef="#ctx0" brushRef="#br1" timeOffset="478884.1264">27887 6579 0,'18'0'16,"-1"0"-1,-17 18 1</inkml:trace>
  <inkml:trace contextRef="#ctx0" brushRef="#br1" timeOffset="479007.8864">27975 6950 0,'0'0'15,"18"0"-15,-18-18 0,-18 18 16</inkml:trace>
  <inkml:trace contextRef="#ctx0" brushRef="#br1" timeOffset="479760.0768">29333 6244 0,'0'0'16,"-17"-17"-16,-1 17 16,1 0-16,-1 17 0,-17 54 15,17-18 1,18 17-16,0-17 15,0 18-15,0-1 0,35 71 16,-17-88-16,17 53 16,0-53-16,36 18 15,-36-36-15,18-18 16,-17-17-16,-19 0 0</inkml:trace>
  <inkml:trace contextRef="#ctx0" brushRef="#br1" timeOffset="480465.3312">29810 6703 0,'0'0'16,"0"53"-16,17-18 0,-17 71 15,18-71-15,-18 71 16,0-71-16,18 18 16,-18-35-1,0-36-15,0 0 16,0 1-16,0-71 15,0 52-15,17-52 16,1 53-16,0-18 16,-18 18-16,35 17 0,-18 0 15,19 1-15,-19 17 16,19 35 0,-19 0-16,-17 1 0,18 52 15,-18-35-15,0-18 16,0 0-16,0 18 15,0-18-15,18-17 16</inkml:trace>
  <inkml:trace contextRef="#ctx0" brushRef="#br1" timeOffset="480759.3145">30251 6085 0,'35'0'15,"-17"0"-15,35 0 16,-18-17-16,18-1 16,-36 18-16,1 0 15,0 0-15,-18-17 16,-18 17-16,0 0 0</inkml:trace>
  <inkml:trace contextRef="#ctx0" brushRef="#br1" timeOffset="481004.0436">30268 6085 0,'-17'36'16,"17"-19"-16,0 19 0,0-19 15,0 71-15,17-52 16,-17-1-16,18 0 0,35 1 15,-35-1-15,17-35 16,-18 17-16,19-17 16,-19 0-16,36 0 15,-35-17-15,-18-1 16</inkml:trace>
  <inkml:trace contextRef="#ctx0" brushRef="#br1" timeOffset="481403.9163">30603 6456 0,'0'0'15,"36"0"-15,-19 0 0,1 0 16,0-35 0,-18 17-16,17 0 15,-17 1-15,0-1 0,18-35 16,-18 35-16,0 1 16,-18-18-16,1-18 15,17 35-15,0 0 16,-18 1-16,0 17 15,18 53 1,0 17-16,18-52 16,0 17-16,-18 0 0,35 1 15,-17-19-15,17 19 16,0-36-16,0 17 16,-17-17-16,-18-17 15</inkml:trace>
  <inkml:trace contextRef="#ctx0" brushRef="#br1" timeOffset="481765.4314">30868 6033 0,'18'0'15,"-1"17"1,1-17-1,0 18-15,-1-18 0,1 17 16,0-17-16,-1 36 16,1-1-1,-18 0-15,0-17 0,0 17 16,0 0-16,17 1 0,-17-1 16,18 18-16,-18-35 15,0-1-15,-18-17 31,1-17-15,-1 17 0,1 0-16,17-18 0,-18 18 15,18 18 1,0-1 0,0 1-16</inkml:trace>
  <inkml:trace contextRef="#ctx0" brushRef="#br1" timeOffset="481960.7061">31327 6826 0,'0'53'16,"0"-106"-16,-18 124 0,-17-18 15,17-36-15,-17 19 16,0-36-16</inkml:trace>
  <inkml:trace contextRef="#ctx0" brushRef="#br1" timeOffset="482377.6247">31873 6544 0,'0'71'0,"0"-36"15,0 53-15,0-35 16,0-18-16,36 36 16,-36-54-16,17 19 0,1-19 15,0-17-15</inkml:trace>
  <inkml:trace contextRef="#ctx0" brushRef="#br1" timeOffset="482656.1616">32015 6068 0,'35'35'15,"-17"-17"1,70 35-16,-53 0 15,71 70-15,-53-52 16,35 87-16,-70-69 16,-1-1-16,-17 18 15,-17-18-15,-19-18 0,-34 89 16,34-106-16,-69 70 16,52-70-16,17-17 15</inkml:trace>
  <inkml:trace contextRef="#ctx0" brushRef="#br2" timeOffset="510967.2762">24289 4974 0,'0'-17'16,"17"17"31,1 0-47,35 17 15,-18-17-15,1 0 0,16-17 16,-16-1-1,-19 18-15,1-18 0,0 18 16,-18-17-16,0-1 16</inkml:trace>
  <inkml:trace contextRef="#ctx0" brushRef="#br2" timeOffset="511190.5898">24500 4710 0,'18'17'16,"17"1"-1,1 0-15,-19-1 16,19 1-16,-1-1 0,0-17 16,36 36-1,-18-19-15,-53 19 16,0-19-16,-18 36 16,0-35-16,-17-1 0,-18 36 15,18-35 1,17 0-16,-17-18 0,17 17 15,1-17-15</inkml:trace>
  <inkml:trace contextRef="#ctx0" brushRef="#br2" timeOffset="511690.6682">24253 6685 0,'0'0'16,"0"18"-16,18-18 0,17 0 15,18 0 1,0 0-16,0 17 0,35-17 16,-52 0-16,34-17 15,-35-1 1,-17 18-16,0-17 0,-1-1 15,-17 0-15</inkml:trace>
  <inkml:trace contextRef="#ctx0" brushRef="#br2" timeOffset="511925.7437">24571 6456 0,'0'0'0,"35"35"15,-17-17-15,52 17 16,-34-17-16,34 17 15,-34-17-15,34 17 16,-52-17-16,-18 34 16,0-34-1,-36 35-15,1-18 16,-53 1-16,53-36 16,-53 35-1,70-35-15,-17 17 0,17 1 16</inkml:trace>
  <inkml:trace contextRef="#ctx0" brushRef="#br2" timeOffset="524981.87">25523 8837 0,'0'-18'31,"0"1"-15,0-1-16,0 1 15,-17 17 1,-1 0-16,-35 35 16,36 0-1,-36 36-15,35-36 16,18 18-16,-18-18 0,18 18 15,18-35-15,0-18 16,-1 17-16,19-17 0,-1-17 16,35-36-1,-34 17-15,-1-52 16,0 35-16,-17-35 16,-18 35-16,0-17 15,0 17-15,-18-18 0,-17-70 16,0 53-16,-18-36 15,35 72-15,-17 16 16,0 1-16,17 35 16,0 53-16,18 70 15,0-52-15,18-1 16,0 19-16,52 34 16,-17-52-16,0-18 15,-18-18-15,18 18 0,18 0 16,-36-18-16,-17 0 15,17-17-15,-17 0 16,-1-18 0</inkml:trace>
  <inkml:trace contextRef="#ctx0" brushRef="#br2" timeOffset="526066.0318">26176 8361 0,'0'0'0,"0"-18"16,0-17-16,-18 17 15,1 18 1,-1 53-16,18-35 16,0 35-16,0 0 0,0 0 15,0 0-15,0-1 16,0-16-16,18 52 15,-1-53-15,36 18 16,-35-35-16,17-18 0,-17 17 16,0-17-16,-1 0 0,19-35 15,-36 17-15,0 1 16,0-1 0,17 36-1,18 35 1,-17-18-16,0-17 15,52 17-15,-34-35 16,-1 0-16,35-18 16,-34 1-16,-19-19 15,1-34-15,-18 35 16,0-1-16,-18-17 16,-17 18-16,17-18 0,-35-17 15,18 34-15,0-17 16,17 53-16</inkml:trace>
  <inkml:trace contextRef="#ctx0" brushRef="#br2" timeOffset="526367.1202">26741 8132 0,'35'0'31,"-18"-18"-31,19 18 0,-1-18 16,-17 18-16,-1 0 0,1 0 15</inkml:trace>
  <inkml:trace contextRef="#ctx0" brushRef="#br2" timeOffset="526590.165">26811 8202 0,'0'53'16,"0"-106"-16,0 141 0,0-52 16,0 16-1,18-34-15,-1 0 0,1-1 16,0 1-16,-1-18 0,19 18 15,-1-18-15,0-18 16,-17 0-16</inkml:trace>
  <inkml:trace contextRef="#ctx0" brushRef="#br2" timeOffset="526941.1374">27040 8361 0,'18'17'0,"0"-17"16,-1 0-1,-17-17-15,36-1 16,-36 1-16,17-36 16,1 35-16,-18-35 15,0 35-15,0-17 16,0 18-16,-18-1 15,1 0-15,17 36 32,-18 35-17,18-18 1,18 36-16,-18-36 16,17 18-16,1-36 15,0 1-15,34 0 16,1-36-1</inkml:trace>
  <inkml:trace contextRef="#ctx0" brushRef="#br2" timeOffset="527262.1992">27287 8008 0,'18'0'0,"17"18"15,-17-18-15,0 17 16,-1-17-16,1 18 0,17 0 16,-35-1-16,35 1 15,-35 0 1,18 34-16,-18-16 16,0-1-16,0 36 15,0-54-15,0 18 16,0-17-16,-18 17 15,18-17-15,-17 0 16,-1-18-16,0 0 16,1 0-16,-18-18 15,35 0 1,-18 18-16</inkml:trace>
  <inkml:trace contextRef="#ctx0" brushRef="#br2" timeOffset="527840.9992">27993 8378 0,'18'0'31,"-1"0"-31,1 0 15,-18 18 1</inkml:trace>
  <inkml:trace contextRef="#ctx0" brushRef="#br2" timeOffset="527946.7625">28028 8661 0,'-17'0'31</inkml:trace>
  <inkml:trace contextRef="#ctx0" brushRef="#br2" timeOffset="529113.1274">28981 8167 0,'0'-18'0,"-18"18"15,0 0-15,1 0 16,-1 0-16,-17 53 16,17-18-16,18 18 0,-17 18 15,17 88-15,0-89 16,17 18-16,1-17 15,0-18-15,17 0 0,-18-18 0,72 18 16,-54-35 0,18-1-16,-18 1 15,-17-18-15</inkml:trace>
  <inkml:trace contextRef="#ctx0" brushRef="#br2" timeOffset="529537.09">29333 8767 0,'0'52'16,"0"-104"-16,18 122 0,-18-52 0,0-1 15,0-34 17,-18-19-17,18 1-15,0 0 0,0 0 16,36-18-16,-19 17 15,1 19-15,35 17 16,-18 0-16,-17 0 0,35 53 16,-36 17-1,1-34-15,-18-1 16,18 0-16,-18 0 16,0-17-16,0 0 0</inkml:trace>
  <inkml:trace contextRef="#ctx0" brushRef="#br2" timeOffset="529781.3182">29633 8167 0,'0'0'0,"0"-18"0,18 18 16,0 0-1,17 0-15,0 18 16,-17-18-16,-1 0 0,1 0 16</inkml:trace>
  <inkml:trace contextRef="#ctx0" brushRef="#br2" timeOffset="529942.7424">29686 8220 0,'0'53'16,"0"-106"-16,0 159 0,0-89 0,36 54 16,-36-54-16,17 1 15,1 0-15,-1-18 0,1 17 16,0-17-16,17-17 15</inkml:trace>
  <inkml:trace contextRef="#ctx0" brushRef="#br2" timeOffset="530250.0364">29916 8431 0,'0'0'16,"17"0"-16,1 0 15,-1-17-15,1-1 16,0 0-16,-18-17 0,17 18 16,-17-36-16,0 17 15,0-17 1,0 36-16,-17-1 0,17 1 16,-18 17-1,0 17-15,18 1 0,0 52 16,0 19-1,18-54-15,0 0 0,17 18 16,0-35-16,-17-1 16,0 1-16,-1-18 15,19 0-15,-19-18 16</inkml:trace>
  <inkml:trace contextRef="#ctx0" brushRef="#br2" timeOffset="530849.6561">30180 8096 0,'18'-17'188,"17"17"-188,-17 0 15,35 0 1,-18 0-16,-17 0 0,-1 0 16,1 0-16,-1 0 0,1 17 15,-18 19 1,0-19-1,0 18-15,0 18 16,18-17-16,17 52 16,-17-53-16,-18 0 15,35 18-15,-35-17 16,18-19-16,-36-17 31,-35-17-15,35-1-16,-35 0 15,18 18-15,0-17 16,35 34 0,0 1-16</inkml:trace>
  <inkml:trace contextRef="#ctx0" brushRef="#br2" timeOffset="531027.3038">30886 8802 0,'0'0'15,"-18"35"-15,-17-17 0,0-1 0,-1 19 16,-52-1-16,53 0 16,-1-17-16,1-18 0</inkml:trace>
  <inkml:trace contextRef="#ctx0" brushRef="#br2" timeOffset="531577.5592">31221 8819 0,'0'0'16,"-18"89"-16,18-36 0,0-18 16,-17 18-16,17-36 15,0 1-15,0-36 16,0 1-16,17-71 15,1 52 1,-1 1-16,1 0 0,17-18 16,18 0-16,-35 35 15,0 18-15,-1 0 0,1 0 16,0 18-16,-18 52 16,0-34-16,0 34 15,17-34-15,-17-19 16,0 1-16,0-1 0,0 1 15,18-18-15,-1-18 16</inkml:trace>
  <inkml:trace contextRef="#ctx0" brushRef="#br2" timeOffset="531816.9126">31644 8167 0,'0'0'16,"18"0"-16,-18-18 0,17 18 0,19 0 16,-1 18-16,-17-18 15,17 0 1,-17 17-16</inkml:trace>
  <inkml:trace contextRef="#ctx0" brushRef="#br2" timeOffset="531972.3068">31679 8273 0,'0'0'15,"18"88"-15,0-18 16,-1-34-16,1-19 0,17 19 15,-17-36-15,17 17 16,-17-17-16,-1 0 16</inkml:trace>
  <inkml:trace contextRef="#ctx0" brushRef="#br2" timeOffset="532301.1939">31979 8537 0,'18'-35'16,"-18"17"-16,18 1 15,17-36 1,-35 35-16,18-17 0,-1 0 16,-17-1-16,0 1 15,0 0-15,0 17 0,-17-35 16,-1 36-16,0 17 15,1 17 1,-1 36 0,18-18-16,0 1 0,18 17 15,17 17-15,18-17 16,-36-35-16,1-1 16,17 1-1,1-18-15,-1 0 16</inkml:trace>
  <inkml:trace contextRef="#ctx0" brushRef="#br2" timeOffset="532456.7562">32314 8361 0,'0'17'0,"18"-17"15,0 0-15,17 0 16,0 0-1,-17 0-15,0-17 16</inkml:trace>
  <inkml:trace contextRef="#ctx0" brushRef="#br2" timeOffset="532651.2976">32579 8308 0,'0'18'16,"0"-36"-16,0 71 16,0-36-16,0 1 0,18 35 15,-18-35-15,17 17 16,-17-17-16,18-1 16,0 1-16</inkml:trace>
  <inkml:trace contextRef="#ctx0" brushRef="#br2" timeOffset="533029.5215">32703 8237 0,'0'0'0,"35"0"16,-18 0-16,1 0 0,35-17 16,-35 17-1,17 0-15,-17 17 0,-1 19 16,1-19-16,-18 19 16,0-19-16,0 36 15,0-18-15,0 1 0,0 34 16,0-34-16,0-1 0,17 0 15,-17-17 1,0-36 0,-17 0-1,17 1-15,0-1 16,-18 1-16,1-19 16,-1 36-1</inkml:trace>
  <inkml:trace contextRef="#ctx0" brushRef="#br2" timeOffset="533324.1585">33038 8114 0,'0'0'16,"53"53"-16,-1-18 0,-16 18 0,34 53 15,-34-36-15,-1 72 16,-17-72 0,-1 71-16,-34 0 15,-1-88-15,0-18 16,-35 36-16,-17-18 15,34-35 1</inkml:trace>
  <inkml:trace contextRef="#ctx0" brushRef="#br2" timeOffset="535165.6548">26053 10283 0,'0'0'0,"-18"0"0,0-17 16,-35 17 0,36 0-16,-36 0 15,18 17-15,-18 36 16,17-17-16,19-1 0,-1 18 16,18-18-1,18 18-15,17-18 16,0-17-16,-17-18 15,53-18-15,-1-35 16,-52 18-16,-1 0 16,1-53-1,0 52-15,-18 1 0,0-18 16,0 0-16,-18-53 16,0 54-16,1-19 0,-1 18 15,0 0-15,-17 18 0,18 0 16,-19 17-1,19 18-15,17 18 0,-18 87 16,36-34-16,-18 0 16,35-19-16,0 19 15,0 0-15,1-19 0,52 37 16,-35-54-16,35 18 16,-53-18-16,36-17 15,-53-18-15</inkml:trace>
  <inkml:trace contextRef="#ctx0" brushRef="#br2" timeOffset="535576.4157">26317 9843 0,'18'88'16,"0"-35"-16,-18 0 16,17 70-16,-17-52 15,18-19-15,-18-16 0,17 34 16,-17-52-16,18-18 16,-18 18-16,0-36 15,18 0-15,17-35 16,-17 36-16,17 17 15,0 0-15,36 35 16,-54 0-16,1-17 16,17 17-16,-35 1 15,0-19-15,-17-17 16,-19 18-16,1-18 0,0 0 16,-71 0-16,53 0 15,18-18-15,0 1 0,17-1 16,18-17-1,18 17-15,-1 0 0,18 1 16</inkml:trace>
  <inkml:trace contextRef="#ctx0" brushRef="#br2" timeOffset="535842.5126">26758 9754 0,'0'-17'16,"0"34"-16,0-52 0,18 35 16,-1-18-1,1 18-15,35-17 16,-18 17-16,-17-18 15,17 18-15,-17 0 16</inkml:trace>
  <inkml:trace contextRef="#ctx0" brushRef="#br2" timeOffset="535987.5656">26723 9843 0,'18'52'16,"-36"-104"-16,36 140 0,17-53 15,-18 0-15,19-17 16,-19 0-16,1-1 0,0-17 16,-1 18-1</inkml:trace>
  <inkml:trace contextRef="#ctx0" brushRef="#br2" timeOffset="536293.0819">26988 10037 0,'17'-18'15,"1"-17"1,-1 17-16,1 0 16,0 1-16,-18-19 0,17 19 15,-17-1-15,0-17 0,0 17 16,0-17-16,-17 35 0,17-18 15,-18 18-15,0 18 16,18 35 0,0-35-16,0 17 15,0 0-15,18 36 16,17-1-16,-17-52 16,17-1-16,-17-17 0,0 0 15,17 0 1</inkml:trace>
  <inkml:trace contextRef="#ctx0" brushRef="#br2" timeOffset="536617.7596">27199 9684 0,'18'-18'16,"-1"18"-16,1 18 15,0-1-15,-1 1 16,-17 0 0,18-1-16,0 36 15,-1 0-15,-17-18 16,18 1-16,-18-1 0,18-17 16,-18 35-16,0-36 15,0 1 1,-18-18-16,0 0 15,1-18-15,-1 1 16,0 17 0,18-18-16,0 36 15</inkml:trace>
  <inkml:trace contextRef="#ctx0" brushRef="#br2" timeOffset="536928.853">27940 10037 0,'18'0'0,"-36"0"0,53 0 15,-35 17-15,0 1 16,-17-1-16</inkml:trace>
  <inkml:trace contextRef="#ctx0" brushRef="#br2" timeOffset="537055.8028">27958 10442 0,'0'0'0,"0"18"0,17-18 15,-34 0 1</inkml:trace>
  <inkml:trace contextRef="#ctx0" brushRef="#br2" timeOffset="537556.5874">29051 9860 0,'0'0'16,"-53"-17"-16,36 17 0,-36 52 16,35 1-16,18 18 15,-17-1-15,34 107 16,18-107-16,1 1 0,52 52 16,-53-87-1,18 17-15,0-36 0,0 1 16,-18 0-16,0-18 15</inkml:trace>
  <inkml:trace contextRef="#ctx0" brushRef="#br2" timeOffset="537873.4998">29333 10407 0,'0'0'0,"0"35"0,0 53 16,0-52-16,18-1 15,-18-17 1,0-36 0,0-17-16,18-18 15,-1 18-15,1-1 16,17-34-16,1 52 16,34-17-1,-52 17-15,35 36 16,-36-1-16,1 1 0,0 17 15,-18 18-15,0 18 16,0-36-16,0-17 0,0 17 16,0-17-16,17-18 15,-17 17-15,18-34 16</inkml:trace>
  <inkml:trace contextRef="#ctx0" brushRef="#br2" timeOffset="538447.0816">29916 9790 0,'0'0'0,"17"0"16,1 0-16,17-18 16,-17 18-16,35-18 15,-36 18-15,1 0 16,-36 0-1</inkml:trace>
  <inkml:trace contextRef="#ctx0" brushRef="#br2" timeOffset="538578.3541">29933 9878 0,'0'0'16,"18"70"-16,-1-34 15,-17-19-15,36 36 16,-19-35-16,1-1 15,0-17-15,-1 0 16,1 0-16</inkml:trace>
  <inkml:trace contextRef="#ctx0" brushRef="#br2" timeOffset="538886.0177">30180 10072 0,'18'0'31,"-1"-18"-31,1 1 16,0-1-16,17-35 15,-35 18-15,0 17 16,0 0-16,0-34 0,0 34 16,0-17-1,-18 35-15,1 0 16,17 53-1,0-18-15,0 0 0,0 36 16,0-54 0,17 19-16,19-1 15,-1-35-15,-17 0 0,-1 0 16,18 0-16</inkml:trace>
  <inkml:trace contextRef="#ctx0" brushRef="#br2" timeOffset="539238.5828">30445 9754 0,'0'0'16,"17"0"-16,1 0 0,0 0 15,-1 0-15,19 0 16,-19 18-16,1-18 15,-1 18-15,1-1 16,-18 1-16,18 35 16,-18-18-16,0 18 15,0-35-15,17 35 16,-17-36-16,0 1 16,-17-18-1,-19-18 1,1 18-16,0 0 15,17 0-15,1 0 16,-1 18-16,18-1 16,18 19-1</inkml:trace>
  <inkml:trace contextRef="#ctx0" brushRef="#br2" timeOffset="539413.4833">30974 10495 0,'0'0'15,"-18"53"-15,1-18 0,-1-17 16,-17 0-16,-1 35 16,19-36-16,-1-17 0,1 18 15,-1-18-15</inkml:trace>
  <inkml:trace contextRef="#ctx0" brushRef="#br2" timeOffset="539670.3998">31415 10195 0,'18'36'16,"-36"-72"-16,36 107 0,-18-36 16,0 0-16,0 18 0,0 36 15,0-37-15,0-16 16,17 17-16,1-53 16,-1 17-16,1-17 15,0 0-15,-18-17 16</inkml:trace>
  <inkml:trace contextRef="#ctx0" brushRef="#br2" timeOffset="539926.5998">31679 9843 0,'0'0'0,"18"35"0,17 18 15,36 70 1,-36-70-16,53 71 16,-52-54-16,17 54 15,-36-54-15,-34 1 0,17-1 16,-53 54 0,17-54-16,1-17 0,0 0 0,-18-18 15,-18 18 1,36-35-16</inkml:trace>
  <inkml:trace contextRef="#ctx0" brushRef="#br2" timeOffset="562436.7718">2769 11077 0,'0'18'15,"-17"0"-15,17-1 16,-18-17 0,0 18 15,18-1-15,0-34 15,0-36-16,0 18-15,0-18 0,18 0 16,-18 0-16,0-18 0,0 1 16,0-18-16,0-1 0,0-87 15,0 88-15,-18-53 16,18 88-16,-17 0 16,17 35-1,0 1-15,-18 17 0,18 17 16,-18 36-1</inkml:trace>
  <inkml:trace contextRef="#ctx0" brushRef="#br2" timeOffset="562804.0329">2399 10672 0,'0'35'15,"0"-18"-15,0 19 16,18-1-16,17 36 15,-18-36-15,36 53 16,0-35 0,-35-53-16,17 18 0,53-36 15,-52 0-15,17-52 16,-18 17-16,-17 18 16,17-36-16,-18 36 15,1-1-15,-18 19 0</inkml:trace>
  <inkml:trace contextRef="#ctx0" brushRef="#br2" timeOffset="564346.5215">8661 11007 0,'-18'0'31,"18"-18"0,0 0-31,18-70 16,-18 35 0,17-17-16,1-1 0,17-105 15,-17 70-15,17-106 16,-35 106-16,18 18 16,-18 18-16,17-18 15,-17 70-15,18 0 0,-18 1 16,0-1-1,0 36 1,-18 35-16,1-18 16</inkml:trace>
  <inkml:trace contextRef="#ctx0" brushRef="#br2" timeOffset="564811.5882">8431 10848 0,'0'18'16,"18"-1"-1,-18 1-15,18-1 16,-18 1-16,0 0 15,0-1-15,0 1 16,17 17-16,1 1 16,-18-19-16,18 19 0,-1-36 15,36 17-15,-18-17 16,1-17-16,-1-1 0,0-17 16,36-18-1,-54 17-15,19 19 0,-19-1 16,1 0-16,0 1 0,-1 17 15</inkml:trace>
  <inkml:trace contextRef="#ctx0" brushRef="#br2" timeOffset="569005.4102">1235 8608 0,'-18'0'16,"18"-18"-1,-18 18 32,-17 18-31,18-1-16,-1 1 15,-17 17-15,17 1 16,-35 69-16,53-52 16,0 0-16,0 18 0,18 17 15,17-53-15,18 18 16,-18-53-1,53-17-15,-52-19 16,-1 1-16,-17-18 16,17 0-16,-18 18 0,-17-18 15,0 0-15,0 18 0,-17-53 16,-18 52-16,-1 1 16,1 35-16,17 0 15,1 18-15,17 17 16,0 0-16,0 18 0,17 0 15,1 0-15,35 35 16,-35-70-16,17 17 0,-18-17 16,54-1-1,0-17-15,-54-17 16,19-19-16</inkml:trace>
  <inkml:trace contextRef="#ctx0" brushRef="#br2" timeOffset="569227.4588">1446 8202 0,'18'-18'16,"0"18"-16,-1 0 0,36 0 15,-35-17-15,0 17 0,-1 0 16,18-18 0,-17 18-16</inkml:trace>
  <inkml:trace contextRef="#ctx0" brushRef="#br2" timeOffset="569404.438">1517 8255 0,'0'0'0,"18"53"0,-1 0 16,-17-18-16,0 0 0,0 1 16,18 34-16,0-52 15,17 17 1,-18-17-16,36-18 16,-35-18-16,0 18 0,-1-17 15</inkml:trace>
  <inkml:trace contextRef="#ctx0" brushRef="#br2" timeOffset="569770.127">1834 8502 0,'0'0'0,"18"-18"15,-18-17 1,18 17-16,-18-17 16,0 17-16,0-17 15,0 18-15,0-19 0,-18 19 16,0-36-16,1 17 16,17 19-16,-18-18 15,1 35-15,17 35 16,0 0-16,17 53 15,1-52-15,-18-1 16,53 35 0,-18-17-16,-17-53 15,-1 18-15,19-18 16,-1-35-16,-18 17 16</inkml:trace>
  <inkml:trace contextRef="#ctx0" brushRef="#br2" timeOffset="570093.8992">1958 8043 0,'0'0'0,"18"0"16,-1 0-16,1 0 15,-1-17 1,19-1-16,-19 18 0,1 0 15,0 0-15,17 35 16,-17-17-16,-1 17 16,-17 1-16,18-1 0,0 0 15,-18 18-15,17-18 0,1 1 16,-18-1-16,17-18 0,1 1 16,0 17-16,-36-35 31,-17 0-16,17 0-15,-17 0 16,0 18-16,17 0 16</inkml:trace>
  <inkml:trace contextRef="#ctx0" brushRef="#br2" timeOffset="572552.977">1111 5539 0,'-17'0'0,"-1"0"15,18 17 1,18-17-16,-1 0 0,1 0 16,17 0-16,-17-17 0,17 17 15,-17 0-15,17 17 16,-17 1-16,-18 17 15,0 0-15,-18 107 16,18-72-16,-18 1 16,1-1-16,-1-17 0,18 0 0,18 0 15,-18-18 1,35-17-16,-17-18 16,35-18-16,-36 18 15,1-17-15,-1-1 16,-17 0-16</inkml:trace>
  <inkml:trace contextRef="#ctx0" brushRef="#br2" timeOffset="572680.5258">1076 6068 0,'18'-18'16,"17"1"-16,18-36 15,-18 17-15,0 1 16,1 0-16,-1-1 15</inkml:trace>
  <inkml:trace contextRef="#ctx0" brushRef="#br2" timeOffset="572919.894">1411 5133 0,'0'-18'16,"35"1"0,-17-1-16,0 18 0,17-18 15,0-17 1</inkml:trace>
  <inkml:trace contextRef="#ctx0" brushRef="#br2" timeOffset="573085.8754">1411 5186 0,'0'0'0,"18"53"0,-1-18 16,1 0-16,17 18 15,-17-35-15,17 17 16,1-17-16,16-18 15,-34 0-15,17 0 16,-17-18-16</inkml:trace>
  <inkml:trace contextRef="#ctx0" brushRef="#br2" timeOffset="573403.8253">1693 5345 0,'36'17'0,"-72"-34"0,89 34 16,-17-34 0,-19-19-16,1 19 15,-18-19-15,17-34 16,-17 52-16,0-17 0,0 17 16,-35-35-16,18 36 15,-1 17-15,0-18 0,1 18 16,17 18-1,0 17 1,0-17-16,17 17 0,1 0 16,0-17-16,-1 17 0,36 18 15,-35-35-15,17-1 16,-17-17-16,-1 0 16,19-35-1</inkml:trace>
  <inkml:trace contextRef="#ctx0" brushRef="#br2" timeOffset="573703.8726">1887 4921 0,'0'-17'16,"0"34"-16,18-34 16,17 17-1,1 0-15,16 0 16,-34 17-16,17-17 15,-17 18-15,0 0 16,-1-1-16,1 18 16,0 1-16,-18-19 0,17 19 15,-17-19-15,-17 1 16,-1 0 0,0-18-16,1 0 15,-1-18 1,0 0-1,36 18 1</inkml:trace>
  <inkml:trace contextRef="#ctx0" brushRef="#br2" timeOffset="573887.4761">2364 5203 0,'35'0'16,"-17"0"-16,17-17 15,-18 17-15,1 0 16,-18 17-16</inkml:trace>
  <inkml:trace contextRef="#ctx0" brushRef="#br2" timeOffset="573976.5351">2469 5468 0,'36'-18'0,"-72"36"0,89-36 0,0-17 16</inkml:trace>
  <inkml:trace contextRef="#ctx0" brushRef="#br2" timeOffset="574665.1869">3193 5062 0,'-53'-17'16,"106"34"-16,-142-34 0,54 34 0,0-17 0,0 18 16,-1 53-1,19-36-15,17 0 0,0-17 16,17 17-16,19-17 0,34-1 15,-35-17 1,1 0-16,17-17 0,-18-1 16,18-17-16,-36 17 15,-17-17-15,0 17 0,-17-17 16,-18 17 0,17 18-16,0 18 0,36 17 15,-18 0 1,53 71-16,-18-70 15,0 17-15,36 17 16,-53-35-16,17 18 16,-17-35-16,-18 0 0,-18-1 15,-17 1 1,-71-18-16,70-18 16,1 1-16,0-1 15,-36-53 1</inkml:trace>
  <inkml:trace contextRef="#ctx0" brushRef="#br2" timeOffset="574927.9279">3263 4586 0,'18'-35'15,"-18"17"-15,53-17 16,-18 17 0,0-17-16,1 17 15,-19 1-15</inkml:trace>
  <inkml:trace contextRef="#ctx0" brushRef="#br2" timeOffset="575099.7294">3334 4604 0,'0'0'0,"17"35"0,36 36 16,-17-1-1,-19-52-15,19 17 16,-1-17-16,0-1 15,-17 1-15,-1-18 16,-17-18 0</inkml:trace>
  <inkml:trace contextRef="#ctx0" brushRef="#br2" timeOffset="575695.1967">3704 4710 0,'0'-18'16,"0"-17"-16,0 17 0,0-35 15,0 18-15,-17-18 16,-1 35-16,18-17 15,-18 17-15,1 1 16,-1 17-16,0 0 16,18 17-16,0 1 15,0 17-15,0-17 16,36 35-16,-19-18 16,19 18-16,-19-35 15,36-1-15,-18-17 16,1 0-16,-36-17 15,17 17 1</inkml:trace>
  <inkml:trace contextRef="#ctx0" brushRef="#br2" timeOffset="576022.973">3722 4357 0,'0'0'0,"0"-18"15,35 18 1,-17-17-16,17-1 16,0 18-16,-17-18 15,0 18-15,-1 18 16,1 17 0,-18 0-16,35 18 15,-17-35-15,17 35 16,-17-35-1,-1-1-15,-17 1 0,0-1 16,18-17-16,-18 18 16,-18-18-16,1 18 15,-1-18-15,0 0 16,1 0 0,17 17-16</inkml:trace>
  <inkml:trace contextRef="#ctx0" brushRef="#br2" timeOffset="576361.9946">4180 4180 0,'-17'18'16,"17"0"-16,0 17 15,0 18-15,0-18 0,17 18 0,-17 18 16,36 52-16,-19-52 15,36 35-15,-17-71 16,-1 0-16,0 0 0,36 1 16,-36-19-16,0-17 15</inkml:trace>
  <inkml:trace contextRef="#ctx0" brushRef="#br2" timeOffset="576735.2921">4621 4463 0,'-35'17'16,"70"-34"-16,-88 52 0,53 0 0,-17 36 16,17-36-16,0 18 15,17-18-15,19-17 16,-19-18-16,1 18 0,0-18 15,17 0-15,-17-18 0,-1-17 16,1 17-16,-18 0 16,0-35-1,-18 36-15,1-1 0,17-17 16,-18 35-16,18-18 16,0 36-16,18-18 15,-1 35-15,19-17 16,-1 17-1,0-17-15,0-1 16,-17 1-16,0-18 0,-1 0 16,1 0-16,-18-35 15</inkml:trace>
  <inkml:trace contextRef="#ctx0" brushRef="#br2" timeOffset="576939.5639">4639 3986 0,'0'-17'16,"18"17"-16,-18-18 16,35 0-16,-17 1 15,17 17-15,-17 0 16,-1-18-1</inkml:trace>
  <inkml:trace contextRef="#ctx0" brushRef="#br2" timeOffset="577096.0063">4692 4039 0,'0'-35'0,"0"70"0,18-17 0,17 53 15,-35-36-15,18-18 16,-1 19-16,1-19 0,-1-17 15,1 18-15,0-18 0,-1 0 16,1-18-16,17 1 16</inkml:trace>
  <inkml:trace contextRef="#ctx0" brushRef="#br2" timeOffset="577408.6666">4974 4233 0,'0'0'16,"18"0"-16,-1 0 16,1-53-1,-18 36-15,18-1 0,-18-35 16,0 18-16,-18 0 16,0-1-16,1 1 15,-1 17-15,18 1 16,-17-1-1,17 36-15,17 17 16,1-17-16,-1 17 16,-17-17-16,36 35 15,-19-36-15,19 19 16,-19-19-16,1-17 16,0 0-16,-1 0 15</inkml:trace>
  <inkml:trace contextRef="#ctx0" brushRef="#br2" timeOffset="577742.2324">5045 3810 0,'17'0'15,"1"0"1,0 0-16,-1 0 15,1 18 1,0-1 0,-1 19-16,1-19 15,-1 18-15,1-17 0,0 0 16,17 35-16,-17-36 16,-18 19-16,0-19 15,-18 1 1,0-18-1,-17 0-15,17 0 16,1-18-16,-1 18 16,18-17-1</inkml:trace>
  <inkml:trace contextRef="#ctx0" brushRef="#br2" timeOffset="578042.3115">5115 3563 0,'0'0'0,"18"18"16,0-1-16,70 36 15,-53-17-15,18-1 16,0 18-16,0-18 0,53 53 16,-71-35-16,35 35 15,-52-35-15,-18 71 16,0-71-16,-18 0 16,-17-18-16,-18 71 15,36-53-15,-19-18 16</inkml:trace>
  <inkml:trace contextRef="#ctx0" brushRef="#br2" timeOffset="579227.3988">1729 6456 0,'0'17'0,"17"19"16,19 52-1,-1-17-15,35 105 16,-52-88-16,17-17 15,1 17-15,-19-35 0,36 17 16,-35-34-16,-1-19 16</inkml:trace>
  <inkml:trace contextRef="#ctx0" brushRef="#br2" timeOffset="579535.8594">1482 6862 0,'-18'-18'15,"36"0"-15,-1 1 16,19-36 0,-19 17-16,1 1 15,0-35-15,-1 17 16,1 17-16,-18 1 0,0-18 15,0 36-15,0-1 16,0 0-16,17 36 16,19 17-1,-1 0-15,0-17 16,53 35-16,-52-35 16,17-1-16,17-17 0,36 0 15</inkml:trace>
  <inkml:trace contextRef="#ctx0" brushRef="#br2" timeOffset="580015.6745">5115 5345 0,'0'0'15,"18"17"-15,-18 19 0,18-19 16,-1 71-16,1-35 15,17 53-15,-17-53 16,-1 0-16,1-18 16,35 36-16,-35-54 15,17 1-15,-17 0 0,-1-18 16,-17-18 0</inkml:trace>
  <inkml:trace contextRef="#ctx0" brushRef="#br2" timeOffset="580305.1146">4851 5821 0,'17'-35'16,"-34"70"-16,52-106 0,-17 18 16,35-52-16,-18 52 15,0-18-15,-17 18 0,35-53 16,-36 71-16,-17 0 15,18 17-15,0 18 32,-18 18-32,17-1 0,54 19 15,-54-1-15,19 0 16,17-17-16,-18 0 0,0-1 16,0 1-16,54-1 15,-54 1-15,35-18 16,-52 0-16</inkml:trace>
  <inkml:trace contextRef="#ctx0" brushRef="#br2" timeOffset="989458.9626">26176 3810 0,'-18'0'78,"1"-18"-62,-1 18-16,-17 0 15,0-17-15,-36 17 16,36 0-16,-18 0 16,18 0-16,-36 0 15,18 0-15,-35-18 16,53 18-16,-1 0 0,1 0 15,0 0-15,0 0 16,17 0-16,0 18 16,1-18-16,-19 0 15,36 17-15,-17-17 16,-1 0-16,18 18 16,-18-18-16,1 18 15,-1-1 1,18 1-16,-17 17 15,17-17-15,-18 17 16,18 18 0,-18-18-16,18 36 15,0-36-15,0 36 16,0-18-16,18-18 0,-18 18 16,-18 70-16,18 1 15,-17-54-15,17-17 16,-18 71-16,18-54 15,-18-17-15,18 0 0,0 18 16,-17 52 0,17-52-16,-18-1 0,18 71 15,-18-70-15,18-1 16,0 1-16,0-18 0,-17 17 16,17 72-16,0-89 15,0 70 1,-18 18-1,18-88-15,0 18 0,-17 87 16,17-87-16,-18 88 16,18-71-16,-18 53 15,18-71-15,0 1 16,-17 70-16,17 18 16,-18-89-16,18 1 15,0 0-15,-18 70 16,18-53-16,-17-18 0,-1 19 15,18-19-15,-18 124 16,1-106-16,17 18 16,-18-18-16,18 1 0,-18 69 15,18-87-15,0 35 16,0-36 0,-17-17-16,17 0 0,0 0 15,0 0-15,0 53 16,0-53-16,0 53 15,17-36-15,-17 54 16,18-71-16,-18 52 16,18-52-16,-18-17 0,0 34 15,0-35-15,0 1 16,-18-1-16,18 35 16,-18-34-16,18 17 15,0-18-15,0 18 0,0 17 16,0-34-16,18-1 15,-18 18 1,18-35-16,-18 34 16,17 1-16,-17-35 15,18 0-15,-18-1 0,0 1 16,0 0-16,18-1 16,-18 1-16,17-1 0,19 1 15,-19-18 1,1 18-16,52-18 15,-34 0-15,17 17 16,-36-17-16</inkml:trace>
  <inkml:trace contextRef="#ctx0" brushRef="#br2" timeOffset="995832.7202">1058 4763 0,'-17'0'16,"-1"-18"15,18-17-31,0-1 16,0-17-16,18-70 16,-18 52-16,17-87 15,1 87-15,-18 1 16,0 17-16,0 17 0,0 1 15,0 17-15,0 1 16</inkml:trace>
  <inkml:trace contextRef="#ctx0" brushRef="#br2" timeOffset="996154.4752">829 4516 0,'0'0'0,"0"17"15,0 54 1,18-36-1,-1 36-15,1-36 16,17 0-16,-17-17 16,17-36-1,0 1-15,-17-1 0,35-53 16,-35 36-16,17-36 16,-17 36-16,-18 18 15</inkml:trace>
  <inkml:trace contextRef="#ctx0" brushRef="#br2" timeOffset="996911.0579">917 8043 0,'0'0'16,"-17"-17"-16,17-19 0,0 1 0,0-71 16,-18-17-1,18 70-15,0 0 16,0 0-16,-18 18 0,1-36 16,17 54-16,-18-1 15</inkml:trace>
  <inkml:trace contextRef="#ctx0" brushRef="#br2" timeOffset="997171.2838">706 7708 0,'0'0'16,"0"53"-16,17 0 0,1 0 15,17 53-15,-17-53 16,17-18-16,-17 0 0,17 1 16,-17-19-16,-1-17 15,1 0-15,17-17 16,-17-1-16,17-35 16,-17 0-16,17-35 15,-17 53-15,-1 17 0,-17-17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29:44.7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5080 0,'-17'-18'15,"17"1"-15,-18 17 0,0 0 16,36 17 15,35 54-15,0-18-16,0 0 15,0 17-15,0 1 0,17-1 0,-17 1 16,71 70-16,-54-88 16,-17-18-16,0 18 15,-18-18-15,53 18 16,-70-35-16,17 0 15</inkml:trace>
  <inkml:trace contextRef="#ctx0" brushRef="#br0" timeOffset="193.3969">3634 5239 0,'-18'53'0,"36"-106"0,-107 212 16,37-89-16,-1 18 16,-71 53-16,89-88 15,-36 35-15,71-52 16,-17-1-16,17-17 16,17-18-16</inkml:trace>
  <inkml:trace contextRef="#ctx0" brushRef="#br0" timeOffset="789.99">4586 5380 0,'-35'-18'0,"52"36"31,72 17-15,34 18 0,-52-35-16,105-1 15,-88-17-15,18 0 16,-18-17-16,1-1 0,69 0 15,-87 18-15,35-17 16,-71 17-16,-17 0 16</inkml:trace>
  <inkml:trace contextRef="#ctx0" brushRef="#br0" timeOffset="1012.3435">5468 5186 0,'0'0'16,"71"17"-16,-36-17 16,35 36-16,-34-19 15,-1 19-15,0-19 0,18 19 16,-53-1-16,-17 18 16,-1-18-16,-35 18 15,18-18 1,-53 18-16,70-35 15,-35 17-15,35-17 16,1-18-16</inkml:trace>
  <inkml:trace contextRef="#ctx0" brushRef="#br0" timeOffset="2169.9732">6403 3933 0,'0'-17'15,"18"17"1,-18-18 0,17 36 30,-17 17-30,18 0-16,-18 18 0,17 88 16,1-35-1,0 124-15,-18-72 16,0 142-16,0-159 16,17 159-16,-17-176 15,18 123 1,0-159-16,17 71 0,-35-107 15,35 37 1,-35-54-16,18 0 16</inkml:trace>
  <inkml:trace contextRef="#ctx0" brushRef="#br0" timeOffset="3063.8891">6350 3845 0,'0'0'16,"0"-17"-16,35-1 16,-17 0-16,52 1 15,1-19-15,70 1 16,-35 35-16,106-17 15,-71-1-15,-18 18 16,36 0-16,0-18 0,-1 18 0,195 18 16,-194-18-1,159 0-15,-177-18 16,123 1-16,-158 17 16,0 0-16,-36 0 0,1-18 15,35 18 1,-53 0-16,-18 0 0,0 0 15,1 0-15,-1 0 0,0 0 16,-17 18-16,17-1 16,-17 1-16,17 17 15,-35 0-15,35 18 16,-35 0-16,36 53 16,-19-35-16,1 123 15,-1-71-15,1 142 16,-18-106-16,18 123 15,17-159-15,0 107 16,-17-125-16,35 107 16,-36-106-1,36 88-15,-35-106 16,17 88-16,-17-70 16,17 71-16,-17-1 15,-1-70 1,-17-53-1,0-36-15,-35-17 16,18-17-16,-36-1 0,-53-17 16,-35 0-1,70 17-15,-105-17 16,88 17-16,-36 0 16,1 1-16,-1-1 0,-193 1 15,123-1-15,-177 0 16,177 1-16,-176 17 15,176 0-15,-159 0 16,212 17-16,-106-17 16,159 0-1,0-17-15,52 17 16</inkml:trace>
  <inkml:trace contextRef="#ctx0" brushRef="#br0" timeOffset="4759.9969">7161 5539 0,'0'17'0,"18"71"16,0-17-16,35 88 15,-36-89-15,19 1 0,-19-18 16,1 0-16,17 0 15,-53-71 1,-17-53 0,0 1-16,-18-54 15,53 54-15,-18-1 16,18-17-16,0 18 0,18-1 16,0 18-1,17 18-15,0 17 0,36 1 16,-54 34-16,19 18 15,-19 1-15,-17-1 16,-35 36-16,17-36 0,-52 53 16,52-70-1,1 17-15,-1-17 0,18-1 16,0 18-16,18-17 16,-1 0-16,18 17 15,-17-17-15,0-1 0,-1 1 16,36 0-1,-35-18-15,0 0 0,-1 0 16</inkml:trace>
  <inkml:trace contextRef="#ctx0" brushRef="#br0" timeOffset="5049.0586">7726 5997 0,'53'-17'15,"-106"34"-15,123-52 0,-52 17 0,0-17 16,-18 17-16,17-17 16,-34 35-1,-19-18-15,1 1 16,-18 17-16,36 17 16,-19 1-16,19 0 15,17-1-15,0 1 0,0 0 16,17-1-16,1 1 0,52 17 15,-34-17 1,34 0-16,-17-1 16,0-17-1,-35-17 1</inkml:trace>
  <inkml:trace contextRef="#ctx0" brushRef="#br0" timeOffset="5522.6839">8079 5468 0,'0'-18'15,"-18"18"-15,18 18 0,0 0 16,0 17-16,0 18 16,18 0-16,-18 35 15,17-35-15,1 35 16,0-53-16,34 36 16,-16-53-16,-19-1 15,19 1-15,-19-18 0,36 18 16,-35-18-1,17 0-15,-35-18 32</inkml:trace>
  <inkml:trace contextRef="#ctx0" brushRef="#br0" timeOffset="5933.133">8467 5609 0,'0'35'16,"0"36"-1,17-18-15,-17 0 16,18 0-16,17 35 15,-17-70-15,52 35 16,-34-53-16,-19 0 0,19-18 16,34-17-16,-35-36 15,-17 36-15,0-53 16,-18 52 0,0-52-16,-18 18 15,0 70 1,18 17-16,0 18 15,18 142-15,17-71 16,18 0 0,0-54-1,-35-16-15,17-19 16,-17-17-16</inkml:trace>
  <inkml:trace contextRef="#ctx0" brushRef="#br0" timeOffset="6551.6933">10248 5309 0,'0'0'16,"18"0"-16,35 18 16,-18 0-16,106-18 15,-53 0-15,124 0 16,-106 0-1,106-18-15,-124 18 16,0 0-16,0 0 0,0-18 16,-35 18-16,53 0 15,-88-17-15,-1-1 16</inkml:trace>
  <inkml:trace contextRef="#ctx0" brushRef="#br0" timeOffset="6778.9746">11324 5115 0,'0'36'16,"35"-19"-16,36 36 16,-36-18-16,36 1 0,-18-19 15,0 19-15,70 17 16,-88-36-16,18 36 16,-35-35-16,-36 17 0,-17 18 15,0-35 1,-53 17-16,35-18 15,-36 19-15,54-19 16,-35 1-16,52-18 16</inkml:trace>
  <inkml:trace contextRef="#ctx0" brushRef="#br0" timeOffset="7997.9729">12136 3757 0,'0'-18'0,"0"36"16,17 17-1,-17 18-15,35 106 16,1-35-16,-19-1 0,1 36 16,-18 17-16,18 177 15,-36-177-15,18 1 16,0 123-16,0-177 0,18 53 16,-1-123-1,36 36-15,-35-89 16,17 0-16,-35-36 15,18 1-15</inkml:trace>
  <inkml:trace contextRef="#ctx0" brushRef="#br0" timeOffset="8604.0192">12136 3687 0,'17'17'0,"1"-17"15,52 18-15,-17-18 16,88-18-1,-52 1-15,16-1 0,19 0 16,17-17-16,159-18 16,-124 35-16,195-34 15,-177 34-15,159-17 16,-177 17-16,159 0 16,-159 18-16,177-17 15,-194-1-15,141 18 16,-159 0-16,124 0 15,-160 0-15,72 0 16,-124 0-16,52 18 16,-52-1-16,0 1 15,-35 17-15,0 18 16,-18 0 0,-36 71-16,19-54 15,-19 106-15,19-70 16,-1 124-16,18-107 15,0 106 1,18-105-16,-1 123 16,1-106-16,0 141 15,-18-141-15,0 141 16,0-158-16,0 70 16,17-123-16,-17 52 15,0-70-15,-17 0 16</inkml:trace>
  <inkml:trace contextRef="#ctx0" brushRef="#br0" timeOffset="9181.1084">12506 5909 0,'0'0'15,"18"35"-15,-18 1 0,17 17 16,1-18-16,-18 18 15,18 0-15,17 141 16,-18-71 0,1-52-16,17 52 15,1-70-15,-19-18 16,107 71 0,-1-53-1,54-35-15,70-1 16,-89 1-16,160-18 15,-124-18-15,159 1 16,-177-1-16,18 0 16,-35 18-16,0-17 0,-1 17 15,125-18 1,-160 18-16</inkml:trace>
  <inkml:trace contextRef="#ctx0" brushRef="#br0" timeOffset="9258.8252">16475 6791 0,'35'-18'15,"-70"36"-15,70-53 16</inkml:trace>
  <inkml:trace contextRef="#ctx0" brushRef="#br0" timeOffset="9704.4194">16633 6174 0,'18'35'16,"-18"0"-16,0 0 15,18 18-15,-18 0 0,17 88 16,-17-88 0,18 0-16,0 0 0,-1 35 15,-17-52-15,18 17 16,-18-36 0,-18-17 15,1-35-31,-19 35 15,-34-18-15,-54 18 16,54 0-16,-89 0 16,71 0-1,-71 18-15,71-18 16,-71 0-16,71 0 16,0 0-16,17 0 0</inkml:trace>
  <inkml:trace contextRef="#ctx0" brushRef="#br0" timeOffset="10388.454">13370 5733 0,'36'53'0,"-72"-106"0,89 158 16,-35-34-16,17 70 15,-17-88-15,-1 71 16,1-89-16,-18-18 16,-18-17-16,-17-35 15,0-18 1,0-53-16,17 54 16,18-72-16,18 36 15,52-36-15,-17 54 16,35 17-1,-52 53-15,16 35 16,-34-17-16,-18 17 16,-18 18-16,1 0 0,-54 35 15,36-35-15,-18-18 16,-18 36-16,54-36 16,-1 18-16,36-18 15,-1-17-15,1 17 0,0 1 16,52-1-16,-34-18 15,-1 1-15,53-18 16,-53 0-16</inkml:trace>
  <inkml:trace contextRef="#ctx0" brushRef="#br0" timeOffset="10666.127">13847 6262 0,'17'-18'15,"-17"1"-15,53-19 16,-35 1-16,17 17 0,-17-35 16,-1 18-1,-17 18-15,-35-1 16,17 18-16,-17 0 16,17 18-16,1 17 0,-1 18 15,18-18-15,0 36 16,35-54-16,18 18 15,0-17-15,18 0 16,-18-18-16,17-18 16,-34 18-1,-19-18-15</inkml:trace>
  <inkml:trace contextRef="#ctx0" brushRef="#br0" timeOffset="10888.7743">14288 5662 0,'0'0'16,"17"0"-16,-17 71 15,0 34 1,0-52-16,18 71 16,-1-71-16,36 35 15,-17-53-15,34 18 16,-35-35-16,18 17 15,-17-35-15,-1 0 16</inkml:trace>
  <inkml:trace contextRef="#ctx0" brushRef="#br0" timeOffset="11584.5584">14781 5680 0,'0'0'0,"-17"0"15,17 17-15,0 1 16,0 35-16,0 70 15,17-70-15,1 18 0,17 35 16,1-53 0,34 17-16,-35-52 15,1-1-15,-1-17 16,0 0-16,18-35 0,-35 0 16,17-36-16,-35 18 15,0 1-15,18-1 16,-18 0-16,-18-18 15,18 36-15,-18 52 16,18 19-16,0 52 16,0-17-1,18-19-15,0 1 0,35 53 16,-18-71-16,-17 1 16,-1-1-16,1-17 0,-1-1 15</inkml:trace>
  <inkml:trace contextRef="#ctx0" brushRef="#br0" timeOffset="12073.5282">16775 5221 0,'35'18'0,"-70"-36"0,105 53 15,54-35-15,-36 0 16,18-17-16,-1-1 16,1 0-16,0 1 0,-18-1 15,1-17-15,-19 17 0,18 1 16,-52-1-16,-19 0 16</inkml:trace>
  <inkml:trace contextRef="#ctx0" brushRef="#br0" timeOffset="12273.1975">17604 4992 0,'0'0'16,"-18"-18"-16,36 18 0,-1 0 16,89 0-16,-35 18 15,87-1-15,-69-17 16,52 36-16,-88-19 16,-36 19-16,-17-19 0,-35 54 15,-18-36 1,-88 36-16,53-54 15,-53 36-15,88-35 16,-35 0-16,70-18 16</inkml:trace>
  <inkml:trace contextRef="#ctx0" brushRef="#br0" timeOffset="26219.3348">18486 3563 0,'17'18'31,"-17"17"-31,18 53 16,-1-17-16,1 123 15,0-71-15,-18 195 16,0-124-16,-36 194 15,19-212-15,-1 142 16,1-177-16,-1 88 16,18-141-16,0 53 15,-18-70 1,18 35-16,0-71 16,0-17-16,-17-1 0,17 1 15,-18-18-15</inkml:trace>
  <inkml:trace contextRef="#ctx0" brushRef="#br0" timeOffset="27049.7782">18433 3634 0,'17'-18'15,"1"0"-15,35 1 16,0-1-16,17 0 16,248-52-1,-1 52 1,36 18-16,-177 18 16,1 0-16,193 17 15,-17 18-15,-194-36 16,0 1-16,88 0 15,-36 17 1,-140-35-16,87 35 16,-87-17-16,0 17 0,-18-17 15,-18 17-15,0 0 0,0 1 16,1 69-16,-36-52 16,17 106-16,-17-88 15,0 123 1,0-106-16,0 124 15,0-107-15,-17 107 16,17-89-16,0-17 16,-18 18-16,18-1 0,0 1 0,-18-1 15,36 71 1,-18-106-16,18 71 16,-18-88-16,0 70 15,17-71-15,-17 1 0,0 35 16,0-53-16,-35 17 15,35-34-15,-18-19 16,-17 18 0,17-17-16,-34-18 15,-37-35-15,19 17 16,-89-35-16,53 18 16,-176-36-16,106 36 15,-248-35-15,177 34 16,-247 36-1,265 0-15,-159 71 16,247-36-16,53 0 0,0 1 16,-54-1-16,90-17 15,16-18-15,19 0 16</inkml:trace>
  <inkml:trace contextRef="#ctx0" brushRef="#br0" timeOffset="27501.0974">19173 5486 0,'0'0'0,"-17"0"0,-18-18 16,-1 18-16,-34 18 15,52-1-15,-35 19 16,53-19-16,-17 54 15,17-54-15,35 54 16,0-36-16,36 18 16,-54-18-1,36 1-15,-53-19 16,0 19-16,-17-19 16,-36 1-1,17 0-15,1-18 16,0 17-16,-18-17 15,35 0-15</inkml:trace>
  <inkml:trace contextRef="#ctx0" brushRef="#br0" timeOffset="27638.9964">19385 5909 0,'18'71'16,"-18"-36"-16,17 0 0,-17 18 15,18-53-15,-18 18 16</inkml:trace>
  <inkml:trace contextRef="#ctx0" brushRef="#br0" timeOffset="27771.614">19350 5627 0,'0'17'16,"18"-17"0,-1 18-16</inkml:trace>
  <inkml:trace contextRef="#ctx0" brushRef="#br0" timeOffset="28133.8079">19667 5803 0,'-17'18'16,"-1"-1"-16,0 1 0,1 17 16,-1-17-16,18 0 15,18-1-15,-1 1 16,1 0-16,0-18 16,-1 0-16,-17-18 0,18 0 15,-18 1 1,0 34 15,18 1-31,-18 17 0,35 36 16,-17-18-16,17 35 15,-35-53-15,17 18 16,-17-35-16,0-1 16,-17 1-16,-1-18 15,1 0-15,-36-18 16,35-17-16,0 17 0,-17 1 15,17-54 1</inkml:trace>
  <inkml:trace contextRef="#ctx0" brushRef="#br0" timeOffset="28746.5391">19950 5927 0,'0'0'0,"17"17"0,-17 19 0,18 17 15,-18-36-15,18 1 16,-18-36 0,-18-17-1,18 17-15,-18-17 16,18-18-16,0 35 16,18 18-16,-18-17 15,18 17-15,-1 0 0,1 53 16,-18-36-16,0 36 15,17-35-15,-17 0 16,18-18-16,-18-18 31,18-17-31,-1 17 16,1 0 0,0 1-16,-1-1 0,1 18 0,17 0 15,-17 0-15,-1 18 16,-17-1-1,18 1-15,0-18 16,-18 18 0,17-18-16,1 0 15,0 0 1,-1-18-16,1 18 16,0 0-16,-1 0 15,-17 18-15,18 17 16,-18-17-16,17 34 15,-17-16-15,18-19 16,-18 1-16,18-18 0,-1 0 16,1 0-1,0-18-15,-18 1 0,17-19 16,-34 1-16,-1-18 16,0 36-16,1-1 15,-19 18 1,19 0-16,17 18 15</inkml:trace>
  <inkml:trace contextRef="#ctx0" brushRef="#br0" timeOffset="28935.3276">20673 5962 0,'0'53'15,"0"-106"-15,0 124 0,0-36 0,17 0 16,-17-17-16,18-18 16,-18-18-1,0-17 1</inkml:trace>
  <inkml:trace contextRef="#ctx0" brushRef="#br0" timeOffset="29024.1427">20673 5962 0,'0'0'15,"17"-71"-15</inkml:trace>
  <inkml:trace contextRef="#ctx0" brushRef="#br0" timeOffset="29368.5682">20849 6068 0,'0'0'16,"-17"53"-16,17-18 0,0-17 16,17-18-16,36 0 15,-35-18-15,-1 0 16,1-17-16,0 0 16,-1 0-16,1-1 0,0-17 0,-18 0 15,17-35 1,-17 35-16,-17-53 15,17 54-15,-36-19 16,36 53-16,-17 18 16,17 36-16,0 69 15,0-34-15,0 70 16,17-70-16,19 35 16,-19-71-16,36 18 15,-35-36-15,-1 1 16,-17 0-16</inkml:trace>
  <inkml:trace contextRef="#ctx0" brushRef="#br0" timeOffset="30737.1488">22313 5415 0,'18'0'15,"-1"0"-15,107 18 16,-36-1-16,36 1 16,175 0-1,19-1-15,-36 19 16,-141-36-16,106 17 16,-141-17-16,-35 0 15,52-17 1,-70-19-16,-53 19 0</inkml:trace>
  <inkml:trace contextRef="#ctx0" brushRef="#br0" timeOffset="30959.5283">23901 5274 0,'0'0'16,"-18"18"-16,36-1 0,-1 1 16,19 17-16,-1 1 0,18-1 15,17 0-15,1 0 16,70 36-16,-88-53 15,18 52-15,-54-35 16,-34 18-16,-19-17 16,-52 16-16,17-16 15,-52-1 1,52-35-16,-34 18 16,69-1-16,-17-17 15</inkml:trace>
  <inkml:trace contextRef="#ctx0" brushRef="#br0" timeOffset="32093.2678">24906 5327 0,'-18'0'0,"18"18"15,0 17-15,-17 35 16,17-17-16,17-17 0,19 52 16,-1-53-1,18 0-15,-18-17 16,18-18-16,-18 0 15,18-35-15,-53-1 16,36-34-16,-19 35 16,1-36-1,-18 36-15,0 0 16,0 52 0,18 71-16,-18-35 15,17 71-15,1-71 16,-18 17-16,35 36 15,-35-53-15,18 18 16,-36-54-16,0 18 16,1-35-16,-18 18 15,-1-18-15,1-18 0,-36-17 16,36 18-16,-18-54 16,18 18-1,0 0-15,-1 0 16</inkml:trace>
  <inkml:trace contextRef="#ctx0" brushRef="#br0" timeOffset="32405.6271">24836 4904 0,'-18'-18'15,"36"18"1,17-35-16,-18-1 16,19 19-16,-19-18 0,19-1 15,-19 1-15,36-36 16,-35 36-16,-18 17 0,18 1 16,-18-18-1,0 52-15,0 54 16,17-36-16,18 71 15,-17-53-15,0 0 16,17 17-16,-17-34 16,-1-1-1</inkml:trace>
  <inkml:trace contextRef="#ctx0" brushRef="#br0" timeOffset="34006.1012">25964 6050 0,'-17'18'0,"-1"-1"15,18 19-15,0-1 0,18 36 16,17-36 0,53 71-16,-35-36 15,0 1-15,18-1 0,-1 36 16,71 106-16,0 17 15,1 36 1,-19-18 0,1-36-1,-54-105-15,54 71 16,-72-107-16,19 36 0,-53-53 16,17-18-16,-35-17 15,18-18-15,-18-18 16,-18-17-1,18 0-15,0 17 16</inkml:trace>
  <inkml:trace contextRef="#ctx0" brushRef="#br0" timeOffset="34290.7489">27005 8237 0,'0'0'16,"53"106"-16,-18-53 0,1 0 15,-1 0-15,-17-18 0,17 1 16,0-1-16,0-18 16,1 1-16,-1 0 0,35-18 15,-52-18-15,53-52 16,-36 34-16,18-87 15,-35 52-15,-18 18 16,0-53-16,-18 71 16,0 0-16,-17-18 15</inkml:trace>
  <inkml:trace contextRef="#ctx0" brushRef="#br0" timeOffset="35240.195">27552 9172 0,'0'18'16,"18"0"-16,17-18 16,0 0-16,53-53 15,-17 17-15,52-70 16,-52 54-16,-18-19 16,0 0-16,-18 1 0,0-54 15,-35 54-15,0-1 16,0 54-16,-17 17 15,-1 17-15,0 19 0,-35 105 16,18-35-16,-18 105 16,18-87-1,-36 87-15,54-122 16,-18 52-16,17-88 16,-17-1-16,35-34 15,-18 0-15,0-18 0,1-18 16,-1-17-1,18 0-15,18-1 16,-18 1-16,35 0 16,-17-1-16,17 19 0,53 17 15,-53 35-15,54 18 16,-54-18-16,35 36 16,-34-36-16,17 18 15,-36-35-15,19-1 16</inkml:trace>
  <inkml:trace contextRef="#ctx0" brushRef="#br0" timeOffset="35558.2668">28663 8714 0,'0'0'0,"-35"17"0,17 19 15,1-1-15,-1 106 16,18-71-16,0 19 0,18 69 15,17-87-15,18 35 16,-18-53-16,53 0 16,-70-18-1,53 0-15,-54-35 16,1 0-16</inkml:trace>
  <inkml:trace contextRef="#ctx0" brushRef="#br0" timeOffset="35992.5193">29051 9331 0,'-17'71'0,"34"-142"0,-34 177 15,17-71-15,17 0 16,1 1-16,0-1 0,34 18 15,-16-53-15,-1 17 0,0-17 16,36-17 0,-36-1-16,-17 1 0,-1-19 15,1 19-15,-18-19 0,0 1 16,0-35-16,0 34 16,-18 1-16,18 17 15,-17 54 1,17-1-16,0 71 15,17-53-15,19 88 16,-19-71-16,19 54 16,-19-71-16,1-18 15,-18 0-15,18 1 16,-36-19-16,-35-17 16,0-17-16,-35-36 15,35 35-15,-35-70 16,52 35-16,1 0 0,0 0 15</inkml:trace>
  <inkml:trace contextRef="#ctx0" brushRef="#br0" timeOffset="36520.9695">29051 8908 0,'18'-18'31,"-18"0"-16,18 1-15,-1-19 0,1 19 16,-1-18-16,19-36 16,-19 36-16,-17-1 0,18 19 15,0-18-15,-1 17 0,1 0 16,0 36 0,-18 0-16,35 34 15,-18-16-15,19 34 16,-1-34-16,-17-1 0,35 18 15,-18-18-15,0 18 16,-17-35 0</inkml:trace>
  <inkml:trace contextRef="#ctx0" brushRef="#br0" timeOffset="36793.3232">29933 9437 0,'18'35'0,"-36"-70"0,36 88 16,-18-36-16,-18 36 15,1-35-15,17 0 16,-36 17-16,19 0 16,17-17-1</inkml:trace>
  <inkml:trace contextRef="#ctx0" brushRef="#br0" timeOffset="37243.486">30251 9313 0,'0'18'0,"-18"17"15,18 1-15,-18 34 16,36-35-16,-18 1 0,35 17 15,18-18 1,-17-35-16,16 0 16,-34-18-16,17-17 15,-17 0-15,0 17 16,-1-17-16,-17-1 16,0 19-16,18 17 15,-18 35-15,18 53 16,-18 36-1,0-54-15,17 71 16,-17-17 0,18-18-16,-36-53 15,-17-36 1,17-17-16,-35 0 16,18-17-16,-18-36 15,36 35-15,-19-52 16,19 34-16,17 1 15,-18 0-15</inkml:trace>
  <inkml:trace contextRef="#ctx0" brushRef="#br0" timeOffset="37532.0552">30762 8731 0,'0'0'0,"106"71"0,-71-1 15,18 1-15,35 88 16,-52-53-16,17 88 16,-36-106-16,-17 88 15,-35-88-15,17 1 0,-17-37 16,0 19-16,0-18 0,-54 35 15,36-53 1,-52 18-16,69-35 16,-52 17-16</inkml:trace>
  <inkml:trace contextRef="#ctx0" brushRef="#br1" timeOffset="47848.8265">22631 11536 0,'0'-18'16,"-18"18"-1,36 0-15,17 0 16,53 0-1,-17 0-15,17 18 0,106-1 16,-71 1-16,142-18 16,-124-18-16,124 1 15,-124 17-15,-35-18 16,-18 18-16,-18 0 0,-17 0 16,-17 0-1,-54 0-15,0-17 16</inkml:trace>
  <inkml:trace contextRef="#ctx0" brushRef="#br1" timeOffset="48266.0603">23495 11148 0,'-71'0'16,"19"17"-16,-19 1 0,0 0 15,-17-18-15,-88 35 16,-1 0-16,107-17 16,-36 17-1,88 0-15,-17 18 16,53-17-16,17 34 16,0-17-16,71 18 15,-53-36-15,0 0 0,70 18 16,-70-18-16,-17-17 15,17 17 1,-36-35-16,-17 18 16</inkml:trace>
  <inkml:trace contextRef="#ctx0" brushRef="#br1" timeOffset="48994.3885">17127 11430 0,'71'0'15,"-18"0"-15,17 0 16,19 0-16,122 0 16,-105 0-16,18-18 0,105 18 15,-123-17-15,-18 17 16,18 0-1,-71 0-15</inkml:trace>
  <inkml:trace contextRef="#ctx0" brushRef="#br1" timeOffset="49289.686">17780 11024 0,'0'0'15,"-88"0"-15,35 0 0,-88 18 16,70 17 0,-70 36-16,71-18 15,-19 0-15,36-18 16,-17 18-16,17-18 0,0 36 16,53-36-16,18 18 15,17-36-15,53 36 16,-17-35-16,87 17 15,-87-17-15,70-18 16,-70 0-16,-1 0 16,-52 0-16,-18-18 15</inkml:trace>
  <inkml:trace contextRef="#ctx0" brushRef="#br1" timeOffset="49885.1622">11077 11254 0,'0'0'16,"18"0"-16,0 17 0,70 1 15,-18 0-15,124-1 16,-70 1-16,105-18 16,-105 0-1,122-18-15,-140 18 16,35 0-16,-88 0 15,-17 0-15,-54 0 16</inkml:trace>
  <inkml:trace contextRef="#ctx0" brushRef="#br1" timeOffset="50234.1455">11501 10901 0,'-36'0'16,"1"0"-16,0 17 0,-18-17 15,-71 36-15,54-19 16,-89 36-16,71-17 15,17-1-15,-35 0 16,71-17-16,-35 17 16,70-17-16,17 35 15,19 0-15,69 17 16,19 18 0,-54-52-16,54 34 15,-71-52-15,17 35 16,-52-36-16</inkml:trace>
  <inkml:trace contextRef="#ctx0" brushRef="#br1" timeOffset="52842.0629">6421 10954 0,'-18'0'31,"-35"0"-31,-35 0 15,35 0-15,-18 0 16,1 0-16,-1 17 0,-105-17 16,88 0-1,-53 18-15,70 0 16,-35-1-16,89-17 16,-1 0-16,18 18 15,0 0-15</inkml:trace>
  <inkml:trace contextRef="#ctx0" brushRef="#br1" timeOffset="53104.3033">5609 10795 0,'-70'-18'15,"140"36"-15,-193-18 0,17 0 16,53 0-16,-18 0 15,54 0 1,-1 18-16,18-1 16,0 19-16,18 34 15,-1-35-15,1 1 0,35 52 16,-18-53-16,1 0 16,-1 1-16,18-19 0,17 19 15,-34-1 1,-19-17-16</inkml:trace>
  <inkml:trace contextRef="#ctx0" brushRef="#br0" timeOffset="57620.4714">6615 9807 0,'-18'-17'0,"18"34"16,0 36-1,0 0-15,18 35 0,-1 0 16,54 301 0,-36-72-16,-17-141 15,-18 212 1,0-194-16,0-17 0,0-18 16,0-36-16,17-17 0,1 35 15,0-106-15,-1 18 16,1-53-16,-18-53 15</inkml:trace>
  <inkml:trace contextRef="#ctx0" brushRef="#br0" timeOffset="58369.9378">6491 9860 0,'0'0'15,"88"-35"-15,-35 17 0,88 1 16,-52-1-16,-1 18 0,159 0 16,-124 18-16,36-1 15,158 1 1,36 0-16,-159-36 15,159 0-15,-212 18 16,-17 0-16,34 0 16,-87 18-16,17 0 15,-53 17-15,18 18 16,-17-18-16,-19-17 16,54 17-16,-36-17 15,36-1-15,-36 1 16,18-18-16,0 35 15,-18-35-15,0 35 16,-35-17-16,36 35 16,-1 17-1,-35-17-15,0 0 0,35 53 16,-17-53-16,-1 0 16,1 0-16,17 88 15,-17-70-15,0 123 16,-1-89-16,18 142 15,-17-123-15,17 140 16,-35-122-16,53 104 16,-35-140-16,0 88 15,-1-105-15,1-19 16,-1 36 0,1-53-16,-18-18 0,0-17 15,0 35-15,-18-53 16,-34 17-16,-1-17 15,-106-17 1,71-1-16,-159-35 16,88 18-16,-211 0 15,158 17-15,-247 18 16,212 18-16,-247 17 16,283-18-16,-124 19 15,211-19-15,54-17 0,17 0 16,53-17-1,35 17-15</inkml:trace>
  <inkml:trace contextRef="#ctx0" brushRef="#br0" timeOffset="59037.2345">12665 9931 0,'17'70'0,"-34"-140"0,52 211 16,-17-35-16,17 141 15,-17-71-15,34 230 16,-34-142-16,0-17 16,-1 18-16,19 176 15,-1-265-15,0-35 0,18 53 16,-35-141-1,-1 0-15,1-18 0,0-17 16,-1-18-16,1-35 16,0-1-16,-1-87 15</inkml:trace>
  <inkml:trace contextRef="#ctx0" brushRef="#br0" timeOffset="59810.7263">12735 9895 0,'0'0'16,"-17"-52"-16,34 34 16,71-17-16,-35 17 15,106-35 1,-53 18-16,35 17 0,0-17 15,36 0-15,-1 17 0,36 0 16,-1 1-16,230-1 16,-211 18-16,246 18 15,-264-18-15,158 53 16,-211-36-16,88 54 16,-177-36-16,18 36 15,-52-36-15,-36-17 16,17 52-16,-70-17 15,18-18-15,0 1 16,-36 34 0,36-35-16,0 54 15,17-19-15,0-17 0,1 71 16,17-54-16,17 54 16,-17-54-16,36 89 15,-36-89 1,17 19-16,-17-1 0,0 18 0,0 70 15,0-70 1,-17 0-16,17-18 0,-18 106 16,18-18-1,0-88-15,0-17 0,0 123 16,-18 35 0,18-105-16,-17-1 15,-18 124-15,17-17 16,18-125-16,0-34 15,0 0-15,0 34 16,0-69-16,0-19 16,-35-17-16,-1-17 15,1-1-15,-36-17 0,-17-1 16,-106-69-16,88 52 16,-17 0-16,-18 0 15,0 0-15,-18 18 0,0-1 0,0 19 16,-176-1-1,177 36-15,16 17 0,1-17 16,-106 17-16,142-17 16,-125 17-1,160-35-15,17 0 16</inkml:trace>
  <inkml:trace contextRef="#ctx0" brushRef="#br0" timeOffset="60495.5185">18415 10142 0,'0'0'15,"35"-53"-15,-17 89 16,17 87-1,-17-17-15,-18 18 0,17-1 16,-17 194 0,-17-140-16,-18 211 15,17-159-15,-17-17 0,35 141 16,17-212-16,36 53 16,-35-141-16,52 17 15,-52-52 1,0-18-16,17-18 0,-17-17 15,-1-18-15</inkml:trace>
  <inkml:trace contextRef="#ctx0" brushRef="#br0" timeOffset="61207.2629">18433 10142 0,'0'0'16,"35"18"-16,-17 0 0,87-1 16,-34-17-1,141-17-15,-89-1 16,195-17-16,-142 17 16,212-35-16,-176 18 15,17 35-15,-17 0 16,-1 0-16,213 18 15,-230-1-15,194 36 16,-212-35-16,124 17 16,-194-17-16,70 17 15,-123-35-15,18 18 16,-71-1-16,17-17 16,-34 0-16,-19 18 15,19-1-15,-18 19 16,17-19-16,0 72 15,1-36-15,-1 52 16,18-34 0,-18 88-16,1-89 0,-1 89 15,18-53 1,-18 88-16,1-88 16,17 123-16,0-123 15,0 123 1,0-123-16,17 0 0,36 105 15,-17-122-15,17 52 16,-36-88-16,1 0 16,17 17-16,-35-52 15,0-1-15,0 1 16,-18 0-16,-87-18 16,16 17-16,-16-17 0,-19 18 15,-211-18-15,123 18 16,-246-1-16,193 1 15,18 17-15,-264 18 16,281-35-16,19 17 16,-1-17-16,18-1 0,18-17 15,-107 18-15,178-18 16,-37-18-16,89 1 16,36-1-16,17-35 0</inkml:trace>
  <inkml:trace contextRef="#ctx0" brushRef="#br0" timeOffset="62013.6038">20126 7056 0,'18'70'16,"-1"1"-16,1 105 16,-18-52-16,0 17 15,-53 194-15,35-159 16,-35 159-16,36-194 16,17 89-1,0-142-15,17 35 16,1-70-16,0-35 0,-18 17 15,0-17-15,-18-36 16,-17 18-16</inkml:trace>
  <inkml:trace contextRef="#ctx0" brushRef="#br0" timeOffset="62223.7358">19808 9066 0,'0'0'16,"53"106"-16,-17-35 0,17 35 15,-18-71 1,53-17-16,-53-18 16,71-36-16,-53 1 15,53-71-15,-53 36 16,17-36 0,-70 35-16,0 36 15,-17-18-15,-1 18 0,-88-36 16</inkml:trace>
  <inkml:trace contextRef="#ctx0" brushRef="#br0" timeOffset="62719.84">14217 7320 0,'18'53'0,"-1"-18"16,19 106-1,-19-35-15,1 0 0,-1 18 16,-34 175-16,-1-122 16,1-36-16,-1-18 0,18 1 15,-18 35-15,36-89 16,-18 1-16,0-54 16,0-34-1,0-19 1</inkml:trace>
  <inkml:trace contextRef="#ctx0" brushRef="#br0" timeOffset="62947.7035">14023 8731 0,'0'0'0,"18"71"0,52 70 15,-35-106-15,54 36 16,-36-71-16,52 17 15,-52-34-15,-17-1 16,69-52-16,-69 34 16,17-52-16,-36 53 15,-17 0-15,0-1 16,-70-34-16,17 34 16,-18 1-16</inkml:trace>
  <inkml:trace contextRef="#ctx0" brushRef="#br0" timeOffset="63431.7286">8043 7267 0,'0'36'0,"0"-72"0,18 213 16,0-72-16,-1 160 15,-17-106-15,0 176 16,-17-176-1,-1 141-15,18-195 16,0 54-16,18-106 16,-1 0-1,-17-88 1</inkml:trace>
  <inkml:trace contextRef="#ctx0" brushRef="#br0" timeOffset="63675.1156">7743 8661 0,'0'0'15,"36"176"-15,-19-88 0,54 106 16,-53-123-16,52 52 16,-17-105-16,53 17 15,-53-35 1,53-53-16,-53 18 15,35-88-15,-35 70 16,0-53-16,-36 53 16,1 18-16,-18-1 0,18 1 15</inkml:trace>
  <inkml:trace contextRef="#ctx0" brushRef="#br0" timeOffset="65371.7848">20408 13247 0,'18'88'16,"-18"-17"-16,17 140 15,-17-87-15,0 140 16,-17-140-16,-1 17 16,18 0-16,-17-35 0,17 53 15,0-107-15,0 1 16,0-35-16,-18-36 15</inkml:trace>
  <inkml:trace contextRef="#ctx0" brushRef="#br0" timeOffset="65583.47">20091 14429 0,'0'0'15,"0"88"-15,17-35 0,19 53 16,-1-71-16,35 35 15,-17-34-15,36-19 16,-37-17-16,1-17 16,-17-1-16,-1-17 0,0-1 15,-17 1-15,0 0 0,-1-36 16,-17 54-16,0-19 16,-17 36-1</inkml:trace>
  <inkml:trace contextRef="#ctx0" brushRef="#br0" timeOffset="66694.3399">19932 15558 0,'-18'-36'15,"18"19"-15,-17-1 0,-1 0 16,0 1 0,1-1-16,-1 18 15,0 18-15,1-1 16,-1 19-16,-35 52 0,36-35 16,-1 0-16,0 0 15,18-1-15,-17 37 16,17-54-16,17-17 0,19-1 15,-1-17-15,35-53 16,-34 0-16,17-35 16,-36 35-16,19-88 15,-36 71 1,17-54-16,-34 54 16,-1-54-16,18 89 15,-18 0-15,1 35 16,17 35-16,-18 18 15,36 88 1,-18-71-16,17 19 0,1-19 16,17 1-16,36 52 15,-36-88-15,53 36 16,-52-53-16,34-18 16</inkml:trace>
  <inkml:trace contextRef="#ctx0" brushRef="#br0" timeOffset="67094.9037">20302 15381 0,'0'35'16,"0"1"-16,0-1 0,0 71 16,18-53-16,17 53 15,-17-71-15,17 18 16,-17-36-1,17 1-15,0-18 16,-17-18-16,0-17 16,-18 0-16,0-18 15,0 35-15,17-17 16,-17 17-16,0 36 16,18 0-16,0-1 0,-1 1 15,1 0-15,17 17 16,0-18-16,18-17 15,-17-17-15,-1-1 16,-17-17-16,-18-18 16,0 18-1,-18-36-15,0 36 16,1-18-16,-1 35 16,18 1-16,0-1 15</inkml:trace>
  <inkml:trace contextRef="#ctx0" brushRef="#br0" timeOffset="67557.799">21008 15011 0,'-18'35'16,"18"-17"-16,0 35 15,0-18-15,0 0 16,0 0-16,0 1 0,18 17 15,0-18-15,17 0 16,0-17-16,18-1 16,-35-17-16,35-17 15,-36-1 1</inkml:trace>
  <inkml:trace contextRef="#ctx0" brushRef="#br0" timeOffset="67958.6548">21220 15046 0,'17'0'16,"19"0"-16,-1 0 15,0 0-15,-17 18 0,17-18 16,-17 17-16,-1 1 16,-17 17-1,-17-17-15,-1 17 16,0 0-16,18 1 16,0-19-16,0 1 15,36 0-15,-19-1 16,19-17-1,-19 18-15,-34-1 32,-1-17-17,0 0-15,-17 0 16,17 18-16,1-18 16,-1 0-16</inkml:trace>
  <inkml:trace contextRef="#ctx0" brushRef="#br0" timeOffset="68675.8961">21608 14975 0,'0'0'0,"17"-17"31,19 17-15,-1 0-16,0 0 0,18 0 15,-18 17-15,18 1 16,-35-18 0,0 53-16,-18-35 15,0 17-15,0-17 0,0 34 16,0 19-16,-18-36 16,18 1-16,0-19 0,0 18 15,0-17-15,0 0 16,18-18-16,-18 17 15,-18-17-15,-17-17 16,17 17-16,0-18 16,-52 0-1,52 1-15,-17 17 0,0 0 16</inkml:trace>
  <inkml:trace contextRef="#ctx0" brushRef="#br0" timeOffset="69459.3957">19897 16722 0,'-53'0'16,"106"0"-16,-124 0 0,36 0 0,-18 17 16,35 19-16,1-1 15,-1 0-15,18 0 0,-18 36 16,18-53-16,18 35 15,0-36 1,35-17-16,-36 0 0,1 0 16,-1-17-16,1-19 15,0-17-15,-1 18 16,-17-53-16,0 35 16,0 18-16,0-18 15,-17 17-15,17-34 16,-18 35-16,0-18 15,18 88 1,18 53 0,-18-35-16,35 53 15,-35-35-15,36 70 16,-1-88-16,18 52 16,-35-69-16</inkml:trace>
  <inkml:trace contextRef="#ctx0" brushRef="#br0" timeOffset="69805.1722">20214 16492 0,'18'106'15,"-36"-212"-15,36 265 0,-1-88 16,-17 70-16,0-88 15,18 35 1,-18-53-16,0-17 0,18-18 16,-1-18-16,19-17 15,-19 0 1,54-1-16,-36 19 16,-17 17-16,35 17 15,-53 1-15,0 53 16,-18-54-16,0 18 0,-35-17 15,36 0-15,-18-18 16,17 0-16,0 0 16,-17-18-16,17 0 15,18-34-15,18 34 16</inkml:trace>
  <inkml:trace contextRef="#ctx0" brushRef="#br0" timeOffset="70053.1225">20708 16281 0,'53'0'16,"-18"-18"-16,18 0 16,-18 1-16,-17 17 0,0 0 15,-1-18-15</inkml:trace>
  <inkml:trace contextRef="#ctx0" brushRef="#br0" timeOffset="70183.2459">20779 16281 0,'0'70'15,"0"-140"-15,0 176 0,0-18 16,17-53-16,19 36 16,-19-54-16,18 1 15,-17-1-15,17-17 0,18 0 16</inkml:trace>
  <inkml:trace contextRef="#ctx0" brushRef="#br0" timeOffset="70509.1041">21061 16298 0,'17'-17'15,"1"17"-15,0 0 0,17 17 16,0-17 0,-17 36-1,0-1-15,-18-17 16,17 17-1,-17-18-15,18-17 0,-18 18 16,18 0-16,-1-1 16,-17 1-16,18 17 15,-36-17 1,1 0-16,-1-1 16,0-17-16,1 0 15,-1 0-15,0 0 0,1-17 0,-1 17 16,0 0-1,18-18-15</inkml:trace>
  <inkml:trace contextRef="#ctx0" brushRef="#br0" timeOffset="70771.7251">21414 16193 0,'0'0'15,"35"-18"-15,-17 18 0,17 0 16,35 0-16,-34 18 16,34-1-1,-52 1-15,-18 17 0,17 18 16,-34-35-16,17 17 16,-18-17-16,18 17 0,-35 0 15,17-17 1,-17-18-16,-18-18 15,0 0-15,0 1 16,-105-18-16,69 17 16</inkml:trace>
  <inkml:trace contextRef="#ctx0" brushRef="#br0" timeOffset="71256.3608">14482 13582 0,'35'88'0,"-70"-176"0,87 247 16,-34-71-16,0 106 16,-18-106-16,17 36 0,-17-19 15,0 107 1,0-124-16,0-17 0,0 52 15,-17-87-15,-1-1 16</inkml:trace>
  <inkml:trace contextRef="#ctx0" brushRef="#br0" timeOffset="71465.9347">14305 14764 0,'53'106'15,"-35"-71"-15,-1 0 16,54 18 0,-36-53-16,0 0 15,1 0-15,-1-18 0,0 1 0,1-18 16,-19-1-16,1 19 0,-1-54 16,-17 53-16,-35 1 15</inkml:trace>
  <inkml:trace contextRef="#ctx0" brushRef="#br0" timeOffset="71985.2947">13582 15663 0,'0'0'0,"-35"89"16,17-37-16,0 1 16,36 0-16,0-35 15,-1 0-15,19-18 16,-1-18-16,0 0 0,0-17 16,1-18-16,-19 0 0,36-53 15,-35 53-15,-18-52 16,0 52-16,0 0 15,-18 17-15,1-16 0,-19 16 16,19 19 0,-1 17-16,18 17 15,0 19-15,0 16 0,0 1 16,0 18-16,18 0 0,-1 70 16,1-71-16,35 36 15,-35-71 1,17-17-16,0 0 0</inkml:trace>
  <inkml:trace contextRef="#ctx0" brushRef="#br0" timeOffset="72334.3884">14058 15558 0,'0'17'15,"18"54"1,-18-54-16,35 54 15,-35-53-15,35 17 16,-35-18-16,18-17 16,0 0-16,-1 0 15,-17-17-15,18 17 16,-18-18-16,18 36 16,-1-1-1,1 1-15,17 0 16,-17-1-16,-1-17 15,1 0-15,17 0 16,-35-17-16,36-19 16,-36 1-16,0 18 15,0-36-15,0 17 16,0-17-16,0 18 16,0-18-16,0 18 15</inkml:trace>
  <inkml:trace contextRef="#ctx0" brushRef="#br0" timeOffset="72502.0549">14499 15187 0,'18'0'15,"-1"0"-15,36 0 16,0-18-16,-35 18 15,0 0-15,-18-17 16</inkml:trace>
  <inkml:trace contextRef="#ctx0" brushRef="#br0" timeOffset="72607.3585">14605 15275 0,'0'0'16,"-18"53"-16,18-18 0,0-17 16,36 35-16,-19-53 15,54 18-15,-54-36 16,19 18-16</inkml:trace>
  <inkml:trace contextRef="#ctx0" brushRef="#br0" timeOffset="72891.0389">14870 15169 0,'17'0'0,"1"18"0,17 0 15,-17-1-15,17 1 16,-17 0-16,-1 17 16,-17-17-1,0 17-15,0-18 16,-17 1-16,17 0 16,17-18 15,1 0-31,0 0 15,17-18 1,-17 18-16,-18-18 16</inkml:trace>
  <inkml:trace contextRef="#ctx0" brushRef="#br0" timeOffset="73141.5883">15169 15099 0,'36'18'0,"-72"-36"0,89 53 16,-35 18-16,0-35 16,17 35-1,-17-18-15,17 0 16,-18-17-16,-17-1 16,0 1-16,0 0 15,-17-1-15,-1 1 16,1 0-16,-19-1 15,19-17-15,-19 18 16,1-18-16,0 0 0</inkml:trace>
  <inkml:trace contextRef="#ctx0" brushRef="#br0" timeOffset="73685.2234">13776 16598 0,'-35'-35'16,"70"70"-16,-88-70 15,35 70-15,1 0 16,17 18-16,-18 36 16,36-1-1,-1-53-15,19-17 0,17-1 16,-18-17-16,35-35 15,-34 17-15,17-70 16,-36 53-16,-17-53 16,0 35-1,0-35-15,0 35 16,-35-53 0,17 53-16,1 18 0,-1-1 15,0 36-15,18 18 16,0 88-1,18-36-15,0 89 16,-1-88-16,19 70 16,-1-88-16,35 17 15,-34-52-15,-1-18 0,0 0 16,-17-18-16</inkml:trace>
  <inkml:trace contextRef="#ctx0" brushRef="#br0" timeOffset="73963.9965">14288 16387 0,'0'0'16,"17"105"-16,-17-52 0,0 35 16,18-52-16,-1 34 15,-17-52-15,18 0 16,0-18-16,-1 0 15,1 0-15,0 17 16,-18 1-16,0 17 16,0-17-16,-36 17 15,19-35-15,-1 18 16,0-18-16,1-18 16,17-17-1,0 17-15</inkml:trace>
  <inkml:trace contextRef="#ctx0" brushRef="#br0" timeOffset="74274.7545">14570 16193 0,'0'-18'16,"17"0"-1,36 18-15,-35-17 16,35 17-16,-36 0 16,-17 17-1,0 19 1,-17-36-16,-1 35 0,18-18 16,-17 1-16,17 17 0,0-17 15,0 53-15,0-36 16,35 18-16,0-36 15,18 1-15,-35-18 16,35-18 0,-18 1-16</inkml:trace>
  <inkml:trace contextRef="#ctx0" brushRef="#br0" timeOffset="74530.8121">14905 16210 0,'0'18'15,"18"-1"1,-1 1-16,-17 0 16,18-1-16,-18 1 0,0 0 15,0-1 1,0 1-16,0 0 16,0-1-1,0 1 1,17-1-16,1-17 15,0 0 1,-1 0-16,1 0 0,0 0 16,-18-17-1</inkml:trace>
  <inkml:trace contextRef="#ctx0" brushRef="#br0" timeOffset="74753.09">15152 16228 0,'0'0'0,"53"17"16,-36 1-16,36 17 16,-35-35-16,35 18 15,-36 0-15,-17-1 16,0 1 0,0 0-16,-17-1 0,-1 1 15,-35-18 1,18 0-16,-36-18 15,19 1-15,-1-1 16</inkml:trace>
  <inkml:trace contextRef="#ctx0" brushRef="#br0" timeOffset="75227.3931">8449 13070 0,'0'36'16,"18"-1"-16,-1 106 16,1-35-16,-18 0 0,18 35 15,-1-18-15,-17 160 16,18-142-16,0 70 16,-18-105-16,0-35 15,0-18-15,0 0 0,-18-36 16</inkml:trace>
  <inkml:trace contextRef="#ctx0" brushRef="#br0" timeOffset="75437.2497">8273 14464 0,'0'0'0,"17"35"0,19 0 15,-1 1-15,-18-1 0,54 18 16,-36-35-16,54-1 15,-54-17-15,35-35 16,-34 0-16,17-36 16,-18 36-16,-18-36 15,-17 54-15,-17-19 16</inkml:trace>
  <inkml:trace contextRef="#ctx0" brushRef="#br0" timeOffset="75932.6136">7444 15558 0,'-53'123'0,"106"-246"0,-124 317 15,53-89-15,18-69 16,36-19-1,-1-17-15,36-35 16,-36 0-16,35-89 16,-52 71-16,17-88 15,-35 71-15,0-1 16,-17-52-16,-19 52 0,1-17 16,0 53-1,35 17-15,-18 18 0,18 18 16,18 70-1,-1-35-15,19 35 0,-1-18 16,18 107 0,-18-107-16,0 1 0,1 0 15,52-1-15,-53-35 16,-17-17-16</inkml:trace>
  <inkml:trace contextRef="#ctx0" brushRef="#br0" timeOffset="76571.9819">8079 15222 0,'-18'0'15,"36"0"-15,-36 18 0,36 35 16,-18 0 0,0 53-16,17-53 15,-17-18-15,18 0 0,-18 0 16,18-17-16,-1 0 0,1-1 15,-18-34-15,17-1 16,1-17-16,-18 0 16,0-1-1,0 19-15,18 52 32,17 18-32,-17-18 15,52 0-15,-35-35 16,36 0-1,-53-17-15,35-36 16,-36 35-16,-17-52 16,-17 34-16,-19-34 15,19 34-15,17 19 16,-18-18-16,0-1 0,18-17 16</inkml:trace>
  <inkml:trace contextRef="#ctx0" brushRef="#br0" timeOffset="76855.1785">8555 14993 0,'0'0'16,"18"-18"-16,-1 18 0,1-17 15,-1 17 1,19 0-16,-19-18 0,19 18 15,-54 18 1,0-1 0,1 1-16,-1 35 15,0-35-15,36 52 16,0-52-16,17 52 16,-17-52-16,35 0 15,-36-18-15,36 0 16</inkml:trace>
  <inkml:trace contextRef="#ctx0" brushRef="#br0" timeOffset="77033.8418">8908 15117 0,'17'35'0,"-34"-70"0,34 87 16,1-16-16,0-36 16,17-18-1</inkml:trace>
  <inkml:trace contextRef="#ctx0" brushRef="#br0" timeOffset="77284.9771">9013 14940 0,'18'0'16,"35"18"0,-18-18-16,18 17 15,-35 1-15,0 17 16,-1 1-16,-17-19 16,0 36-16,18-35 15,-18 17 1,0-17-16,-18-1 15,1 1-15,-19-18 16,19 18-16,-54-1 16,18 1-16</inkml:trace>
  <inkml:trace contextRef="#ctx0" brushRef="#br0" timeOffset="77846.9763">7549 16598 0,'-17'71'16,"34"-142"-16,-52 195 0,35-71 15,0 0-15,0 35 16,35-53-16,-17-17 0,0-1 15,35-17 1,-18-17-16,0-1 0,-17-17 16,17-1-16,-17 1 0,-1-18 15,1-53-15,0 53 16,-36-52 0,18 52-16,-18 0 0,1 0 15,-1 18-15,0-1 0,1 1 16,17 17-16,-18 1 15,18 34 1,18 72-16,-1-36 16,54 88-1,-53-71-15,17-17 0,0-18 16,1 1-16,16-1 0,19 0 16,-36-35-16,1 0 15,-19-17-15,1-19 0</inkml:trace>
  <inkml:trace contextRef="#ctx0" brushRef="#br0" timeOffset="78140.0043">8132 16316 0,'0'0'16,"17"53"-16,1 70 15,-1-70-15,1 53 16,0-88-16,-1 35 15,1-53-15,-18 17 16,18-34-16,-1-19 16,-17 1-16,18 17 15,17 18 1,-17 36 0,-18-1-16,-18 18 15,1-18-15,-1 18 16,0-35-16,1-1 15,-19-17-15,36-17 16,-17-36-16</inkml:trace>
  <inkml:trace contextRef="#ctx0" brushRef="#br0" timeOffset="78353.5931">8396 16122 0,'35'0'15,"1"-18"-15,34 1 16,-34-1-16,-19 18 0,18-18 16,1 18-16</inkml:trace>
  <inkml:trace contextRef="#ctx0" brushRef="#br0" timeOffset="78485.1326">8590 16122 0,'0'0'0,"0"18"0,18 35 15,-1 17 1,1-52-16,0 17 16,-1 0-1,1-17-15,0 0 0,17-1 16,-17-17-16,-1 0 15</inkml:trace>
  <inkml:trace contextRef="#ctx0" brushRef="#br0" timeOffset="78656.688">8890 16140 0,'18'70'16,"-18"-52"-1,17 17-15,-17-17 0,18-1 16,0 36-16,-1-53 16,1 0-16</inkml:trace>
  <inkml:trace contextRef="#ctx0" brushRef="#br0" timeOffset="78915.6266">9102 16051 0,'17'0'16,"-34"0"-16,52 0 0,18 18 15,-35-18-15,17 35 16,-18-17-16,1 0 0,0 17 0,-1-17 16,1 17-16,0-18 15,-18 1-15,-18 0 16,0-18-1,-35 0 1,18 0-16,-18 0 16,18 0-16,0-18 0,-1 18 15</inkml:trace>
  <inkml:trace contextRef="#ctx0" brushRef="#br0" timeOffset="83084.145">8555 7885 0,'-18'0'16,"36"0"-16,-18 0 16,35 35-16,-17-17 15,52-1 1,-34 1-16,-1-1 0,0 19 16,-35-19-16,0 36 15,0-35-15,-35 52 16,0-17-16,17-17 15,-17 34-15,35-35 16,0-17-16,17 17 16,19 1-1,-1-36-15,-17 0 0,34 0 16,-34 0-16,0-18 16,-18 0-16,-18 1 15</inkml:trace>
  <inkml:trace contextRef="#ctx0" brushRef="#br0" timeOffset="83217.6637">8484 8290 0,'0'0'16,"36"0"-16,-1 0 0,0 0 16,0-17-16,18-1 0,18 0 15,-53 1-15</inkml:trace>
  <inkml:trace contextRef="#ctx0" brushRef="#br0" timeOffset="83473.4693">8925 7726 0,'18'0'15,"35"-18"1,-18 1-16,18-1 16,-18 18-16,1-18 15,-19 18-15,-17-17 16</inkml:trace>
  <inkml:trace contextRef="#ctx0" brushRef="#br0" timeOffset="83668.3947">8978 7708 0,'18'18'0,"-18"-1"16,17 36-1,1-35-15,0 53 16,-18-54-16,17 19 15,19 16-15,-19-34 16,19 0-16,-19-18 16,19 0-16,-19-18 15,1-17-15</inkml:trace>
  <inkml:trace contextRef="#ctx0" brushRef="#br0" timeOffset="83835.2596">9296 7726 0,'0'0'16,"0"53"-16,17-36 0,-17 36 15,18-35-15,0 35 16,-18-35-16,17-18 16,-17 17-16,18-17 0</inkml:trace>
  <inkml:trace contextRef="#ctx0" brushRef="#br0" timeOffset="84158.1992">9419 7602 0,'18'0'15,"-1"0"-15,1 18 16,17-18-16,1 18 15,-19-18-15,36 17 16,-35 1-16,-1-18 16,1 53-1,0-36-15,-1 36 16,-17-17-16,18-1 16,-18-17-16,-18-18 31,1 17-31,-1-17 15,-17 0 1,17 0-16,1 0 16,-1 0-16,0 0 0</inkml:trace>
  <inkml:trace contextRef="#ctx0" brushRef="#br0" timeOffset="85520.9164">14852 7920 0,'18'0'31,"52"18"-15,-35-1-16,18 18 15,-35-17-15,17 17 16,-35 1-16,18-19 16,-18 54-16,-18-36 15,1 18-15,-1-35 16,18-1-16,0 1 0,0 0 16,0 17-16,18-35 15,17 17-15,18 1 16,-36-18-16,1 0 15,-18-18-15,-18 1 16,1-1 0</inkml:trace>
  <inkml:trace contextRef="#ctx0" brushRef="#br0" timeOffset="85643.2171">14852 8237 0,'18'0'15,"-36"0"-15,89-17 16,-19 17-16,37-36 15,-36 36-15,35-17 16,-53-1-16,-17 18 16</inkml:trace>
  <inkml:trace contextRef="#ctx0" brushRef="#br0" timeOffset="85831.4428">15258 7779 0,'53'-18'0,"-106"36"0,123-36 15,-17 0-15,-35 18 16,35-17-16,-36 17 16</inkml:trace>
  <inkml:trace contextRef="#ctx0" brushRef="#br0" timeOffset="86004.0388">15328 7761 0,'0'35'15,"0"-70"-15,0 88 0,0-18 0,0 18 16,18-17-16,-1 16 16,1-34-16,17 0 15,-17-1-15,0-17 16,-1 0-16,1 0 15,0-17 1</inkml:trace>
  <inkml:trace contextRef="#ctx0" brushRef="#br0" timeOffset="86231.6239">15540 7796 0,'0'0'16,"18"0"-16,17 0 15,0 0-15,0 18 16,-17-18-16,-18 18 16,0-1-16,0 1 0,-18 17 15,18-17-15,-17 17 16,17-17 0,17-18-16,1 0 15,0 0-15,-1 0 0,19-18 16</inkml:trace>
  <inkml:trace contextRef="#ctx0" brushRef="#br0" timeOffset="86554.1818">15734 7796 0,'0'-17'15,"18"17"-15,-1-18 16,18 18-16,-17-18 15,17 18-15,1 0 16,-19 0-16,1 18 16,-18 17-16,0-17 15,0 35 1,0-35-16,18 17 16,-18-17-16,17-1 0,18 36 15,-17-35-15,-18-1 0,18-17 16,-36 0 15,-17-17-31,0-1 16,17 18-16,-53 0 15,36 0-15,17 18 0,-17-1 16</inkml:trace>
  <inkml:trace contextRef="#ctx0" brushRef="#br0" timeOffset="87294.4851">20496 7867 0,'18'0'16,"17"0"-1,-17 18-15,17-18 16,36 35 0,-36-35-16,18 35 15,-53-17-15,0-1 0,-18 36 16,18-17-16,-35 34 16,17-52-16,-17 35 15,35-36-15,0 19 16,18-19-16,-1 1 15,1-18 1,17 18-16,1-18 16,-36-18-16,0-17 15</inkml:trace>
  <inkml:trace contextRef="#ctx0" brushRef="#br0" timeOffset="87423.7534">20585 8167 0,'0'0'15,"17"0"-15,1 0 0,35-18 16,-18 1-16,36-1 16,-18 18-16,-18 0 15,-18-18-15,1 1 0</inkml:trace>
  <inkml:trace contextRef="#ctx0" brushRef="#br0" timeOffset="87621.6495">20937 7655 0,'18'0'32,"17"0"-32,1 0 15,16-17-15,-34 17 16,0-18-16,-1 18 0</inkml:trace>
  <inkml:trace contextRef="#ctx0" brushRef="#br0" timeOffset="87778.175">21008 7708 0,'0'0'15,"18"71"-15,-18-36 0,17 18 16,1-35-16,-1 17 15,1 0-15,0-17 16,17-18-16,-17 0 16,-1 0-16</inkml:trace>
  <inkml:trace contextRef="#ctx0" brushRef="#br0" timeOffset="88144.7941">21255 7655 0,'0'0'0,"18"0"16,17 0-16,-18-17 15,36 17-15,-17 0 16,-19 0-16,-17 17 16,0 1-16,0 17 15,-17-17-15,17 17 16,0-17-1,17 35-15,1-36 16,17 1-16,-17 0 16,-1-1-16,-17 1 15,0 0 1,-17-1 0,-1-17-16,1 0 15,-1 0-15,0 0 16,1 0-16,-1 0 15,0 0 1,1 0-16</inkml:trace>
  <inkml:trace contextRef="#ctx0" brushRef="#br0" timeOffset="88544.6449">21766 7426 0,'0'0'16,"18"-18"-16,0 18 0,17 0 15,-17 18-15,17 17 16,-17-17-16,17 35 15,0 0 1,-17 17-16,-1 18 16,-17-52-16,18 34 15,-18-52-15,0 35 16,0-35-16,0-1 16,0 1-16,-35-18 31,17 0-31,-17-18 0,0 18 15,-1-17-15,1 17 0,-53-18 16,35 18-16,-18 0 16,36 0-16,0 18 15,-1-18-15</inkml:trace>
  <inkml:trace contextRef="#ctx0" brushRef="#br0" timeOffset="107721.0689">17057 10336 0,'-18'0'15,"-35"18"1,36-18-16,-1 18 0,0 35 16,1-18-16,17 35 15,0-34-15,0-1 16,35 18-16,-17-53 15,-1 18-15,1-18 16,0 0-16,17-36 16,-35 19-16,17-54 15,-17 18-15,0 0 0,-17-53 16,-1 53-16,1-88 16,-1 71-1,-17-71-15,-1 53 16,19 88-1,-1 52 1,18 1-16,0 0 0,18 18 0,-1-18 16,1 17-16,17 54 15,1-71-15,-1 35 16,-18-35-16,19-18 16,-1 18-16,-17-35 15,-1 17-15</inkml:trace>
  <inkml:trace contextRef="#ctx0" brushRef="#br0" timeOffset="108134.381">17410 10354 0,'0'0'0,"-18"0"0,-17 0 16,-1 18-16,19-1 16,-19 19-16,19-19 15,17 19-15,-18 16 16,36-16 0,-1-36-16,19 17 15,-1-17-15,-17 0 0,17-17 16,-17-1-16,-1-17 15,1 17-15,-18-17 16,18 0-16,-18 17 16,0 0-16,0 36 31,0 17-15,17-17-16,18 17 15,-17-35 1,0 18-16,-1-18 15,1-18 1</inkml:trace>
  <inkml:trace contextRef="#ctx0" brushRef="#br0" timeOffset="108436.638">17445 9807 0,'18'0'15,"-1"0"-15,1-17 16,-1 17-16,1-18 15,0 18-15,-1-18 0,1 1 16,-36 17 0,1 0-16,-1 0 15,0 17 1</inkml:trace>
  <inkml:trace contextRef="#ctx0" brushRef="#br0" timeOffset="108688.9074">17445 9807 0,'0'0'0,"53"-35"15,-53 53 1,0-1 0,0 1-16,0 0 0,17 34 15,-17-34-15,0 17 16,0-17-16,0 0 0,0-1 15,0 1-15,0 0 16,18-1 0,0-17-16,-1 0 15,1 0-15,0 0 16,17-17-16</inkml:trace>
  <inkml:trace contextRef="#ctx0" brushRef="#br0" timeOffset="108931.8292">17762 9860 0,'0'18'16,"0"-1"-16,0 19 15,18-19 1,-18 19 0,18-36-16,-18 17 0,17-17 15,1-17-15,-18-1 16</inkml:trace>
  <inkml:trace contextRef="#ctx0" brushRef="#br0" timeOffset="109377.8618">17868 9701 0,'-17'0'0,"34"0"16,1 0-1,-1 0 1,1 0-16,-36 0 31,18 18-15,18-18 93,-18-18-93,18 18-16,-1 0 78,-17-17-63</inkml:trace>
  <inkml:trace contextRef="#ctx0" brushRef="#br0" timeOffset="109927.7731">17674 9825 0,'-17'0'15,"34"0"32,18 18-31,-17-18-16,0 0 0,17 17 15,-17-17-15,-18 18 16,0-1-16,-18 19 16,0-19-1,1 19-15,-19-19 0,19 1 16,-1 0-16,1-1 16,34-17-1,18 0 1,-17 0-16,0-17 15,17 17-15,-17 0 0,17-18 16,-17 0 0,-1 18-16,-17-17 0,0-1 15</inkml:trace>
  <inkml:trace contextRef="#ctx0" brushRef="#br0" timeOffset="110329.0486">17851 9701 0,'-18'0'16,"18"-17"0,18 17-16,-1 0 15,1 0-15,17 0 16,-17 0-16,-1 0 0,1 0 15,17 0 1,-17 0-16,-18 17 16,-18 1-1,18 17 1,0 1-16,0-19 0,0 19 16,18 34-1,0-35-15,17 36 16,-17-36-16,-18 0 15,17-17-15,-17 0 0,18-1 16,-36 1-16,1-18 16,-1 0-16,-35-18 15,35 18 1,1-17-16,-19 17 0,1 17 16,17-17-16</inkml:trace>
  <inkml:trace contextRef="#ctx0" brushRef="#br0" timeOffset="111229.8694">10989 10213 0,'0'0'15,"-35"0"-15,17-18 0,0 1 16,1 17-16,-1 0 16,1 0-16,-1 17 15,0 19-15,1 34 16,17-35-16,0 18 15,17-17-15,19-1 16,-19-35-16,1 18 16,35-36-16,-36 0 15,1 1-15,17-54 16,-17 18-16,-18 18 16,0 0-16,-35-71 15,-36-88 1,18 70-1,36 71-15,-19 0 16,36 71 0,0 17-16,18 18 0,17 71 15,0-71-15,36 70 16,-18-70 0,35 18-16,-53-36 15,36 18-15,-18-36 16,-35 1-16</inkml:trace>
  <inkml:trace contextRef="#ctx0" brushRef="#br0" timeOffset="111607.1221">11448 10072 0,'-36'53'0,"19"-18"16,-1 53-16,18-53 16,0 36-16,0-36 15,18-17-15,-1 0 0,19-18 16,17 0-16,-36-18 16,1 0-16,-1 1 15,1-36-15,-18 17 16,0 1-16,0 18 0,-18-36 15,-17 17 1,35 54 15,0 53-31,18-54 16,-1 18-16,36 1 16,-35-19-16,0-17 0,17 18 15,0-18 1,-17-35-16</inkml:trace>
  <inkml:trace contextRef="#ctx0" brushRef="#br0" timeOffset="111880.3046">11553 9525 0,'0'-18'16,"18"18"-1,17 18-15,-17-18 16,53 18-16,-36-18 16,18 0-16,-18 0 15,-17 0-15,-1 0 0,-17-18 16,-17 18-1,-36 0 1</inkml:trace>
  <inkml:trace contextRef="#ctx0" brushRef="#br0" timeOffset="112086.3767">11712 9560 0,'0'0'0,"0"18"0,0 0 16,18-1-16,-18 1 0,0 35 15,18-36-15,-18 36 16,0-35-16,0 17 16,17-17-16,1 0 0,17 17 15,-17-35-15,17 17 16,-17-17 0,-1-17-16,-17-1 15</inkml:trace>
  <inkml:trace contextRef="#ctx0" brushRef="#br0" timeOffset="112314.4684">11959 9613 0,'0'0'0,"0"18"0,0-1 16,0 1-16,0 35 15,18-18-15,-18 1 16,0-19-16,17 19 16,1-36-16,-18 17 15,18-34 1,-18-19-16</inkml:trace>
  <inkml:trace contextRef="#ctx0" brushRef="#br0" timeOffset="112654.4474">12030 9507 0,'17'-17'15,"1"17"-15,17 0 16,1 0-16,-1 0 16,-18 17-16,1-17 15,0 0-15,-18 18 16,17 0-16,-17-1 15,0 19-15,0-1 16,18 0-16,0 36 16,-18-36-16,35 18 15,-17-35-15,-1 17 16,1-18-16,0 1 16,-36-18-1,-17 0 1,17 0-16,-17 0 15,17 0-15,-17 0 16,-1 18-16,19-1 0,-1 1 16,1 0-16</inkml:trace>
  <inkml:trace contextRef="#ctx0" brushRef="#br0" timeOffset="113749.9705">4533 10283 0,'-17'0'16,"17"-35"-16,-18 35 15,0 0-15,1 0 16,17 18-16,-18-1 0,0 36 15,1-17 1,17 17-16,0-18 16,0-17-16,35-1 15,-17 1-15,-1-18 0,19-53 16,-19 35-16,18-52 16,-35 17-16,0-35 15,0 35 1,-35-71-16,0 54 15,-18-36-15,18 53 16,-1 0-16,36 71 31,18 52-31,17 1 16,36 70-16,-36-88 16,0 17-16,1-17 0,-1-18 15,0 18-15,1-35 16,-1 0-16,-17-1 0,34 1 15,-34-18-15</inkml:trace>
  <inkml:trace contextRef="#ctx0" brushRef="#br0" timeOffset="114127.8451">4904 10178 0,'0'0'16,"-36"53"-16,36-18 0,0 0 0,0 53 15,18-52 1,17 17-16,1-36 16,-19-17-16,18 0 15,-17-17-15,0-1 0,17-17 16,-35-1-16,0-17 15,0 18-15,-18-18 16,1 36-16,-1-19 16,0 19-16,18-1 15,0 36 1,18 17 0,0 0-16,-1-17 0,19 35 15,17-36 1,-18 1-16,-18-18 0,19 0 15,-19 0-15</inkml:trace>
  <inkml:trace contextRef="#ctx0" brushRef="#br0" timeOffset="114366.0746">4992 9648 0,'17'0'15,"1"0"-15,17-35 16,-17 18 0,35-1-16,-35 0 15,-1 1-15,1 17 16,-36 0-16,18-18 15</inkml:trace>
  <inkml:trace contextRef="#ctx0" brushRef="#br0" timeOffset="114493.6838">5133 9631 0,'0'0'0,"0"35"0,18 0 0,17 36 15,-35-36-15,17-17 16,1 52-1,-18-52-15</inkml:trace>
  <inkml:trace contextRef="#ctx0" brushRef="#br0" timeOffset="114760.0031">5327 9737 0,'0'0'0,"0"53"15,0-36-15,0 1 0,35 35 16,-17-53-16,0 17 16,34-17-16,-34-17 15,17-18-15,-17 17 16,0-35-16,-18 35 16,-36-35-16,36 36 15,-17-1-15,-19 18 16,36-18-16,-17 18 0,-1 18 15,1-18-15,17 18 16</inkml:trace>
  <inkml:trace contextRef="#ctx0" brushRef="#br0" timeOffset="115089.7936">5503 9543 0,'18'-18'16,"0"18"-16,-1 0 16,19 0-16,-19 0 15,1 0-15,-1 18 16,-17-1-16,18-17 16,-18 18-16,0 0 15,0 17-15,18-18 0,-1 54 16,1-36-16,0-17 15,-1 17-15,1-17 0,0 17 16,-1-17-16,-34-18 31,-19 0-15,1 0-16,-18 0 16,18 17-16,0 1 15,-1 0-15</inkml:trace>
  <inkml:trace contextRef="#ctx0" brushRef="#br0" timeOffset="117040.7602">3722 9648 0,'0'18'15,"17"-18"-15,1 18 0,35 17 16,0-17-16,17-1 16,36 1-16,0 17 0,176 18 15,-141 0-15,142 18 16,-125-18-16,107 17 16,-124-35-16,88 36 15,-140-53-15,52 34 16,-88-34-16,-18 0 15,-17-1-15,-1 1 0,-17 0 16,-17-18-16,-19 0 16,19 0-16,-1 0 15</inkml:trace>
  <inkml:trace contextRef="#ctx0" brushRef="#br0" timeOffset="117330.5387">5997 9102 0,'0'0'15,"0"-36"-15,-35 54 16,-71 53-1,-53 105-15,71-53 16,-18 19-16,1 16 0,-142 213 16,123-195-16,1 1 15,-71 105-15,123-176 16,0-1-16,19-34 0,16-18 16,-17 35-16</inkml:trace>
  <inkml:trace contextRef="#ctx0" brushRef="#br0" timeOffset="138628.7153">3404 6509 0,'0'17'31,"0"1"-15,0 70-1,0 0-15,-35 106 16,17-70-16,-17 105 16,17-123-16,18 53 15,0-106-15,18 35 16,-18-70-16,18-1 15,-1-34-15,-17-1 16</inkml:trace>
  <inkml:trace contextRef="#ctx0" brushRef="#br0" timeOffset="138964.1521">2928 6862 0,'18'-18'31,"52"-53"-15,-34 18-16,34 18 15,-17-35-15,18 17 0,-1 0 16,54-71-1,-89 89-15,18 17 0,-36 1 16,1 34-16,-18 1 16,0 17-16,18 53 15,-18-35-15,17 18 16,-17-36-16,36 36 16,-19-36-16,-17 0 15,18-17-15</inkml:trace>
  <inkml:trace contextRef="#ctx0" brushRef="#br0" timeOffset="145670.6328">25294 11148 0,'0'-18'16,"-17"18"-16,-1-35 16,0 17-16,-17-17 15,0 35-15,-18 0 16,35 0-1,-52 53-15,52-35 16,-35 70-16,53-53 16,-18 36-16,36-36 15,17 18 1,1-18-16,17-17 16,-18-18-16,53-18 15,-70-17-15,35-36 16,-36 36-16,1-18 15,-18 0-15,0-17 0,-18-1 16,18 0-16,-17 1 0,-19-89 16,1 89-16,-18-54 15,53 89-15,-18 17 16,1 18-16,17 53 16,0 0-16,17 106 15,1-89 1,35 107-16,-35-89 15,52 35-15,-35-70 16,18 53-16,-17-71 16,-1 18-16,-17-35 15,-1-18-15</inkml:trace>
  <inkml:trace contextRef="#ctx0" brushRef="#br0" timeOffset="146415.108">25735 11254 0,'18'-18'16,"-1"18"-16,-17-18 15,18 1 1,0-1-16,-18 0 15,-18 1-15,0-1 16,-17 18-16,0 0 16,0 0-1,17 18-15,-35 17 16,35 0-16,1 18 16,17-17-16,17 16 15,1-16-15,35-1 16,-18-35-16,18 18 15,-18-36-15,1-17 16,-19-1-16,1-34 16,-18 52-16,0-17 15,-18 0-15,18-1 16,-17 19-16,17 34 16,0 36-1,17 0 1,19 0-16,-1-18 15,18 18-15,-36-35 16,19 0-16,-19-1 0,1 1 16,0-18-16</inkml:trace>
  <inkml:trace contextRef="#ctx0" brushRef="#br0" timeOffset="148399.9559">26035 10407 0,'-18'-18'0,"36"18"266,0 0-266,-1 0 15,1 0-15,17 0 16,-17 0-1,-1 0-15</inkml:trace>
  <inkml:trace contextRef="#ctx0" brushRef="#br0" timeOffset="148661.8389">25964 10425 0,'0'0'0,"0"17"16,0 1-16,0 0 15,0 17-15,-17 0 16,17 36-16,-18-36 16,18 0-16,0 36 15,0-54-15,35 36 16,-17-17-16,0-36 15,17 17 1,0-17-16,-17 0 16,0 0-16,-1-17 15</inkml:trace>
  <inkml:trace contextRef="#ctx0" brushRef="#br0" timeOffset="148918.5609">26247 10601 0,'-18'35'0,"36"-70"0,-36 88 16,18-35-16,0 17 0,0 0 15,0-17-15,18 17 16,-18-17-16,17-1 15,1-17-15,0 0 16,-1 0 0,1 0-1,-18-17-15</inkml:trace>
  <inkml:trace contextRef="#ctx0" brushRef="#br0" timeOffset="149251.5538">26441 10566 0,'0'-18'15,"0"36"-15,17-54 0,1 36 0,0-17 16,-1 17-16,19 0 16,-19 0-16,1 0 15,-1 17 1,-17 1-16,0 0 15,18 35 1,-18-36-16,0 54 16,18-54-16,-18 19 0,0 17 15,17-36-15,-17 1 16,0 0-16,-17-18 16,-1 0-16,0 0 15,-17-18 1,18 0-16,-1 18 15,0 0-15,1 0 0,-1 0 0</inkml:trace>
  <inkml:trace contextRef="#ctx0" brushRef="#br0" timeOffset="152501.8799">27076 11165 0,'17'-17'47,"36"17"-32,-17 0-15,-1 0 16,0 0-16,0 17 15</inkml:trace>
  <inkml:trace contextRef="#ctx0" brushRef="#br0" timeOffset="152631.2293">27005 11377 0,'0'0'15,"35"18"-15,-17-18 0,70 0 16,-52 0-16,34-18 15,-35 18 1,-17 0-16</inkml:trace>
  <inkml:trace contextRef="#ctx0" brushRef="#br0" timeOffset="153845.18">28116 11412 0,'-17'0'0,"34"0"16,1 0-1,0 0 1,35 0-16,-18 0 16,-17 0-16,34 0 15,-34 0-15</inkml:trace>
  <inkml:trace contextRef="#ctx0" brushRef="#br0" timeOffset="154451.0833">28963 10848 0,'-18'0'32,"18"35"-17,0-17-15,0 35 16,18-36-16,0 19 16,-1-19-16,1-17 0,17 0 15,-17 0 1,17-53-16,-17 18 15,-1-35-15,-17 34 16,18-34-16,-18 52 16,0 0-16,0 1 15,0 34 1,0 36-16,18 36 16,17 34-1,0-35 1,-35-70-16,0 17 15,-17 0 1,-19-35-16,-17 0 16,18-17-1,0 17-15,17-18 0,1 18 16,-1 0-16,0 0 0,-17 0 16</inkml:trace>
  <inkml:trace contextRef="#ctx0" brushRef="#br0" timeOffset="154668.43">28610 11307 0,'18'0'16,"0"0"-1,-1 0-15,36 0 0,0 0 16,0 0-16,18 0 0,105 0 15,-70-18-15,88 0 16,-124 18-16,1 0 16,-18-17-16,-18 17 0,0 0 15</inkml:trace>
  <inkml:trace contextRef="#ctx0" brushRef="#br0" timeOffset="155163.6243">29139 11659 0,'-17'-17'31,"-1"17"-31,1 17 16,-1 1-16,-17 35 15,35-35-15,-18 34 16,18-34-16,18 35 16,-1-35-16,1-1 15,0-17 1,-1 0-16,1-17 15,-1-1-15,-17-17 16,18 17-16,-18-52 16,0 52-16,0-17 15,0-1-15,18 36 32,-18 18-32,17 0 0,1 35 15,0-18-15,17-18 16,18 19-1,-36-19-15,19 1 16,-19-18-16,1 0 0,-36 0 16,1 0-1</inkml:trace>
  <inkml:trace contextRef="#ctx0" brushRef="#br0" timeOffset="156030.9712">30163 11254 0,'17'0'15,"1"0"1,-1 0-16,19 0 0,52 0 15,-53 0 1,0 0-16,1 0 0,-1 0 16,-17 0-1</inkml:trace>
  <inkml:trace contextRef="#ctx0" brushRef="#br0" timeOffset="156180.5652">30339 11201 0,'0'0'16,"18"70"-16,-1-34 0,18 16 16,-17-16-16,17 17 15,-17-36-15,0 19 16</inkml:trace>
  <inkml:trace contextRef="#ctx0" brushRef="#br0" timeOffset="156513.7369">30992 10583 0,'0'0'16,"-18"0"-16,18 18 0,-35 70 15,35-17-15,0-1 16,0 1-16,0-1 16,17 54-16,-17-71 15,36 35-15,-1-53 16,-18 1-16,19-1 15,-1-35-15,-17 0 16,-1-18-16</inkml:trace>
  <inkml:trace contextRef="#ctx0" brushRef="#br0" timeOffset="156696.5743">31238 10866 0,'0'0'16,"0"88"-16,0-35 0,18 35 16,-18-35-16,35 17 15,-35-34-15,36-1 16,-36-17-16,17-18 16</inkml:trace>
  <inkml:trace contextRef="#ctx0" brushRef="#br0" timeOffset="156831.0341">31450 11042 0,'18'0'0,"-36"0"0,53 0 16,1 18 0,-19-18-16,1 17 0</inkml:trace>
  <inkml:trace contextRef="#ctx0" brushRef="#br0" timeOffset="157211.0047">31750 11024 0,'0'0'0,"0"18"16,0 35-1,18-35-15,-18-1 16,17 1-16,19-18 15,-19 0-15,36-18 16,-35 1-16,17-19 16,-17 19-16,-1-36 15,-17 35-15,18 0 16,0 18 0,-1 53-1,-17-17-15,18 17 0,-18-18 16,18 0-16,-18 18 0,17-18 15,-17 36-15,18-36 16,-36-35 0,1 0-16,-36-18 15,17 18-15,-34-35 16,34 35 0,-34 0-16,35 0 15</inkml:trace>
  <inkml:trace contextRef="#ctx0" brushRef="#br0" timeOffset="157534.3009">30551 11677 0,'-18'0'16,"36"0"-16,-18 0 0,52 0 16,1 0-16,0 0 15,106 0-15,-71 0 16,124 0-16,-89 0 16,124-18-16,-106 18 15,124-17-15,-159 17 16,70-18-1,-123 18-15,-18 0 16,-52 18-16,-71-1 16</inkml:trace>
  <inkml:trace contextRef="#ctx0" brushRef="#br0" timeOffset="158166.7121">32226 10672 0,'0'17'47,"18"36"-47,0-18 16,-1 18-16,1 0 0,17 53 15,-17-53-15,-1 18 16,-17-19-16,-17 37 16,-1-1-1,-17-53-15</inkml:trace>
  <inkml:trace contextRef="#ctx0" brushRef="#br0" timeOffset="158610.9322">31027 11994 0,'0'0'16,"0"18"-1,17 17 1,-17-17-16,0 17 0,18 18 16,0 0-1,-18-18-15,17-17 16,-17 0-16,18 35 16,-18-36-16,18-17 0,-1 18 15,-17 0-15,18-36 16,0 18-16</inkml:trace>
  <inkml:trace contextRef="#ctx0" brushRef="#br0" timeOffset="158977.5037">31309 12012 0,'0'0'0,"18"0"32,-18 18-32,0-1 15,17 36-15,-17-17 16,0 16-16,0-16 16,18 17-1,-18-36-15,0 1 0,18-18 16</inkml:trace>
  <inkml:trace contextRef="#ctx0" brushRef="#br0" timeOffset="159156.0081">31503 12171 0,'0'0'0,"35"0"15,-17 0-15,35 0 16,-18 0-16,-17 0 16,-1-18-16,1 18 0</inkml:trace>
  <inkml:trace contextRef="#ctx0" brushRef="#br0" timeOffset="159795.7932">31962 12153 0,'-18'0'15,"0"0"-15,1 18 16,17-1-16,-18 1 0,0 17 16,18-17-16,0 17 15,18-17-15,0 0 16,-18-1-16,35-34 15,-17 17-15,-1-36 16,-17 19 0,18-19-16,-18 19 15,-18-19-15,18 19 16,0-1-16,18 18 31,0 18-31,-18-1 0,17 19 16,-17-19-1,18 1-15,0 0 0,-1-1 16,18-17 0,-17 18-16</inkml:trace>
  <inkml:trace contextRef="#ctx0" brushRef="#br0" timeOffset="160012.8749">32173 11924 0,'36'53'0,"-72"-106"0,107 159 16,-36-18-16,-17-53 16,17 36-1,-17-36-15,-18 18 16,0-18-16,-36 18 15,1-35-15,-35 17 16,34-35-16</inkml:trace>
  <inkml:trace contextRef="#ctx0" brushRef="#br0" timeOffset="160690.8853">30992 11959 0,'0'-17'16,"0"-1"15,0 0-15,17 1-1,-17-1 1,-17 18 31,-1 18-31,18-1-16,-18 19 15,18-1-15,0 35 16,0-17-16,18 0 15,17 35 1,-17-35-16,17-17 0,18 34 16,-18-17-1,-17-53-15,0 18 16,-36-36-16</inkml:trace>
  <inkml:trace contextRef="#ctx0" brushRef="#br0" timeOffset="163461.4833">27623 10037 0,'-18'0'15,"36"0"1,17 0 0,0 0-16,71 0 15,-53 17-15,88-17 16,-35 0-16,88 0 16,-88 0-1,141 0-15,-124 18 16,1-18-16,140 35 15,-140-35-15,87 35 16,-123-17-16,-17-18 0,0 18 16,52 17-1,-70-35-15,17 18 16,-52-18-16,17 17 16,-17-17-16</inkml:trace>
  <inkml:trace contextRef="#ctx0" brushRef="#br0" timeOffset="167720.5178">28310 12823 0,'18'-17'16,"0"17"-16,-1-18 15,1 18-15,0-17 0,-1 17 16,1 0-16,0-18 0,34 0 16,-34 18-16,35-35 15,-35 35-15,17-18 16,-17 18-1,34-17-15,-34 17 16,17 17-16,-17-17 16,0 36-16,-1-19 15,19 1 1,-19-18-16,19 0 16,-1-18-16,18-17 15,-36 17-15,19 1 16,-1-1-16,-17 18 15,17 0-15,-18 18 16,54 17 0,-36-35-16,1 18 0,52 17 15,-18-17 1,-52-1-16,17-17 16,-17 0-16,35 18 15,-36-18-15,36 0 0,-17 0 16,17-18-1,-18 1-15,35-1 16,-52 18-16,17 0 16,-17-18-16,0 18 0,-1 0 15,1 18-15,17 0 16,-17-18-16,35 17 16,-18 1-16,36-1 15,-19-17-15,37-17 16,-36 17-16,-1 0 15,-16 0-15,34 17 16,-34 1-16,34 17 16,-17-17-16,-18 17 15,18-17-15,0 0 0,53-1 16,-53-17-16,0 0 16,0 0-16,70 0 15,-70 0-15,18 0 16,70-17-16,0 17 15,-53 0-15,0 0 16,-17 0-16,88 17 16,-89-17-16,-17 0 0,53 18 15,-71-18 1,18 0-16,0 0 0,35-18 16,-35 18-16,18-35 15,-54 17-15</inkml:trace>
  <inkml:trace contextRef="#ctx0" brushRef="#br0" timeOffset="172180.0481">30004 10248 0,'17'0'16,"1"-17"-16,0 17 16,-1 0-16,19-18 15,-19 18-15,1 0 0,35 18 16,-36-1-1,72 18-15,-36-17 16,-1-18-16,19 18 0,0-18 16,17 0-16,53-18 15,-71 0-15,36-17 16</inkml:trace>
  <inkml:trace contextRef="#ctx0" brushRef="#br0" timeOffset="179275.8533">28187 12788 0,'0'-17'0,"-18"17"16,36 0 15,0 0-15,-1 0-1,19 17-15,34-17 16,-35 0-16,18 0 16,53 0-1,-35-17-15,87 17 16,-69 0-16,105-18 0,-89 18 15,89 0-15,-88 0 16,-17 18-16,-1-18 16,88 35-16,-88-18 15,-17 1-15,17 0 0,71 17 16,-71-17-16,106-1 16,-88-17-16,0 18 15,88-18 1,-18 35-16,-88-17 15,106 17-15,-88 0 16,106 1-16,-89-1 16,-17-17-16,0-1 0,106 19 15,-124-36 1,71 17-16,-89-17 16,18 0-16,-35 18 15,0-18 1,-18 0-16,18 0 15,-53 17-15,18-17 16,-36 0 0,-17 0-16</inkml:trace>
  <inkml:trace contextRef="#ctx0" brushRef="#br0" timeOffset="189709.9863">26405 10195 0,'0'-17'15,"0"-1"17,-17 18-32,17-18 15,-18 1-15,-35-1 16,18 18-16,-18 0 16,0 0-16,-35 0 0,-88 0 15,70 18-15,-106-18 16,106 0-16,-88 17 15,106-17-15,-88 0 16,105 0-16,-52 18 16,70 0-16,-18-1 15,53 1-15,1 0 16,-1 17 0,1-18-16,-1 36 15,0 0-15,1-17 16,-1-1-16,-17 0 0,17 0 15,-35 71-15,36-35 16,-19 70 0,19-71-16,-1 89 15,18-71-15,0 54 16,18-72-16,-1 36 16,1-53-16,17 35 15,0-53-15,18 18 16,-17-35-16,52 17 15,-35-17-15,70-1 16,-52-17-16,88 18 16,-71-18-16,106 18 15,-88-18-15,123 17 16,-106-17 0,107 36-16,-125-36 15,1 0-15,0 0 0,53 0 16,-89 0-16,-17 0 15,0 0-15,-17 0 16,-19 0-16,1-18 16,-18 0-16,0 1 15,0-19-15,17 19 0,-17-71 16,18 35-16,0-53 16,-1 35-1,36-105-15,0-53 16,-17 87-16,-19-104 15,-17 122-15,-17-52 16,-19 123-16,-17 0 16,-53 0-16,54 18 15,-37 17 1,54 18-16,0 0 0,-36 18 16,36-1-16,17 1 15</inkml:trace>
  <inkml:trace contextRef="#ctx0" brushRef="#br0" timeOffset="190749.9136">23707 14076 0,'0'-35'15,"0"17"1,-18 0-16,18 1 16,-18-1-16,1 18 15,-1 0-15,-17 18 0,0 35 16,17-18-16,-17 53 15,17-53 1,18 36-16,0-53 16,18 17-16,-1-35 15,36 0-15,-18-35 16,18-18-16,-35 0 16,0 17-16,-1-69 15,-17 34-15,0 18 16,0-17-16,-17-1 0,-1-70 15,0 88-15,-17-35 16,35 70-16,-35 18 16,35 18-16,-18 70 15,18-35 1,0 88-16,18-70 16,17 34-16,0-52 15,18 35-15,-17-70 16,-1 17-16,-17-17 0,17 17 15</inkml:trace>
  <inkml:trace contextRef="#ctx0" brushRef="#br0" timeOffset="191205.6085">23971 14323 0,'0'0'0,"0"53"0,-17 0 16,17-18 0,-18 0-16,18-70 31,18-36-15,-18 18-16,17-70 15,-17 52-15,0-87 16,18-1-1,0 88-15,-1 18 0,1 1 16,17-19-16,-17 36 16,35-1-16,-36 19 15,19-1-15,-19 18 16,1 18 0,-18 17-16,17 36 15,-17-18-15,0-1 0,0 19 16,-17 0-16,17 70 15,0-71-15,17 36 16,-17-53-16,18 0 16,0-18-16,-18-17 0,17 17 15,1 0-15,-18-52 32</inkml:trace>
  <inkml:trace contextRef="#ctx0" brushRef="#br0" timeOffset="191383.4716">23971 14058 0,'18'-17'16,"0"17"-1,-1 0-15,36 0 16,-18 0-16,1 17 0,17 1 15,-36-18-15,1 0 16</inkml:trace>
  <inkml:trace contextRef="#ctx0" brushRef="#br0" timeOffset="191922.417">24483 13159 0,'17'-18'15,"1"0"-15,0 18 16,-18 18 15,0 35-15,-18-18-16,0 36 15,1-36-15,-1 53 16,18-53-16,0 36 16,18-53-1,-1-1-15,1 19 16,35-19-1,-35-17-15,17 0 0,0 0 16,-17 0 0,-1-17-16</inkml:trace>
  <inkml:trace contextRef="#ctx0" brushRef="#br0" timeOffset="192395.1022">24836 13212 0,'17'0'0,"-34"0"0,52 0 15,-35 17 16,0 18-31,-18-17 16,18 17-16,-17-17 16,17 17-16,0 18 0,0-35 15,0 17-15,17-17 16,1-1-16,-18 1 16,35 0-16,-17-18 15,-1 0-15,1 0 16,0 0-1,-1 0-15,-17-18 16,0 0 0</inkml:trace>
  <inkml:trace contextRef="#ctx0" brushRef="#br0" timeOffset="192796.2038">24536 13088 0,'17'-18'0,"1"18"15,0-17 1,-1 17-16,1 0 16,17-18-1,-17 18-15</inkml:trace>
  <inkml:trace contextRef="#ctx0" brushRef="#br0" timeOffset="193674.1159">25118 13070 0,'17'0'15,"19"0"1,-1 0 0,-17 0-16,17 0 0,-17 0 15,17 0-15,18 0 16,-36 0-16,1 0 15,0 0-15,-18 18 16,0 0-16,0 35 16,-18-18-1,18 53-15,0-35 16,18 35-16,-18-53 16,0 36-16,17-36 15,-17 1-15,-17-19 16,17 1-16,-18-18 15,-17 0 1,-1-18 0,19 18-16,-1-17 0,1 17 15,-1 0 1</inkml:trace>
  <inkml:trace contextRef="#ctx0" brushRef="#br0" timeOffset="195188.0492">25665 14146 0,'17'0'15,"19"0"1,-1 0 0,0-17-16,18 17 15,-35 0-15,-1 17 16,-17 1-16</inkml:trace>
  <inkml:trace contextRef="#ctx0" brushRef="#br0" timeOffset="195314.8652">25665 14323 0,'70'0'0,"-140"0"0,158 0 15,-71 0-15,19 0 16,-19-18-16</inkml:trace>
  <inkml:trace contextRef="#ctx0" brushRef="#br0" timeOffset="197233.0199">26441 13388 0,'0'-18'31,"0"36"16,-36 35-32,19 0-15,-18 70 16,17-35-16,0 18 0,-17 18 16,17-1-16,1 1 0,-1-1 15,18 106-15,0-140 16,18 87-16,-1-123 16,19 53-16,-19-71 15,36 18 1,-35-35-16</inkml:trace>
  <inkml:trace contextRef="#ctx0" brushRef="#br0" timeOffset="197728.6377">26529 14270 0,'18'0'15,"-1"0"1,1 0 0,-1 0-16,1 0 0,0 0 15,-1 0-15,1 0 16</inkml:trace>
  <inkml:trace contextRef="#ctx0" brushRef="#br0" timeOffset="198561.1213">27199 13600 0,'0'-18'0,"-17"18"15,17 18 17,-18 35-17,18-18-15,0 35 16,0-52-16,18 17 16,-1-17-16,1 0 15,35-36-15,-36 0 16,1 1-16,0-19 0,17-17 15,-35 18-15,18-18 16,-18 36 0,17-1-16,-17 36 15,18 70 1,-18-35-16,17 53 16,-17-54-16,18 1 15,-18-17-15,0 17 0,0-1 16,-18-34-16,1 17 15,-1-35-15,1 0 16,-19-17 0,19-19-16,-19 1 15,19 0-15,-1 17 16,0 1-16,18-19 0</inkml:trace>
  <inkml:trace contextRef="#ctx0" brushRef="#br0" timeOffset="198895.8413">27534 13264 0,'0'0'0,"-17"0"0,-1 18 16,18 17-16,-18 1 15,18-19-15,0 19 16,0-1-16,18 35 15,0-34-15,-18-19 0,35 19 16,-17-19-16</inkml:trace>
  <inkml:trace contextRef="#ctx0" brushRef="#br0" timeOffset="199073.9306">27658 13388 0,'0'35'16,"17"-17"-16,-17 17 16,0-17-16,18 17 15,0-17 1,-18-1-16,17-17 16</inkml:trace>
  <inkml:trace contextRef="#ctx0" brushRef="#br0" timeOffset="199257.8168">27799 13247 0,'35'35'16,"-17"-17"-16,-1 17 16,36 36-1,-35-36-15,0 35 16,-18-34-16,0-1 0,-36 36 15,19-54-15,-19 1 16</inkml:trace>
  <inkml:trace contextRef="#ctx0" brushRef="#br0" timeOffset="200421.0113">26882 14429 0,'0'-18'16,"53"18"0,-36-18-16,89 18 15,-35 0-15,87 0 16,-52 0-16,-18 0 15,71 0-15,-88 0 16,35 18-16,-89-18 16,1 0-16,-36 0 15,1 18-15</inkml:trace>
  <inkml:trace contextRef="#ctx0" brushRef="#br0" timeOffset="201071.3443">27111 14870 0,'-18'-36'15,"1"19"1,-1 17 0,0 0-16,1 0 15,-1 0-15,-17 53 16,17-36-16,-17 36 15,17-18-15,18-17 0,0 0 16,18 17-16,0-35 16,17 0-1,-17 0-15,17-35 16,-18 17-16,1-17 16,0 17-16,-1-17 15,-17 17-15,18 36 47,0 17-47,-18-17 16,35 17-16,-17-17 15,17 17-15,-18-35 16,19 0-16,-19 0 16</inkml:trace>
  <inkml:trace contextRef="#ctx0" brushRef="#br0" timeOffset="202246.1666">27287 14605 0,'0'-18'16,"0"36"-16,0-53 0,0 17 15,0 36 17,-17 17-17,17 0 1,0 1-16,-18-19 0,18 18 16,18-17-16,-18 17 15,17-35-15,1 0 16,0 0-1,-1 0-15</inkml:trace>
  <inkml:trace contextRef="#ctx0" brushRef="#br0" timeOffset="202410.9933">27411 14676 0,'0'35'15,"0"-70"-15,17 87 16,1-16 0,0-36-16,-1 17 15</inkml:trace>
  <inkml:trace contextRef="#ctx0" brushRef="#br0" timeOffset="202615.3289">27517 14552 0,'17'18'16,"1"-1"-16,0 1 16,17 17-16,-17-17 15,-1 17-15,-17-17 16,0-1-16,-35 19 15</inkml:trace>
  <inkml:trace contextRef="#ctx0" brushRef="#br0" timeOffset="203201.2532">28011 14393 0,'0'0'16,"17"0"15,1-17-31,-1 17 16,1 0-16,17 0 0,1 0 15,-19 0-15,19 0 0,-1 0 16,-17 0-16,-1 0 16</inkml:trace>
  <inkml:trace contextRef="#ctx0" brushRef="#br0" timeOffset="203366.7366">28134 14217 0,'0'0'0,"0"35"0,0 1 16,0 16-16,18 37 15,-1-54-15,1 35 16,0-34-16,17-19 15</inkml:trace>
  <inkml:trace contextRef="#ctx0" brushRef="#br0" timeOffset="203796.7813">28751 13353 0,'0'-18'16,"-17"36"0,-1 52-1,18-17-15,-18 0 0,18 88 16,0-70-16,18 70 15,0-88-15,-1 0 16,19 35-16,-19-53 16,19 0-1,-19-17-15,1-18 16</inkml:trace>
  <inkml:trace contextRef="#ctx0" brushRef="#br0" timeOffset="204028.4829">28998 13582 0,'0'35'15,"18"1"-15,-18-1 0,18 0 16,-1 53-16,-17-35 15,0-18-15,0 1 0,18 34 16,-18-34-16,18-19 16</inkml:trace>
  <inkml:trace contextRef="#ctx0" brushRef="#br0" timeOffset="204167.1745">29281 13917 0,'0'0'0,"35"-18"0,-18 1 16,1 17-16,35-18 15,-53 1-15</inkml:trace>
  <inkml:trace contextRef="#ctx0" brushRef="#br0" timeOffset="204685.0225">29598 13829 0,'0'-18'15,"0"36"1,0 17 0,0 0-16,0 18 15,0-17-15,35 17 16,-17-36-16,35 1 16,-35-18-1,17 0-15,0 0 16,-17-18-16,17-17 15,-35 17-15,18 1 0,-1-19 16,-17 54 15,18 53-15,-18-36-16,0 53 16,18-53-16,-1 36 15,-17-36-15,0 18 16,0-35-16,-17-18 15,-1 0-15,-35 0 16,35-18-16,-17-17 16,0 17-16,17-17 0,-35-36 15,18 36-15,0-36 16</inkml:trace>
  <inkml:trace contextRef="#ctx0" brushRef="#br0" timeOffset="204980.2262">29968 13353 0,'0'17'16,"-17"19"0,17-1-16,0 0 0,17 36 15,-17-36-15,18 36 16,0-36-16,17 0 16,-17-17-1,17-18-15,-17 0 16</inkml:trace>
  <inkml:trace contextRef="#ctx0" brushRef="#br0" timeOffset="205152.6242">30145 13547 0,'0'35'16,"0"-70"-16,18 88 0,-18-18 15,17-35-15,-17 18 16,18-18-16</inkml:trace>
  <inkml:trace contextRef="#ctx0" brushRef="#br0" timeOffset="205426.1755">30251 13458 0,'17'0'16,"1"18"-16,0 0 15,-1-1 1,1 1-16,0 0 15,-1-1-15,-17 1 0,0 0 0,0-1 16,0 1-16,0 0 16,-17-18-16,17 17 15,-18-17-15</inkml:trace>
  <inkml:trace contextRef="#ctx0" brushRef="#br0" timeOffset="205881.6571">30392 13247 0,'0'0'0,"17"0"16,19 35 0,-1-17-16,0 17 15,36 71-15,-54-53 16,36 88-16,-35-88 16,-18 88-1,0-88-15,-35 70 16,17-87-16,-35 34 15,18-35-15,0-17 0,-1 0 16</inkml:trace>
  <inkml:trace contextRef="#ctx0" brushRef="#br0" timeOffset="206393.57">28593 14534 0,'53'0'16,"35"-17"-16,53 17 15,-53 0-15,18 0 16,123-18 0,230 1-1,-106-1-15,-1 18 16,-122-18-1,-160 18-15,-34 18 16,-54-18-16,-35 18 16</inkml:trace>
  <inkml:trace contextRef="#ctx0" brushRef="#br0" timeOffset="206826.8152">28945 14658 0,'0'0'0,"-17"0"15,-1 0 1,18 18-16,-17 17 15,-1 35-15,18 19 16,0-36-16,18-18 16,-1 71-1,-17-53-15,53 17 0,-35-35 16,-1-17-16,36 17 16,-17-35-16</inkml:trace>
  <inkml:trace contextRef="#ctx0" brushRef="#br0" timeOffset="207032.4879">29245 14834 0,'0'0'15,"18"71"-15,-18-36 0,18 36 16,-1-36-16,1 18 15,-18-35 1,17 17-16,-17-18 16,0 1-16</inkml:trace>
  <inkml:trace contextRef="#ctx0" brushRef="#br0" timeOffset="207339.3377">29528 15028 0,'35'-17'15,"-18"17"-15,1 0 16,35-18-16,-35 18 16,-1 0-16,1 0 15</inkml:trace>
  <inkml:trace contextRef="#ctx0" brushRef="#br0" timeOffset="207794.4239">30004 14993 0,'0'-18'16,"0"36"-16,-18-36 15,18 1-15,-35 17 16,0 17 0,17 1-16,18 17 0,-18-17 15,1 35-15,17-18 16,17-17-16,1 17 15,17-17 1,18-18-16,-35-18 16,-1-17-1,1 17-15,-18-17 16,18 17-16,-18 1 16,17 17-1,1 17 1,0-17-1,17 36-15,-17-19 16,-1 1-16,1-1 16,-1-17-16</inkml:trace>
  <inkml:trace contextRef="#ctx0" brushRef="#br0" timeOffset="208028.0799">30163 14640 0,'0'53'0,"0"-106"0,0 141 15,0-52-15,17 34 16,1-34-16,35 17 15,-36-36-15,1-17 16,0 18-16,-1-18 0,1 0 16</inkml:trace>
  <inkml:trace contextRef="#ctx0" brushRef="#br0" timeOffset="208195.8891">30357 14764 0,'0'53'16,"0"-106"-16,17 141 0,-17-70 0,18 17 15,-18-17-15,17-18 16,-17 17-16</inkml:trace>
  <inkml:trace contextRef="#ctx0" brushRef="#br0" timeOffset="208402.1869">30462 14693 0,'0'0'0,"0"35"16,18-17-16,0 0 0,-1 35 15,1-36-15,0 36 16,-18-35-16,0 17 15,0-17-15,-18-18 16,0 0 0</inkml:trace>
  <inkml:trace contextRef="#ctx0" brushRef="#br0" timeOffset="209073.9083">31203 14534 0,'0'-17'0,"18"17"15,-1 0-15,19 0 16,-19 0-16,36 0 16</inkml:trace>
  <inkml:trace contextRef="#ctx0" brushRef="#br0" timeOffset="209229.732">31679 14570 0,'18'0'16,"0"0"-16,-1 0 15,1 0-15,17 0 16,-17 0-16</inkml:trace>
  <inkml:trace contextRef="#ctx0" brushRef="#br0" timeOffset="209340.0722">32120 14587 0</inkml:trace>
  <inkml:trace contextRef="#ctx0" brushRef="#br0" timeOffset="209446.9823">32244 14605 0,'0'0'15,"18"0"1,-36 0-16</inkml:trace>
  <inkml:trace contextRef="#ctx0" brushRef="#br0" timeOffset="209948.2975">27869 16633 0,'18'0'15,"0"0"1,17 0 0,-17 0-16</inkml:trace>
  <inkml:trace contextRef="#ctx0" brushRef="#br0" timeOffset="210080.3321">28222 16651 0,'18'0'16,"0"0"0,-1-18-16,1 18 0</inkml:trace>
  <inkml:trace contextRef="#ctx0" brushRef="#br0" timeOffset="210201.2654">28522 16616 0,'18'0'16,"-1"0"-16,-17-18 0,18 1 16</inkml:trace>
  <inkml:trace contextRef="#ctx0" brushRef="#br0" timeOffset="210975.3603">29422 16104 0,'0'0'0,"-18"0"16,0 18-1,18 0-15,0 52 16,18-52-16,0 35 15,17-36-15,-17 1 0,35-18 16,-18 0 0,0 0-16,-17-18 0,-1 1 15,1-1-15,0-35 16,-1 36-16,-17-1 0,18 0 16,-18 36-1,18 35 1,-1 0-16,1 0 0,-1 52 15,-17-52-15,18 0 16,-18 35-16,-18-52 16,-17-1-1,18-17-15,-19-18 0,1 0 16,17-18-16,-52-17 16,35-1-16,17 1 15,-17 0-15,-1 0 0,1-36 16</inkml:trace>
  <inkml:trace contextRef="#ctx0" brushRef="#br0" timeOffset="211237.8292">29898 15787 0,'0'17'16,"0"19"-1,0-1 1,0-17-16,0 35 16,18-36-16,-1 36 15,1-53-15,17 18 16,-17-18-16,-1 0 15</inkml:trace>
  <inkml:trace contextRef="#ctx0" brushRef="#br0" timeOffset="211620.2093">30074 15928 0,'0'53'16,"0"-106"-16,0 123 0,0-34 15,18-19-15,-18 1 16,18-18-1,-18-18-15,17-17 16,-17-18-16,18 36 16,0-1-1,-18 0-15,17 18 0,1 18 16,-18 0 0,0 17-16,17 0 15,-17-17 1,18-18-1,0 0-15,17-18 16,-17 0-16,-18 1 0,17 17 16,1-35-16,0 35 15,-1 0 1,-17 17 0,0 18-16,0-17 15,0 17-15,18-35 16,-18 18-16,35-18 15,-17 0-15</inkml:trace>
  <inkml:trace contextRef="#ctx0" brushRef="#br0" timeOffset="211806.1943">30498 15769 0,'35'35'16,"-70"-70"-16,88 88 15,-18-18-15,18 54 16,-36-54-16,19 53 16,-36-53-16,0 1 0,-18-1 15,-17 35-15,-1-52 16</inkml:trace>
  <inkml:trace contextRef="#ctx0" brushRef="#br0" timeOffset="212225.9612">29245 16898 0,'18'0'16,"70"-18"-1,-17 1-15,-1 17 0,107 17 16,-72 1-16,19-18 16,105 18-16,-123-1 15,106-17 1,-142 0-16,36-17 16,-71 17-16,-17 0 15,-36 0-15,-52 0 16</inkml:trace>
  <inkml:trace contextRef="#ctx0" brushRef="#br0" timeOffset="212816.9209">29651 17233 0,'-18'-17'16,"1"17"0,-1 0-1,0 0-15,1 0 16,-18 17-16,-1 1 16,19-1-16,-1 19 15,0-1-15,1 0 16,17 18-16,17-35 15,19 17-15,-1-35 16,0 18-16,0-36 16,-17 1-16,0 17 15,-1-36-15,1-17 16,0 36-16,-18-36 16,0 35-16,-18 0 15,18 1-15,0 34 31,18 36-15,-18-17-16,35 17 16,0-18-16,0-17 0,-17 17 15,53 0 1,-36-35-16</inkml:trace>
  <inkml:trace contextRef="#ctx0" brushRef="#br0" timeOffset="213322.5603">28734 16845 0,'-18'0'16,"36"0"-16,-18 0 15,17 0 1,1-17-16,17 17 0,-17 0 16,0-18-16</inkml:trace>
  <inkml:trace contextRef="#ctx0" brushRef="#br0" timeOffset="213739.5527">29810 17127 0,'-18'0'0,"36"0"0,-54 18 15,36 17 1,18 1 0,-18-19-16,18 36 0,-1-35 15,19-1 1,-19 1-16,1-18 15</inkml:trace>
  <inkml:trace contextRef="#ctx0" brushRef="#br0" timeOffset="214139.4471">29968 17268 0,'0'0'15,"-17"18"-15,17 0 0,17-18 32,-17-18-32,18-17 15,0 17 1,-1 1-16,-17-1 0,18 18 16,0-18-16,-18 36 15,0 0 1,0-1-1,17-17 17,1 0-17,17-17 1,-17 17-16,0 17 16,-1 1-16,-17-1 15,0 1 1,0 0-16,18-1 15,-1-17-15,-17-17 16</inkml:trace>
  <inkml:trace contextRef="#ctx0" brushRef="#br0" timeOffset="214290.5851">30357 17198 0,'0'0'0,"0"18"0,35 34 15,-35-34-15,17 17 16,-17-17-16,0 0 16,-17-18-1</inkml:trace>
  <inkml:trace contextRef="#ctx0" brushRef="#br0" timeOffset="214618.8679">31009 16951 0,'0'0'0,"35"0"16,-17 0-1,35-18-15,-18 18 16,18 0-16,-35-17 15</inkml:trace>
  <inkml:trace contextRef="#ctx0" brushRef="#br0" timeOffset="214773.2236">31168 16845 0,'0'0'16,"0"71"-16,0-18 0,0-36 0,35 36 15,-17-18-15,-1-17 16,1-18-16,0 18 0</inkml:trace>
  <inkml:trace contextRef="#ctx0" brushRef="#br0" timeOffset="215046.5424">31591 15998 0,'0'-17'0,"0"34"15,-17 1-15,17 70 16,-18-35-16,18 18 0,0-1 15,0 1-15,0-18 0,35 70 16,-17-70-16,35 18 16,-36-54-16,1 1 15</inkml:trace>
  <inkml:trace contextRef="#ctx0" brushRef="#br0" timeOffset="215234.9575">31785 16298 0,'0'0'16,"0"106"-16,18-71 0,-18 18 16,53 18-1,-36-53-15,1-1 0,0-17 16,-1 18-16,1-36 15</inkml:trace>
  <inkml:trace contextRef="#ctx0" brushRef="#br0" timeOffset="215378.708">31997 16439 0,'35'0'15,"-17"0"-15,35 0 16,-36-17-1,19 17-15,-1-18 16</inkml:trace>
  <inkml:trace contextRef="#ctx0" brushRef="#br0" timeOffset="215719.446">32209 16387 0,'0'17'0,"0"18"16,17 18-1,1-17 1,0-19-16,-1-17 0,1 18 16,17-18-1,-17-18-15,-1 18 0,1-35 16,17 35 0,-17 0-16,0 53 15,-1-18 1,1 53-16,-18-52 15,17 52-15,-17-53 16,0 36-16,-17-54 16,-18 1-1,-1-18-15,19 0 0,-19-18 16,19 1-16,-19-1 0,-16-52 16,16 52-16,1-70 15,17 52-15</inkml:trace>
  <inkml:trace contextRef="#ctx0" brushRef="#br0" timeOffset="216293.5774">32508 16016 0,'0'0'16,"0"18"-1,0-1-15,0 1 16,18 17-16,-18 1 0,18 17 16,-1-36-16,1 1 15,0-18 1,-18-35 0,17 17-16,-17-17 15,0 17-15,0 0 0,18 18 16,-18-17-16,18 34 15,-18 1 1,0 35 0,0-35-16,0 17 15,0-18-15,0-34 32,17 17-32,-17-35 15,18 17 1,0 0-16,-1 18 15,1 0 1,-18 18 0,0 0-16,0-1 15,0 1 1,17-18-16,1 0 16,17-18-1,-17 18 1,0 0-1,-18 18-15,0-1 16,0 1 0,0 0-16,17-18 15</inkml:trace>
  <inkml:trace contextRef="#ctx0" brushRef="#br0" timeOffset="216474.7261">32879 16087 0,'18'17'16,"-1"19"-1,-17-1 1,18 0-16,-1-17 16,1-1-16,-18 1 15,-18-18-15</inkml:trace>
  <inkml:trace contextRef="#ctx0" brushRef="#br0" timeOffset="217281.2186">33055 15963 0,'0'-17'0,"0"34"15,18 1 1,0 17-16,17 53 16,-35-52-16,17 17 15,1-1-15,-18 1 16,18 0-16,-18 0 0,0 35 15,0-52-15,-18 17 16,-17-1-16,0-16 16,-1-19-16,1 1 0</inkml:trace>
  <inkml:trace contextRef="#ctx0" brushRef="#br0" timeOffset="217564.4989">31221 17022 0,'0'0'0,"17"0"0,19 0 16,17 0-16,70 0 15,-17 0-15,106 17 16,-89-17-16,124 0 15,-106 18-15,106-18 16,-106 0-16,71 0 16,-124 0-16,-17 0 15,-54 0-15,-52 17 16,-18-17-16</inkml:trace>
  <inkml:trace contextRef="#ctx0" brushRef="#br0" timeOffset="217815.3419">31785 17216 0,'0'0'16,"-17"35"-16,17 0 0,0 53 15,0-35-15,0 0 16,0 0-16,0 53 16,0-71-16,0 0 0,17 18 15,1-35 1,0-18-16</inkml:trace>
  <inkml:trace contextRef="#ctx0" brushRef="#br0" timeOffset="218404.0492">32120 17339 0,'18'0'16,"-36"0"-16,36 18 16,-36 52-1,18-17-15,18-18 16,-18 18-16,0 0 0,0-17 15,0-1-15,18 18 0,-18-36 16,0 1-16,0 0 16</inkml:trace>
  <inkml:trace contextRef="#ctx0" brushRef="#br0" timeOffset="218549.561">32350 17551 0,'35'0'16,"-70"0"-16,88 0 0,-36 0 0,1 0 15,0-18-15</inkml:trace>
  <inkml:trace contextRef="#ctx0" brushRef="#br0" timeOffset="219099.8857">32579 17533 0,'0'0'16,"18"0"-16,-18 18 0,17-18 15,1 0-15,-36 0 47,18-18-31,0 0-1,-17 18 48,-1 0-48,0 0-15,1 18 16,-19 17 0,36 1-16,-17 17 15,17-18-15,17-18 0,1 1 16,0-18 0,-1 0-16,19 0 15,-36-18 1,17 1-16,1-18 15,-18-1-15,0 19 16,18 17-16,-18-18 0,17 18 16,-17 35-1,18-17 1,-18 17-16,18-17 16,-18 17-16,17-35 15</inkml:trace>
  <inkml:trace contextRef="#ctx0" brushRef="#br0" timeOffset="219288.5317">32738 17321 0,'-18'36'16,"18"-1"-16,0 0 15,0-17-15,18 17 16,-1-17 0,1-36-1</inkml:trace>
  <inkml:trace contextRef="#ctx0" brushRef="#br0" timeOffset="219562.9635">32808 17392 0,'0'35'15,"0"-17"-15,0 0 16,0-1 0,0 1-16,0-1 0,18-34 31,0-1-15,-18 1-16,35-1 15,-17 18 1,17 0-16,-18 18 15,1-18-15,-18 17 16,0 18 0,18-35-1,-36 0 1</inkml:trace>
  <inkml:trace contextRef="#ctx0" brushRef="#br0" timeOffset="219734.2968">33038 17392 0,'17'35'0,"-17"-17"16,0 0-16,18 17 16,-18-18-16,0 1 15,-18 0-15,1-18 16</inkml:trace>
  <inkml:trace contextRef="#ctx0" brushRef="#br0" timeOffset="220118.9952">33143 17304 0,'18'35'16,"-18"36"-1,0-36-15,18 88 16,-18-70-16,0 18 16,0-18-16,0 0 0,0 0 15,-18-36-15,0 36 16,1-53-1</inkml:trace>
  <inkml:trace contextRef="#ctx0" brushRef="#br0" timeOffset="221403.519">30692 14764 0,'0'-18'0,"17"18"16,-17 18 0,18 17-16,17 0 15,-17 1-15,0 34 0,17 71 16,-35-70-1,0 88-15,0-89 16,-18 54-16,18-71 16,-17-1-16</inkml:trace>
  <inkml:trace contextRef="#ctx0" brushRef="#br0" timeOffset="222320.3283">33179 15734 0,'17'-18'0,"1"18"15,0 0 1,-1 0-1,1 18-15,0 0 0,17 17 16,-17-18-16,17 54 16,0-18-16,36 35 15,-36-17 1,35 70-16,-34-35 16,-1 105-16,-17-87 15,-18 158-15,0-141 16,-18 124-16,0-142 15,1 1-15,-1-19 16,-17 1-16,17 88 0,1-123 16,-1 70-1,18-88-15,0 35 16,-18-53-16,1-17 0,-1-18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40:22.0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2469 5874 0,'-17'-18'15,"17"36"1,0 70-16,0-17 16,0 87-1,17-52-15,1 70 16,0-87-16,17 69 15,-17-87-15,35 35 16,-36-89-16,36 19 16,-18-36-16,-17-18 15,17 0-15</inkml:trace>
  <inkml:trace contextRef="#ctx0" brushRef="#br0" timeOffset="195.0404">2734 5927 0,'18'141'0,"-36"-282"0,53 370 15,-17-17 1,0-124-16,-1 106 0,19-124 16,-1 36-1,-18-53-15,19 0 16,-19-35-16,1-1 15</inkml:trace>
  <inkml:trace contextRef="#ctx0" brushRef="#br0" timeOffset="345.4312">2522 6597 0,'36'18'15,"-72"-36"-15,89 36 0,18-1 16,-36 1-16,18-18 0,-18 0 15,54 0 1,-54 0-16</inkml:trace>
  <inkml:trace contextRef="#ctx0" brushRef="#br0" timeOffset="716.8365">3034 6650 0,'0'0'0,"0"18"0,0 34 16,0-16-16,0-1 15,18 0-15,-1-35 0,36 18 16,-18-18-16,18-35 16,-35 17-1,17-35-15,-35 18 16,0-18-16,0 35 16,-17 18-16,17 36 15,0-1 1,17 18-16,-17 17 0,18 18 15,-1-17-15,1 17 16,35 36-16,-35-71 16,-1 0-16,1-18 0,0-18 15,-18 19-15,17-19 0,-34-17 16,-36 0 0,0 0-16,-71-35 15,71 0-15,-52-36 16,69 36-16,1 0 15,17-36 1,18 36-16</inkml:trace>
  <inkml:trace contextRef="#ctx0" brushRef="#br0" timeOffset="1100.4324">3510 6685 0,'0'0'15,"18"71"-15,-1-36 0,-17 106 16,18-70-16,-18-1 16,18 1-16,-1 35 15,1-53-15,0-1 16,-1-34-16,-34-18 16,-1-70-1,0 34-15,-17-87 16,0-18-1,17 35-15,1 0 0,17-88 16,17 141 0,18-18-16,1 71 15,-1 0-15,0 18 0,1 17 16,-19 18-16,1 0 0,-1 53 16,-17-53-16,-17 0 15,-1-18-15,1-17 16,-1-18-1,0 0-15,18-18 16,0-17-16,0 17 0</inkml:trace>
  <inkml:trace contextRef="#ctx0" brushRef="#br0" timeOffset="1507.0981">3775 6703 0,'17'53'0,"-34"-106"0,52 123 16,0-52-16,-17 0 15,17-18-15,-17-18 16,17-17 0,-17 17-16,-18-17 0,17-18 15,-34 35-15,17-17 16,-18 17-16,0-17 0,-34 17 16,34 18-16,0 36 15,1-19-15,17 36 16,0 0-16,17-18 15,36 71-15,-35-70 16,70 16-16,-17-34 16,17-36-1,-71 1-15,19-18 16,-36-1-16,0 1 16,0 0-16,-18 17 0,0-17 15,18 0-15,-17-1 16,17 19-16,0-1 15,17 18 1,19 0 0,-1 0-16,-17 0 0,17 18 15</inkml:trace>
  <inkml:trace contextRef="#ctx0" brushRef="#br0" timeOffset="2885.4115">4498 6632 0,'0'88'16,"0"-176"-16,0 247 0,18-88 15,-1 17-15,36 88 16,-35-88-16,17 53 16,-17-88-16,-1 0 15,-17-70 1,-35-72-1,17 19-15,-17 17 16,17-18-16,-17-17 0,0 0 0,17 0 16,-17-106-16,35 106 15,35-18-15,1 70 16,52 19 0,-35 17-16,0 17 0,-18 1 15,0 17-15,-17 1 0,-1-1 16,-34 53-16,-1-53 15,-17 18-15,17-35 0,-17 17 16,0-17-16,-1 0 0,19-18 16,-19 0-1,19-18-15,17-17 16</inkml:trace>
  <inkml:trace contextRef="#ctx0" brushRef="#br0" timeOffset="3344.5207">5045 6579 0,'0'0'16,"-18"18"-16,18 0 0,-18-1 15,1 19-15,-1-1 0,1 35 16,17-52-16,0 17 16,0-17-16,17 0 15,1-18-15,17 0 16,18-36-16,-18 1 15,1-18-15,-36 18 16,17-18 0,-17 18-16,-17-1 15,-1 36-15,0-17 16,1 17-16,17 17 16,0 1-16,0 0 0,0 35 15,17-18-15,1-18 16,0 1-16,17 0 0,-18-18 15,19 17-15,-19-17 0,1 0 16,0-17-16,-1 17 0,1-36 16,-18 19-16,0-1 15,0 1-15,0-1 0,-18 0 16,18-17-16,0 17 16,0-17-16,0 17 15,18 1-15,-18-1 16,18 18-16,-1 0 0,1-18 15,17 18-15,-17 0 16</inkml:trace>
  <inkml:trace contextRef="#ctx0" brushRef="#br0" timeOffset="3782.1593">5574 6650 0,'0'0'16,"0"35"-16,0 0 0,18 1 16,-18-19-16,0-34 46,-18-19-46,18 1 16,0 18-16,0-19 0,-18 19 16,18-36-16,18 35 15,-18 0 1,18 18 0,-1 18-16</inkml:trace>
  <inkml:trace contextRef="#ctx0" brushRef="#br0" timeOffset="4850.384">5680 6544 0,'0'0'0,"-18"0"16,-17 0-16,17 0 15,1 18-15,-1-1 16,0 1-16,1 17 0,-1-17 15,18 17-15,-18 0 0,18 18 16,0-35-16,36 17 16,-19-35-16,19 0 15,-19 0-15,18-35 16,-17 17-16,0 1 16,-18-1-16,0-17 15,0 17-15,0 1 0,0-19 16,0 1-16,-18 17 15,18-17-15,-18 53 32,18 17-32,18 0 15,-18 1-15,35 16 16,-17-34-16,17 17 16,-17-17-16,0-18 15,-18-18 16,-18-17-31,18 17 16,-18 18-16,18-35 16,0 18-1,18 17 1,0 17-16,-1-17 16,-17 18-16,0-36 31,0 1-31,18-1 15,-18-17 1,17 17-16,1 0 16,0 18-1,-18 18 1,17-18-16,-17 35 16,0-17-16,18 0 15,-18-1 1,18 1-16,-1-18 15,1 17-15,0-17 16,-1 18 0,1-18-16,0 0 15,-1 0 1,1-18-16,-1 1 0,19-18 16,-36-1-16,17 1 15,-17 17-15,0 1 16,-17 17-16,-19 17 15,19-17 1,-1 18-16,1 0 0,17 17 16,0-17-16,17-1 15,1-17-15,17 18 16,-17-18-16,35 0 16,-36 0-16,19-18 15,-36 1 1,17 17-16,-17-36 15,0 19-15,0-1 16,0 0-16,-17 1 0,34 17 47,18-18-47,-17 18 16,17 0-16,-17-18 0,0 1 15,35-1-15,-36 0 16,18 1-16,-17 17 15,-18-18-15,0 1 16,-18-1 0</inkml:trace>
  <inkml:trace contextRef="#ctx0" brushRef="#br0" timeOffset="5010.543">6368 6121 0,'17'70'16,"-34"-140"-16,52 193 0,-35-70 15,18 0-15,-18 0 0,17 0 16,1 35-16,-1-53 16,1 18-16,0 0 15,-1-35-15,1-18 16</inkml:trace>
  <inkml:trace contextRef="#ctx0" brushRef="#br0" timeOffset="5278.4832">6650 6473 0,'0'0'0,"-18"0"0,1 0 15,17 18-15,0 0 16,17 17-16,1-17 16,17 35-1,0-36-15,-17 1 16,0 0-16,-1-1 0,1 1 0,-18-1 15,0 1-15,-18-18 16,-17 18-16,17-18 16,-17 0-1,0-18-15,17 18 16,18-18-16,0 1 16</inkml:trace>
  <inkml:trace contextRef="#ctx0" brushRef="#br0" timeOffset="5427.8947">7250 6174 0,'-18'0'0</inkml:trace>
  <inkml:trace contextRef="#ctx0" brushRef="#br0" timeOffset="5549.8541">7355 6526 0</inkml:trace>
  <inkml:trace contextRef="#ctx0" brushRef="#br0" timeOffset="6305.6165">8819 6473 0,'53'0'16,"-35"-17"-16,70-36 16,-35 0-16,-18 18 15,18-18-15,36-53 16,-54 35-16,0-52 16,-17 70-16,-18-53 15,-18 53-15,0 36 0,1-1 16,-36 0-1,35 54-15,-17 69 16,17-34-16,1 123 16,17-88-16,0 88 15,0-124-15,-18 36 16,18-70-16,-18-1 16,1 0-16,-1-17 0,0-1 15,1-17-15,-1-35 16,1 0-16,17-36 15,17 36-15,18-18 16,-17 35-16,35 1 16,-35 17-16,-1 17 15,1 1-15,0 0 16,-1 17-16,1-17 0,0 17 16,-18 0-16,17-17 0,1 0 15,17-1 1</inkml:trace>
  <inkml:trace contextRef="#ctx0" brushRef="#br0" timeOffset="6996.064">9402 6632 0,'17'18'16,"1"-18"-16,-1-18 15,1 1-15,17-1 0,-17 0 16,17-52-16,-35 52 15,0-52-15,0 52 16,-35-17 0,17 17-16,-52 18 15,35 0-15,-18 53 16,53-35-16,-18 52 16,18-17-16,53 18 15,-18-54-15,0 19 0,18-19 16,0-17-1,0 18-15,0-18 0,53 0 16,-53-18-16,17-17 16,-34 17-16,-1-35 15,-35 36-15,0-36 16,-18 35-16,1 0 16,-1 1-16,-17 17 15,17 17-15,-17 1 16,17 17-16,1 18 15,17-35-15,17 35 16,1-35-16,17-1 16,0 1-1,18-18-15,-35-18 16,0-17-16,-1 17 16,-17-35-1,0 36-15,-17-19 0,-1 19 16,18-1-1,0 36-15,18-1 16,-1 1-16,19 17 16,-19-17-16,18 0 15,1-18 1,-19 0-16,-17-18 16,18-17-1,-18-18-15,0 35 16,0-35-16,0 18 15,0 17-15,18-17 16,17 35 0,-17 18-1</inkml:trace>
  <inkml:trace contextRef="#ctx0" brushRef="#br0" timeOffset="7302.1196">10389 6668 0,'0'17'15,"0"-34"-15,0 17 16,0-71 0,18 36-16,-18-18 15,0 17-15,35-16 16,-35 16-16,36 19 15,-19 17-15,1 0 16,-1 53 0,-17-18-16,18 18 15,-18-18-15,18 0 16,-18 1 0,0-19-16,17 1 0</inkml:trace>
  <inkml:trace contextRef="#ctx0" brushRef="#br0" timeOffset="7480.3384">10724 6456 0,'0'35'15,"0"-70"-15,0 105 0,18-34 16,-18-19-16,18 1 15,-1 17 1,1-35 0</inkml:trace>
  <inkml:trace contextRef="#ctx0" brushRef="#br0" timeOffset="7640.9046">10795 6350 0,'18'53'16,"-36"-106"-16,53 124 0</inkml:trace>
  <inkml:trace contextRef="#ctx0" brushRef="#br0" timeOffset="7985.6142">10954 6491 0,'0'0'0,"0"18"16,17-18-16,1 17 0,-18 1 15,35 0-15,-17-1 16,17 1 0,-17-18-16,17 18 15,-35 17-15,18 35 16,-18-34-16,0 70 15,0-54-15,-18 1 16,18-17-16,0-1 0,0 0 16,-17-17-16,17-1 0,-18 1 15,0-18-15,1-18 16,-1 18-16,0-35 0,1-18 16,-1 0-16,36-52 15,-1 52-15,54-71 16,-36 89-16,53-36 15,-52 36 1,34 17-16,-52 18 16,-1 0-16</inkml:trace>
  <inkml:trace contextRef="#ctx0" brushRef="#br0" timeOffset="8942.3934">12418 6526 0,'35'0'16,"-70"0"-16,88 0 0,-36 18 0,1-18 15,-18-18 1,-18-17 0,1 17-16,-19-52 15,19 52 1,-1-17-16,18 17 16,35 1-16,-17 17 15,17 0-15,54 0 16,-54 0-16,18 0 15,0 0-15,0 0 0,-1 0 16,1 0-16,18 0 16,-53 0-16,-36 0 15,-35 17 1,35 1-16,-17 0 16,0 17-16,-18 18 15,53-18-15,0 0 16,18 1-16,17-19 15,-18-17-15,36 0 0,18 0 16,-36 0-16,18-35 16,-35 17-16,-1-17 15,-17 17-15,0 1 0,-17-1 16,17-17-16,-18 17 0,1 1 16,-1 17-16,18 17 31,18 19-16,-1-19-15,36 18 16,-18-17-16,18 17 16,-35-35-16,35-17 15,-36 17-15,19-53 16,-36 35-16,0-70 16,0 17-16,0 1 15,-18-106-15,18 87 16,-18-17-16,1 18 0,-18-18 15,35 71-15,-18 35 16,18 53 0,18 0-1,-18 18-15,17-1 0,1 18 16,17 1-16,-17-1 0,17-18 0,0 1 16,18 35-16,-18-53 15,1-1-15,-36-34 16,0 0-1</inkml:trace>
  <inkml:trace contextRef="#ctx0" brushRef="#br0" timeOffset="9075.893">13212 6121 0,'35'-18'15,"-70"36"-15,105-54 0,-52 36 16,17 0-16,0 0 0,1 0 15,-19 0-15</inkml:trace>
  <inkml:trace contextRef="#ctx0" brushRef="#br0" timeOffset="9381.663">13600 6368 0,'53'0'16,"-106"0"-16,141-18 15,-53 0-15,18-35 16,0 1-16,-53 34 16,0-35-16,-35 35 15,-18-17-15,17 35 16,1 0-16,0 18 16,0-1-16,-1 54 15,36-18-15,36 17 16,-1-34-16,0-1 15,36 0-15,-18-17 0,70-18 16,-70 0-16,53 0 16,-89-18-16,1 18 15,0-17-15</inkml:trace>
  <inkml:trace contextRef="#ctx0" brushRef="#br0" timeOffset="9899.6435">15646 5927 0,'-18'141'15,"36"-282"-15,-54 352 0,19-140 16,-18-18-16,-1 17 0,1-17 16,0-17-16,-18-1 0,17 0 15,-16-17 1,-1-18-16,17 0 0,-34-36 16,52 1-16,1-35 15,17 34-15,35-17 16,18 36-16,70 17 15,-52 17-15,-1 1 16,19 17-16,-19 1 0,54 34 16,-72-17-16,19 18 15,-53-36-15,17 36 16,-35-54-16</inkml:trace>
  <inkml:trace contextRef="#ctx0" brushRef="#br0" timeOffset="17133.9697">9066 7955 0,'36'-17'16,"-1"17"-16,53-36 15,-35 19 1,53-19-16,-53 36 16,17-17-16,-34 17 15,-36 17-15</inkml:trace>
  <inkml:trace contextRef="#ctx0" brushRef="#br0" timeOffset="17300.6858">9102 8149 0,'0'0'16,"53"0"-16,0 0 0,35-17 15,-53 17-15,53-36 16,-53 19-16,18-1 16,-53 0-1</inkml:trace>
  <inkml:trace contextRef="#ctx0" brushRef="#br0" timeOffset="17512.3726">9208 7867 0,'0'71'16,"17"-36"-1,1 53-15,-18-35 16,0-18-16,0 18 15,0-18-15,0 18 0,17 0 16,-17-35-16,0-1 16,18-17-16,-18-17 0,0-1 15,18-52-15</inkml:trace>
  <inkml:trace contextRef="#ctx0" brushRef="#br0" timeOffset="17683.1257">9349 7602 0,'0'0'16,"35"124"-16,-35-71 0,18 17 0,-18-17 15,17 53-15,-17-53 16,18 35 0,-1-53-16,1-17 15,0 0-15,-1-1 0,1-17 16,17-17-16</inkml:trace>
  <inkml:trace contextRef="#ctx0" brushRef="#br0" timeOffset="17834.778">9719 8008 0,'0'0'16,"18"71"-16,-18-18 0,0-36 0,0 18 15,17-17-15,1 17 0,0-17 16,-1-18-16,-17 18 15,36-36-15</inkml:trace>
  <inkml:trace contextRef="#ctx0" brushRef="#br0" timeOffset="17964.3241">9701 7796 0,'0'-17'16,"0"34"-16,36-17 15,-19 0-15</inkml:trace>
  <inkml:trace contextRef="#ctx0" brushRef="#br0" timeOffset="18123.9734">9913 7920 0,'35'35'16,"-70"-70"-16,88 70 0,0-17 15,-18-18-15,36-18 16,-36 1-16,-17-1 16,-1 0-16,-17 1 0,0-1 15</inkml:trace>
  <inkml:trace contextRef="#ctx0" brushRef="#br0" timeOffset="18290.99">10054 7779 0,'18'106'16,"-36"-212"-16,36 265 0,-18-36 15,0-88-15,17 53 16,1-52-16,-18-1 16,18-17-16,-18-1 0</inkml:trace>
  <inkml:trace contextRef="#ctx0" brushRef="#br0" timeOffset="18946.8188">10248 8079 0,'35'17'16,"-70"-34"-16,88 34 16,-53-34-16,18 17 0,-1-18 15,1 18-15,-18-35 16,0 17-16,-18-35 15,1 53-15,-19-17 16,19 17-16,-1 0 16,1 17-16,-1 1 0,18 17 15,0 0-15,0 1 0,35 34 16,0-35-16,36 18 16,-36-35-16,18-18 15,-17 0 1,-1-18-16,-18 1 15,1-36-15,-18 18 16,18-18-16,-18 35 16,17-17-16,1 17 15,0 0 1,-1 18-16,36 0 16,-35 18-16,-1 0 15,1-18-15,0 17 0,-18 1 16,0 0-16,0-1 0,-18 19 15,18-1-15,-18-18 16,18 19 0,0-1-1,18-35-15,0 0 0,-1 0 16,1-18-16,17 1 16,-17-1-16,0-35 15,-18 36-15,17-19 16,-17 19-16,-17 17 15,-1-18-15,0 18 16,18 18 0,18-1-1,-18 1 1,18 0-16,-1-18 16,18 17-1,-17-17-15,0 0 16,-18-17-16,17-1 15</inkml:trace>
  <inkml:trace contextRef="#ctx0" brushRef="#br0" timeOffset="19096.7174">10989 7973 0,'18'-18'16,"-1"1"-16,19 17 0,-19-18 16,1 18-16,17 0 0,18-18 15,-35 18-15,17-17 16,-17 17-16,-1-18 15,-34 0 1</inkml:trace>
  <inkml:trace contextRef="#ctx0" brushRef="#br0" timeOffset="19263.8763">11130 7691 0,'18'88'15,"-36"-176"-15,36 246 0,-1-105 16,-17 0-16,0 0 0,18 53 16,0-71-16,-18-17 0,17 17 15,1-17-15,0-18 0,-1 0 16</inkml:trace>
  <inkml:trace contextRef="#ctx0" brushRef="#br0" timeOffset="19452.6184">11395 8061 0,'0'35'15,"0"-70"-15,0 88 0,17-53 16,1 18-16,-18-36 31,0 0-15,0 1-16,0-19 0,0 1 15,0 0-15</inkml:trace>
  <inkml:trace contextRef="#ctx0" brushRef="#br0" timeOffset="19542.1989">11412 7761 0,'0'0'15,"0"18"1,18-1 0,-18 1-16,35 17 15</inkml:trace>
  <inkml:trace contextRef="#ctx0" brushRef="#br0" timeOffset="19775.9445">11624 8043 0,'0'0'16,"18"18"-16,-18 0 0,0-1 16,17 1-16,1-18 15,17 0 1,-17 0-16,0 0 0,-1 0 15,-17-18-15,18 1 0,-18-1 16,0 0-16,0 1 0,-18-1 16,1-35-16,17 36 15,-18-1-15</inkml:trace>
  <inkml:trace contextRef="#ctx0" brushRef="#br0" timeOffset="20010.121">11889 8132 0,'17'0'16,"1"0"-16,-18-18 15,0-17 1,18 17-16,-18-35 16,17 35-16,1-34 15,-1 34-15,19 0 16,-19 18-16,19 18 15,-19 17-15,1 0 16,0-17-16,-1 35 16,-17-35-16,18-1 15,-18 1-15</inkml:trace>
  <inkml:trace contextRef="#ctx0" brushRef="#br0" timeOffset="20320.0961">12471 7902 0,'0'0'0,"-36"0"16,19 0-16,-36 18 15,35 0-15,1-1 16,17 1-16,17-1 0,-17 1 15,53 35-15,-18-35 16,1-1-16,-1 1 0,36 0 16,-54-1-16,1 18 15,-18-17-15,-18 0 16,1-1 0,-19-17-16,1 18 0,-53-18 15,53 0-15,-18 0 16,17 0-16,1 0 15</inkml:trace>
  <inkml:trace contextRef="#ctx0" brushRef="#br0" timeOffset="30603.9421">9260 9631 0,'18'0'0,"17"0"0,18 0 15,0 0-15,71-18 16,-54 1-16,71-19 15,-88 36-15,18-17 16,-54-1-16</inkml:trace>
  <inkml:trace contextRef="#ctx0" brushRef="#br0" timeOffset="30754.4383">9313 9737 0,'53'35'15,"-106"-70"-15,142 88 0,-19-53 16,-17 0-16,70-18 16,-70 0-16,18 1 15,-53 17-15</inkml:trace>
  <inkml:trace contextRef="#ctx0" brushRef="#br0" timeOffset="30938.2788">9437 9490 0,'0'0'0,"0"35"0,-18 18 15,18 17-15,0-17 16,0 0-16,0 0 0,18 0 16,-1-18-16,1 1 0,-18-19 15,18-17-15,-1 18 0,-17-36 16</inkml:trace>
  <inkml:trace contextRef="#ctx0" brushRef="#br0" timeOffset="31115.2142">9596 9402 0,'17'123'0,"-34"-246"0,52 317 16,-35-71-16,0-70 15,0 35 1,17-35-16,-17-18 0,18-17 16,-18 0-16,18-18 15</inkml:trace>
  <inkml:trace contextRef="#ctx0" brushRef="#br0" timeOffset="31971.7514">10142 9155 0,'0'0'15,"0"35"-15,18 71 16,-18-53-16,0 70 16,0-52-16,-18 52 15,18-52-15,0-36 0,0 36 16,0-54-16,18-17 15,0-17 1,-1-54 0,1 18-16,0-18 15,-1 19-15,1 34 16,17 18-16,-17 18 16,-1 34-16,1-34 15,-18 53 1,18-36-16,-18 18 15,17-35-15,1 17 16</inkml:trace>
  <inkml:trace contextRef="#ctx0" brushRef="#br0" timeOffset="32098.4698">10513 9807 0,'17'53'15,"-34"-106"-15,52 124 0,-17-54 16,-18 1-16</inkml:trace>
  <inkml:trace contextRef="#ctx0" brushRef="#br0" timeOffset="32555.8713">10724 9825 0,'0'0'15,"-17"53"-15,17-18 16,0 0-16,17-17 16,36-18-16,-17-18 15,17-17 1,-36 0-16,18-36 0,-35 36 16,0-53-1,0 35-15,-17-53 16,-1 53-16,1 18 0,-1-18 15,-17 18 1,17 35-16,0 17 0,18 19 16,0-1-16,0 18 0,18 53 15,17-54 1,-17 1-16,35 36 16,17-19-1,-52-35-15,35 1 0</inkml:trace>
  <inkml:trace contextRef="#ctx0" brushRef="#br0" timeOffset="32933.7109">11218 9737 0,'-35'17'16,"17"1"-16,-17 35 15,35-35-15,0 17 16,0-18-16,0 1 0,53 17 15,-35-35-15,17 0 16,-17-17-16,-1-1 0,19-35 16,-19 18-16,-17-53 15,0 52 1,0-87-16,0 70 16,-17-18-16,-1-17 0,-17-18 15,17 71-15,0 18 16,1 17-16,17 17 15,0 71 1,0-35-16,17 18 0,19 52 16,-19-70-16,1 18 15,0-18-15,-1 0 0,18 35 16,1-35 0,-19-36-16,1 19 15,0-36-15,-36 0 16</inkml:trace>
  <inkml:trace contextRef="#ctx0" brushRef="#br0" timeOffset="33105.9681">10513 9525 0,'0'0'0,"0"-18"0,0 36 16,17-18 0</inkml:trace>
  <inkml:trace contextRef="#ctx0" brushRef="#br0" timeOffset="33745.674">11571 9895 0,'18'0'16,"-1"0"-1,1 0-15,35-35 16,-35 18-16,35-19 16,-53 1-16,17-18 15,-17 35-15,-35-17 16,17 35-16,-17 18 16,0-1-16,17 36 15,0-17 1,36 17-16,0-36 15,35 18-15,-36-17 16,54 0-16,-36-18 16,18-18-16,-35 18 15,-1-18-15,-17 1 0,18-1 16,17-17 0,-35 17-16,18 18 15,-1 0-15,19 18 16,-19 0-16,19 17 15,-19-18-15,1 36 16,0-35-16,-1 17 16,-17-17-16,0 0 15</inkml:trace>
  <inkml:trace contextRef="#ctx0" brushRef="#br0" timeOffset="34150.3243">13123 9137 0,'0'0'15,"18"53"-15,0 0 0,-1 53 16,-17-36-16,0 71 16,0-53-16,0 54 15,18-72 1,0-35-16,-1 1 16,1-1-16</inkml:trace>
  <inkml:trace contextRef="#ctx0" brushRef="#br0" timeOffset="34780.5421">13458 9719 0,'-52'53'0,"104"-106"0,-122 141 16,52-52-16,18 16 15,0-34-15,53 0 16,-35-18-16,17 0 15,18-18-15,-18 0 16,-17-34 0,0 16-16,-18 1 15,-18 17-15,0 1 0,18-1 0,-35 18 16,17 18 0,1-1-16,-1 19 15,36-1-15,-1 18 16,19-36-16,34 19 15,-34-19-15,-1-17 16,18 0-16,0-17 16,-53-1-16,17-17 15,-34 17-15,-1-35 16,18 36-16,-35-19 16,17 36-1,18-17 1,18 34-16,-1 19 15,1-19-15,0 1 16,-1 0-16,19 17 16,-19-18-16,1 1 15,17 0-15,-17-1 16,-1 36 0,1 0-1,0 18 1,-18-36-16,17 36 15,-17-54-15,0 18 0,-17-35 16,-1 18-16,0-18 0,1 0 16,-19 0-16,-34-18 15,52 1-15,-35-18 16,36 17-16,-1-17 0,18-1 16</inkml:trace>
  <inkml:trace contextRef="#ctx0" brushRef="#br0" timeOffset="35097.1415">13988 9966 0,'0'0'15,"17"-18"-15,1 18 16,0-17-16,-1-1 16,1 0-16,-1 1 15,-17-1 1,-17 18-16,-1-17 15,1 17 1,17 17 0,0 1-16,17-1 15,1 1-15,17 0 16,-17-1-16,17-17 0,0 0 16,-17 0-16,0 0 15,-1-17-15,-17-1 16,0 0-16,0 1 15,0-1-15,18 1 16,-18-1-16</inkml:trace>
  <inkml:trace contextRef="#ctx0" brushRef="#br0" timeOffset="35325.4859">14499 9790 0,'0'0'0,"-17"17"0,-19 19 15,19-19-15,17 1 16,35 17 0,-17-35-16,17 35 15,-18-35-15,19 18 16,-72-18 0,-34 0-1,17 0-15,-35 0 16,53 0-16,17 0 15</inkml:trace>
  <inkml:trace contextRef="#ctx0" brushRef="#br0" timeOffset="35758.8226">15910 9278 0,'0'0'0,"18"53"0,-18-18 16,-18 53-16,18-35 16,-17 18-16,17 35 15,0-53-15,35 53 16,0-89-16,71 36 15,-35-35-15,52-18 16,-70 0-16,35 0 16,-70-18-16,-18 36 15,-18-18-15</inkml:trace>
  <inkml:trace contextRef="#ctx0" brushRef="#br0" timeOffset="37059.4387">9560 10866 0,'18'0'15,"35"0"1,0 0 0,35 0-16,-35 0 15,35 0-15,-70 0 16</inkml:trace>
  <inkml:trace contextRef="#ctx0" brushRef="#br0" timeOffset="37203.8967">9631 11060 0,'35'35'16,"0"-17"-1,18-18-15,-17 0 0,17 0 16,-1 0-16,1 0 0,18-36 15</inkml:trace>
  <inkml:trace contextRef="#ctx0" brushRef="#br0" timeOffset="37382.6118">9666 10813 0,'0'123'0,"0"-246"0,0 317 15,-18-53-15,18-71 16,53 19 0,-35-54-16,35 0 15,-35-35-15,-1-18 16</inkml:trace>
  <inkml:trace contextRef="#ctx0" brushRef="#br0" timeOffset="37561.2103">9790 10583 0,'17'141'15,"-17"-52"-15,36 87 16,-36-105-16,52 52 16,-34-70-16,17-18 15,1 36-15</inkml:trace>
  <inkml:trace contextRef="#ctx0" brushRef="#br0" timeOffset="38113.3376">10319 10548 0,'35'88'15,"-70"-176"-15,105 247 16,-52-89-16,0 1 0,17 70 16,-17-70-16,-1 34 15,-17-52-15,18-17 16,-18-19-16,0-34 15,0-1-15,-18-35 16,18 0-16,0-35 16,18 70-16,17-35 15,-17 53 1,35 0-16,-36 18 16,1 53-16,0-36 15,-18 0-15,0 0 0,0 1 16,17 17-16,1-36 15,17 1 1,-17-36-16,35-17 16,-36 0-16</inkml:trace>
  <inkml:trace contextRef="#ctx0" brushRef="#br0" timeOffset="38239.8946">10901 11042 0,'17'53'0,"-34"-106"0,34 124 16,-17-36-16,0-18 0,36 19 15,-36-19-15,17-17 16,1 0 0,-18-17-1</inkml:trace>
  <inkml:trace contextRef="#ctx0" brushRef="#br0" timeOffset="38333.5208">10936 11042 0,'-35'-71'16,"70"142"-16,-88-159 0,53 70 0,-17 0 15,34 18 1,1 18-1,-1-18-15</inkml:trace>
  <inkml:trace contextRef="#ctx0" brushRef="#br0" timeOffset="38656.3255">11148 11024 0,'0'0'0,"0"36"15,-35 34-15,35-35 16,0 1-16,0-1 0,17 0 15,1-35-15,-1 0 16,54-17 0,-18-54-16,-35 36 15,17-53-15,-35 52 16,-18-70-16,1 36 16,-19 17-16,19-18 15,-36 19-15,0-19 0,18 53 16,17 36-1,18 17-15,0 71 16,18-53-16,17 18 0,0-19 16,0 19-16,54 35 15,-37-71-15,-16 0 0,70 18 16,-71-17-16,0-36 16</inkml:trace>
  <inkml:trace contextRef="#ctx0" brushRef="#br0" timeOffset="38979.2625">11553 11042 0,'0'0'15,"-35"53"-15,35-18 16,0 36-16,18-36 16,17 0-16,-17-17 15,17-18-15,-17 0 16,35-53-16,-53 35 0,17-70 15,-17 53 1,-35-71-16,17 53 16,-17-70-16,0 52 15,-18-35 1,35 71-16,1 0 16,17 70-16,0 36 15,17-1-15,18 54 16,1-54-16,17 54 15,-18-54-15,36 18 16,-36-35-16</inkml:trace>
  <inkml:trace contextRef="#ctx0" brushRef="#br0" timeOffset="39323.3212">11818 11201 0,'0'-18'16,"0"0"-1,35 1-15,-17-1 16,0 18-16,-1-17 0,19-1 16,-19 0-16,1 18 15,-18-17-15,-18 17 16,1 0 0,17 17-16,0 54 15,0-54-15,17 36 16,1-17-16,52-19 15,-52-17-15,53 0 16,-54 0 0,18-35-16,-17 35 15,0-18-15,-1 18 16,19 0-16,-1 0 16,-17 0-16,-1 18 0,1-18 15,0 18 1,-1-1-16,-17 1 15</inkml:trace>
  <inkml:trace contextRef="#ctx0" brushRef="#br0" timeOffset="40257.5583">13353 10971 0,'0'0'16,"0"-35"-16,0 53 16,-18 17-1,18 18-15,0-18 0,18 71 16,-1-53-16,36 0 15,-18-18-15,18-17 16,-17-18-16,17-18 16,-36 1-16,1-19 15,0 1-15,-18 0 16,0-1-16,-18-34 16,0 35-16,1 17 0,-1 0 15,0 18-15,1 0 16,-1 18-16,18 17 15,18 1-15,-1-1 0,36 0 16,-17-17 0,34-1-16,-35-17 15,-17 0-15,17-17 16,-17-1-16,-18-35 16,-18 36-16,18-1 15,-17 0-15,17 1 16,0 34-1,35 1 1,-17 0 0,-1-1-16,1-17 0,-1 0 31,1 0-31,-18-17 16,18 17-1,-18-18-15,17 18 16,1 0-16,0 0 0,17 18 15,-35-1-15,18 18 16,-1-35 0,1 36-16,-18-19 15,17-17-15</inkml:trace>
  <inkml:trace contextRef="#ctx0" brushRef="#br0" timeOffset="40386.5178">14076 10989 0,'-18'0'16,"36"0"-16,-18 0 0,17 0 15,1 18 1</inkml:trace>
  <inkml:trace contextRef="#ctx0" brushRef="#br0" timeOffset="40541.8029">14270 11042 0,'0'0'16,"53"0"-16,-36 0 0,54-18 15,-36 18-15,36-35 16,-36 17-16,-17-17 16,-18 17-1</inkml:trace>
  <inkml:trace contextRef="#ctx0" brushRef="#br0" timeOffset="40664.0823">14429 10848 0,'17'70'0,"-17"-17"16,18-17-16,17 52 16,-17-35-16,-1-36 15</inkml:trace>
  <inkml:trace contextRef="#ctx0" brushRef="#br0" timeOffset="40886.9416">14764 11095 0,'17'18'0,"-17"17"16,18 18-16,0-18 16,17 18-1,-17-35-15,-1 17 16,-17-18-16,-17-17 15,-36 0 1,17-17-16,19 17 16,-19 0-16,1-18 0,0 18 15,-18 0-15</inkml:trace>
  <inkml:trace contextRef="#ctx0" brushRef="#br0" timeOffset="41398.7512">16686 11007 0,'36'106'15,"-72"-212"-15,72 264 0,-19-105 0,1 18 16,-18-36-16,0-17 16,0-36-1,0 1-15,18-54 16,-1 18-16,-17 18 0,36-53 16,-36 52-1,35-17-15,-18 36 16,19-1-16,-19 36 15,-17 35-15,0 0 16,0 35-16,0-35 16,0 35-1,0-53-15,18 18 16,0-53-16,-1 0 0</inkml:trace>
  <inkml:trace contextRef="#ctx0" brushRef="#br0" timeOffset="41631.0248">17198 10530 0,'53'-17'0,"-106"34"0,123-34 16,-17-1-16,-35 1 16,17 17-1,-35-18-15</inkml:trace>
  <inkml:trace contextRef="#ctx0" brushRef="#br0" timeOffset="41808.8395">17216 10619 0,'0'0'0,"17"53"16,-17-36-16,0 18 16,18 18-16,-18-17 15,17-1-15,1-17 16,0-1-16,-1 1 16,1-18-16,0 0 15,17-18-15,-35 1 16</inkml:trace>
  <inkml:trace contextRef="#ctx0" brushRef="#br0" timeOffset="42015.0392">17533 10636 0,'0'0'0,"18"18"0,-18 17 15,0-17-15,0 35 16,0-36-16,17 19 16,1-1-16,0-35 15</inkml:trace>
  <inkml:trace contextRef="#ctx0" brushRef="#br0" timeOffset="42404.0793">17692 10548 0,'35'-18'0,"-17"1"16,17 17-1,0-18-15,-17 18 16,0 18-16,17 17 16,-35 0-16,17 36 15,1-18-15,-18 17 16,0-34-16,18 17 15,-18-18-15,-18-18 16,0-17 0,1 0-16,-1 0 0,1-17 15,-1-18 1,0 35-16,1 0 16</inkml:trace>
  <inkml:trace contextRef="#ctx0" brushRef="#br0" timeOffset="42569.8949">18221 11236 0,'-71'53'0,"142"-106"0,-177 124 15,36-36-15,52-18 16,0-17-16</inkml:trace>
  <inkml:trace contextRef="#ctx0" brushRef="#br0" timeOffset="43088.2172">18962 10954 0,'17'70'0,"-17"-34"16,0-1-16,0 35 16,0-52-16,0 0 15,0-36 1,0-17-16,0 0 15,-17-1-15,17 1 0,0-36 16,0 36-16,0 17 16,17 1-16,1 17 15,0 0-15,17 17 16,-17 19-16,17 34 16,-17-17-16,17 18 15,-18-36-15,-17-17 16,18-1-16,0 1 0,-1-18 15,1 0-15,-18-18 16</inkml:trace>
  <inkml:trace contextRef="#ctx0" brushRef="#br0" timeOffset="43293.6372">19262 10407 0,'17'0'15,"36"-35"1,-35 35-16,35-18 16,-36 18-16,1 0 15,0 0-15</inkml:trace>
  <inkml:trace contextRef="#ctx0" brushRef="#br0" timeOffset="43433.6015">19315 10495 0,'0'0'15,"0"53"-15,0 0 0,17 0 16,1-18-16,0 0 0,34 1 16,-34-19-16,17-17 15,-17 0 1</inkml:trace>
  <inkml:trace contextRef="#ctx0" brushRef="#br0" timeOffset="43750.3235">19597 10478 0,'35'0'15,"-70"0"-15,88 0 0,-18 17 16,-17 1-16,-18-1 15,17 1-15,-17 0 0,0 35 16,0-36-16,-17 36 16,-1-35-16,18-1 15,0 1-15,18-18 16,35 18 0,-36-18-16,54-18 15,-54 18 1,19-18-16,-19 18 15,-17-17-15,-17 17 32,-19 0-17</inkml:trace>
  <inkml:trace contextRef="#ctx0" brushRef="#br0" timeOffset="44156.7685">19826 10389 0,'0'0'0,"18"0"0,17-17 16,0 17-16,18-18 15,-17 18-15,-1 0 16,-18 0-16,1 0 16,0 0-16,-1 18 15,-17-1-15,0 19 16,0-1-16,-17 0 16,17 18-16,17 18 15,1-36-15,0 0 0,-1 36 16,1-54-16,0 1 15,-1 0-15,-17-1 16,-17-34 0,-36 17-1,35-18-15,0 18 0,-17-18 16,17 36-16,1-18 16</inkml:trace>
  <inkml:trace contextRef="#ctx0" brushRef="#br0" timeOffset="44373.7183">20443 11183 0,'0'0'16,"-35"35"-16,18-17 15,-54 0-15,53-1 16,-35 1-16,53 0 16,-17-18-16,17 17 15</inkml:trace>
  <inkml:trace contextRef="#ctx0" brushRef="#br0" timeOffset="44528.1529">20814 11148 0,'18'0'31,"-1"0"-15</inkml:trace>
  <inkml:trace contextRef="#ctx0" brushRef="#br0" timeOffset="44668.6129">21202 11095 0,'0'0'0,"18"0"0,-1-18 16,1 18 0,17 0-16,-17 0 15</inkml:trace>
  <inkml:trace contextRef="#ctx0" brushRef="#br0" timeOffset="44878.7823">21819 11007 0,'0'0'16,"18"-36"-16,-18 19 0,0-19 15</inkml:trace>
  <inkml:trace contextRef="#ctx0" brushRef="#br0" timeOffset="51447.9708">9613 12312 0,'-35'0'0,"-36"18"15,36 17-15,-18 53 16,53-17-16,0 34 16,18-52-1,35 36-15,-18-54 16,18-18-16,0 1 16,17-18-16,1-18 0,35-34 15,-53 16-15,35-52 16,-53 53-16,-17-18 15</inkml:trace>
  <inkml:trace contextRef="#ctx0" brushRef="#br0" timeOffset="51969.008">9895 11906 0,'0'0'16,"18"106"-16,0-35 15,-1 17-15,1 0 0,0 0 16,17 71-16,-17-106 15,-1 53-15,-17-71 16,0 0-16,-17-35 16,17-53-1,0 18-15,0 0 16,0-36-16,0 18 16,17-17-16,1 35 15,17-1-15,-17 54 16,-1 35-1,-17-18-15,0 0 16,18 36 0,0-36-16,17 18 0,-17-35 15,-1-1-15,1-17 0,-1 0 16,36 0-16,-35 0 16,17-17-1,-17-1-15,0 36 16,-18-1-1,17 1-15,1 0 16,0-18 0,34-36-1,-52 19-15,18-36 16,-53 0 0,17 18-16,-17 17 15,0 0-15,-1 18 0,-34 0 16,52 0-16,-17 36 15,35-19-15,17 1 16,19-18-16</inkml:trace>
  <inkml:trace contextRef="#ctx0" brushRef="#br0" timeOffset="52153.3495">10654 12524 0,'0'35'0,"0"-70"0,-18 70 15,18 18-15,18-36 16,17 19 0,-17-19-16,-1 19 15,1-19-15,0-17 16,-36-17 0</inkml:trace>
  <inkml:trace contextRef="#ctx0" brushRef="#br0" timeOffset="52264.3763">10619 12383 0,'0'-36'0,"0"72"0,0-89 16,0 35-16,17 18 15,1 0-15,17 0 16</inkml:trace>
  <inkml:trace contextRef="#ctx0" brushRef="#br0" timeOffset="52602.833">10848 12453 0,'0'0'0,"0"18"0,-18 17 16,18-17-1,-17 17-15,34 0 16,1-17-16,17 17 16,0-17-16,-17-1 15,17-17-15,-17 0 0,35 0 16,-35-17-16,-1-19 15,-17 19-15,18-18 16,-18 17-16,-18 0 16,18 1-16,-17 17 15,-1 17-15,0 19 16,18-19 0,36 36-16,-19-35 15,71 17-15,-52-17 16,17-18-16,-18 0 0,0 0 15,0 0-15,-52 0 16</inkml:trace>
  <inkml:trace contextRef="#ctx0" brushRef="#br0" timeOffset="53410.5125">12577 12365 0,'-36'18'16,"19"-1"-16,-36 36 16,35-18-16,18 1 15,0-1-15,0 0 0,18-17 0,35 17 16,-18-35-1,0 0-15,36-18 16,-18-17 0,-36 18-16,-17-1 0,-17-35 15,-1 18 1,0 35-16,36 0 31,17 0-15,1 0-16,34 0 15,-35-18-15,1 0 0,34-17 16,-52 18 0,17-19-16,-17 1 15,-18-18-15,17 0 0,-17-70 16,0 52-16,-35-52 16,18 70-16,-36 0 15,17 53-15,1 0 0,17 35 16,1 18-16,-19 88 15,36-53-15,0 89 16,18-89-16,0 71 16,-1-89-16,19 1 15,-19-18-15,19 0 16,-19-18-16,19 18 16,-19-36-16,1-17 15,-1-17-15,-17-19 16,0 1-16,-17 0 0,17 0 15,-35-54-15,35 54 16,0 0-16,0 17 16,0 1-16,0-19 15,17 19-15,1-1 0,-1 0 16,1 1 0,0 17-16,-1-18 0</inkml:trace>
  <inkml:trace contextRef="#ctx0" brushRef="#br0" timeOffset="54332.9221">15064 12330 0,'-36'-53'15,"72"106"-15,-89-124 0,17 18 16,19 53-16,-18-18 16,17 36-16,-17 17 15,17 1-15,-17 70 16,17-71-16,18 53 15,0-53-15,0-17 16,18 0-16,17-1 0,0-17 16,1 0-16,34-35 15,-35 17-15,1 1 16,-19-19-16,1 19 0,0-36 16,-18 35-16,0 1 0,-36-1 15,19 18 1,-19 18-16,19-1 15,17 1-15,0 52 16,53-52 0,-18-18-16,53 0 15,-53 0-15,54-18 16,-54 1-16,-18-1 16,1 0-16,-18 1 15,-18 17 1,1 0-16,17 17 15,0 1 1,17 0-16,1-1 16,0-17-16,17 18 15,-17-18-15,35 0 16,-36 0-16,1-35 16,0 35-16,-18-36 15,0 19-15,-18-1 16,0 1-16,1-1 15,34 18 17,36-18-17,-18 18-15,-17 0 0,17 0 16,18-17-16,-35-1 16,0 0-16,-1 18 15,1-17 16</inkml:trace>
  <inkml:trace contextRef="#ctx0" brushRef="#br0" timeOffset="54516.9305">15752 11977 0,'-36'17'16,"36"1"-16,-17 17 15,17 18-15,0 53 16,17-35-16,1 52 16,0-70-16,17 18 15,-18-54-15,36 1 16</inkml:trace>
  <inkml:trace contextRef="#ctx0" brushRef="#br0" timeOffset="54667.8968">15928 12365 0,'0'53'15,"0"-106"-15,0 141 16,0-53-16,18 1 0,-1-19 16,1 1-16</inkml:trace>
  <inkml:trace contextRef="#ctx0" brushRef="#br0" timeOffset="54800.1056">15963 12153 0,'0'0'0,"0"18"0</inkml:trace>
  <inkml:trace contextRef="#ctx0" brushRef="#br0" timeOffset="54990.5309">16104 12383 0,'36'70'15,"-19"-52"-15,1-1 0,0 1 16,-1 0-16,1-18 16,-18-36-1,0 19-15,0-19 16,0 1-16,0 0 15,0 17-15,0 1 16,17-1-16,19 18 16</inkml:trace>
  <inkml:trace contextRef="#ctx0" brushRef="#br0" timeOffset="55851.6689">16510 12383 0,'-35'0'16,"17"17"-16,0 1 16,-17 17-16,35-17 15,0 17-15,18-17 16,-1-18-16,19 17 16,-1-17-16,0-17 15,-35-1-15,18-17 16,-18 17-1,0-17 1,-18 17-16,18 1 16,-17 17-16,17 17 31,35 1-31,-17-18 16,34 17-1,-34-17-15,0 0 0,-1-17 16,-17-1-1,0 1-15,-17-19 16,17 19-16,0-1 16,0 0-16,35 18 15,-17-17-15,52 17 16,-34 0 0,-1 0-16,35-18 15,-52 0-15,17 1 16,-17-1-16,-18 0 0,0 1 15,0-1-15,-35-17 16,17 17-16,0 1 0,18-1 16,-35 0-1,17 18-15,18 18 16,-17 0-16,17 35 16,0-1-16,17 37 15,-17-54 1,0 0-16,18 36 15,-18-36-15,18 0 16,-1-17-16</inkml:trace>
  <inkml:trace contextRef="#ctx0" brushRef="#br0" timeOffset="55996.9868">17092 12330 0,'0'0'0,"-18"17"15,18 19-15,0-19 16,18-17 0,0 0-16,-1 0 15</inkml:trace>
  <inkml:trace contextRef="#ctx0" brushRef="#br0" timeOffset="56107.6622">17163 12171 0,'17'-35'16,"-34"70"-16,34-88 15,-17 71 1,18 17 0</inkml:trace>
  <inkml:trace contextRef="#ctx0" brushRef="#br0" timeOffset="56330.5869">17392 12330 0,'0'0'15,"0"35"-15,0-17 0,0-1 16,18 1 0,-1-18-16,19-18 15,-1-17-15,-18 17 16,19-35-16,-19 36 16,-17-19-16,0 19 15,-17-1 1,-1 18-16,0 18 15</inkml:trace>
  <inkml:trace contextRef="#ctx0" brushRef="#br0" timeOffset="56579.8623">17657 12453 0,'0'0'16,"-18"0"-16,0 0 0,18-18 15,36 1 1,-19-18-16,18-1 16,1 36-16,-19-17 15,36 17-15,-35 0 16,0 17-16,-1 1 16,-17 17-16,18-17 15,-18-1-15,0 1 16,0 0-16</inkml:trace>
  <inkml:trace contextRef="#ctx0" brushRef="#br0" timeOffset="61140.5127">19191 11871 0,'-53'-53'16,"18"35"-16,0 18 16,-18 0-16,17 36 15,1 52-15,35-35 16,-17 17-16,17 71 15,0-52-15,35 34 16,-18-70-16,1 35 16,0-70-16,-1 0 15,-34-18-15,-1-36 16,0 19-16,-34-36 16,34 17-1,-35-34-15,53 52 16,0-35-16,18 53 15,17 0-15,-17 0 16,70 0-16,-53 0 0,53 18 16,-53-18-16,36 18 15,-53-18 1,-1 0-16,1 0 16,-36 0-16,1 17 15,-1-17-15,0 36 16,1-19-1,17 36-15,0-18 16,17-17-16,19 35 16,-1-35-16,0-1 0,18 1 15,-35-18-15,17-18 16,-35 1-16,18-19 16,-18 19-1,0-36-15,0 17 16,0 1-16,17 53 31,-17 17-15,0-17-1,0-1-15,0-34 32,0-1-32,18 0 15,-18-17 1,18 18-16,-1 17 15,1 0-15,0 0 0,-1 35 16,1-18-16,17 19 16,-17-19-16,35 1 15,-36-18-15,1 0 16</inkml:trace>
  <inkml:trace contextRef="#ctx0" brushRef="#br0" timeOffset="61257.8263">19844 12400 0,'-18'0'15,"36"0"-15,-54 0 0,36 18 16,0 17-16,0-17 16,36 17-1,-1-35-15</inkml:trace>
  <inkml:trace contextRef="#ctx0" brushRef="#br0" timeOffset="61457.7064">19950 12506 0,'0'-18'15,"0"36"-15,0-53 0,0 17 0,0-17 16,-18 35-1,18-18-15,0 1 16,18-1-16,17 18 16,18-18-16,-18 18 15,53-17 1,-52-1-16,-1 18 0,0-18 16,-17 18-1,-18-17-15,-18-1 16,-17 0-16,-18-17 15,35 0-15</inkml:trace>
  <inkml:trace contextRef="#ctx0" brushRef="#br0" timeOffset="61596.8109">20073 12083 0,'-18'-18'15,"36"36"-15,-18-18 0,35 53 16,-35-18-16,18 0 16,0 18-16,-1 0 15,-17-18-15,0 18 0,18 18 16,0-54-16,-1 19 15,1-36 1,-18-18-16</inkml:trace>
  <inkml:trace contextRef="#ctx0" brushRef="#br0" timeOffset="61720.0829">20338 12383 0,'17'52'15,"-17"-16"-15,18-1 16,-18-17-1,18-1-15,-1-17 0,1 0 16,-1 0-16</inkml:trace>
  <inkml:trace contextRef="#ctx0" brushRef="#br0" timeOffset="61879.7169">20443 12206 0,'-17'0'0,"17"18"15,0-1-15,17 1 0,-17 0 16,36-1 0,-1 1-16,-17-18 0,-1 18 0,1-18 15,0 0-15</inkml:trace>
  <inkml:trace contextRef="#ctx0" brushRef="#br0" timeOffset="62063.4936">20638 12471 0,'0'0'0,"-18"35"16,18-17-1,18-18-15,-1 17 16,1-17-16,35-17 16,-36-1-16,1-35 15,0 35-15,-18 1 0,-18-36 16,0 35-16,-17 1 16,0-1-1,17 18-15,1 0 0,17 18 16</inkml:trace>
  <inkml:trace contextRef="#ctx0" brushRef="#br0" timeOffset="62291.3122">20884 12559 0,'0'0'0,"18"0"0,-18-18 16,-18-35-1,1 36-15,17-1 16,0-17-16,0 17 0,35 1 15,-17 17 1,17 0-16,-17 0 0,35 35 16,-53 0-16,17-17 15,1 35-15,-18-18 16,0 0 0,0-17-16,0-1 0</inkml:trace>
  <inkml:trace contextRef="#ctx0" brushRef="#br0" timeOffset="64949.913">22278 6015 0,'0'-18'15,"18"18"1,-18-17-16,17 17 16,1-18-16,-1 18 15,1-18-15,0 18 16,-1 0-16,1 0 0,17 18 15,-17-18-15,17 18 0,18 17 16,-18-17-16,1 17 16,-19-18-1,19 36-15,-19-17 16,-17 52-16,0-53 16,0 106-16,-17-70 15,-1 123 1,0-88-16,-17 141 15,17-106-15,-17 123 16,35-140-16,-17-1 16,17 1-16,0-1 0,35 89 15,-18-106-15,54 70 16,-18-105-16,35 87 16,-53-105-16,36 71 15,-53-89-15,34 36 16,-34-54-1,0-17-15,-18 18 16,-18-18 0,0-18-16,-17 18 15,0 0 1,17 0-16,-17 0 0,17 0 16,1 18-16,-19 17 0,19 18 15,-18 35 1,35-17-16,0 70 15,0-53-15,0 106 16,0-70-16,0 123 16,0-106-16,17 141 15,-17-141-15,18 124 16,-18-124-16,0 123 16,0-140-16,-18 105 15,18-141-15,-17 106 16,17-106-16,-36 71 15,19-88-15,-19-1 16,19 1-16,-1-1 16,-35 54-16,36-71 15,-36 53-15,35-71 16,-17 0-16,-1-17 0,19-1 16,-71 1-1,35 0-15,-71 17 16,54-17-16,-36 35 15</inkml:trace>
  <inkml:trace contextRef="#ctx0" brushRef="#br0" timeOffset="78625.4241">8167 4480 0,'-18'0'15,"36"0"32,-1 0-47,1 0 16,-18 18-16,18-18 15,-1 0-15,36 18 0,-17-18 16,52 0 0,-53 0-16,89 0 15,-54 0-15,1 0 0,-1 0 16,1 0-16,87 17 16,-69 1-16,87-1 15,-88-17-15,89 18 16,-89-18-16,88 0 15,-88 0-15,18 0 16,0-18-16,-18 18 0,106 0 16,-123 0-16,52 0 15,-70 0 1,53 18-16,-53-18 16,88 0-16,-70 0 15,87 0-15,-69 0 16,-1 0-16,0 0 0,-17 0 15,17 0-15,0 0 16,88-18-16,-87 18 16,105 0-16,-106-17 15,123 17-15,-105-18 16,106 1-16,-106 17 16,0-18-16,123 18 15,-123-18-15,123 18 16,-123 0-16,141-17 15,-141-1-15,17 18 16,-17 0-16,17-18 0,142 1 16,-142 17-16,142 0 15,-141-18 1,140 18-16,-140 0 16,-1 0-16,142 0 15,-142 0-15,142 0 16,-124 0-16,123 18 15,-122-18-15,-1 0 16,0 0-16,0 17 0,0-17 16,0 0-16,159 18 15,-159-18-15,194 18 16,-176-18-16,176 0 16,-159 0-16,177 0 15,-176 17-15,140-17 16,-158 0-16,0 0 15,-1 0-15,142 0 16,-159 0-16,89-17 16,-125 17-16,54-18 15</inkml:trace>
  <inkml:trace contextRef="#ctx0" brushRef="#br0" timeOffset="83224.7259">6650 6632 0,'0'-17'0,"0"-1"16,18 18-16,-18-18 16,0 36 15,0 0-16,17-18-15,1 0 16,-1 0-16,1 0 16,0-18-16,-1 0 15,1-35 1,-18 36-16,-18-36 16,18 35-16,-17 1 15,-54-19-15,18 54 16,18 0-16,17 34 15,18-16-15,0-1 16,0 0-16,18 1 16,17-1-16,-17 0 0,52 18 15,-34-35-15,34-1 16,-34-17-16,16 0 16,-34-17-1,-18-19 1,0 19-16,0-18 0,-18-1 15,18 1-15,-17 0 16,-1 17-16,18-35 16,-17 35-16,17 1 15,17 17 1,-17-18-16,18 1 16,-18-1-16,35 18 15,-17 0-15,-1 0 16,1 0-1,-18 18-15,18-1 16</inkml:trace>
  <inkml:trace contextRef="#ctx0" brushRef="#br0" timeOffset="83700.9356">6985 6650 0,'0'-18'16,"0"1"-16,0-19 15,18 19-15,-18-1 16,0-53 0,17 36-1,-17 0-15,0 17 16,0 1 0,18 17-1,0 17 1,-1 19-16,1-19 15,-1 36-15,19 0 16,-1-18 0,-17-17-16,-1 17 15,-17-17-15,-17-18 16,-1 18 0,-17-18-16,-1 0 15,1 0-15,18 0 16,-19 17-16</inkml:trace>
  <inkml:trace contextRef="#ctx0" brushRef="#br0" timeOffset="113750.1642">3369 14482 0,'-18'0'0,"1"0"16,34 17 30,19 18-30,-19-17-16,36 0 16,0-18-16,-18 0 15,54-36-15,-36 1 16,35-53-16,-53 35 16,18-17-16,17-72 15,-52 72-15,0-54 16,-18 54-16,-36-36 15,1 35 1,0 54-16,-18 17 16,35 17-16,-17 72 15,17-36-15,18 123 16,0-88-16,36 124 16,-19-106-16,1 70 15,0-105-15,-36 52 16,18-70-16,-53 35 15,35-53-15,-34 1 16,16-36 0,-17 0-16,18 0 15,-18-53-15,53 18 16,-17-54-16,17 54 16,35-18-1,0 35-15,18 18 0,-18 0 16,18 0-16,0 36 15,-18-1-15,1-17 0,-1 52 16,-17-34-16,-1-1 16,18 18-16,-17-36 15</inkml:trace>
  <inkml:trace contextRef="#ctx0" brushRef="#br0" timeOffset="114277.7769">4163 14623 0,'-53'53'15,"106"-106"-15,-159 194 0,88-88 16,1 0-16,-1 52 16,18-52-16,35 0 15,-17-17-15,0-36 16,52 17-1,-35-34-15,18-19 0,-35 1 16,17-36-16,-35 36 16,0-35-16,-17 52 15,-1-17 1,0 35-16,18 35 16,0 0-16,18 18 15,35-18 1,-35-17-16,34 17 15,-16-35-15,-19 0 16,1 0-16,0-17 0,-1 17 16,-17-18-16,0-17 0,-17 17 15,-19-35-15,19 18 16,-19-18 0,36 18-16,0 17 0,18 0 15,35 18 1,-18 0-16,53-17 15,-35 17-15,0 0 16,0-18-16,-17 18 0,34-17 16,-52 17-16,-36-18 15,0 0 1,1 1-16,-36-19 16</inkml:trace>
  <inkml:trace contextRef="#ctx0" brushRef="#br0" timeOffset="114432.7579">4639 14217 0,'35'106'0,"-70"-212"0,88 282 15,-53-87-15,18 69 16,-18-70-16,0 71 16,-18-106-16,18 18 15,0-36-15,18 36 16</inkml:trace>
  <inkml:trace contextRef="#ctx0" brushRef="#br0" timeOffset="114801.2453">4815 14905 0,'0'0'16,"36"-18"-16,-19 18 0,1 0 15,0 0 1,-1 0-16,1 0 15,-18-17-15,-18 17 16,1 0 0,-1-18-16,0 18 15,1 18-15,17-1 16,35 36 0,-17-18-16,-1-17 0,19 17 15,-19-17-15,18 0 16,1-1-16,-19-17 15,19-17 1,-36-1-16,0 0 0,17-35 16,-17 18-16,0 0 15,0 17-15,0 1 0,0-19 16,18 36-16,17 0 16,-17 0-16,17 18 15</inkml:trace>
  <inkml:trace contextRef="#ctx0" brushRef="#br0" timeOffset="115327.4319">5680 14270 0,'0'18'15,"0"-1"-15,0 18 16,-18-17-16,18 0 15</inkml:trace>
  <inkml:trace contextRef="#ctx0" brushRef="#br0" timeOffset="115444.7981">5768 14764 0,'18'0'0,"-1"0"16</inkml:trace>
  <inkml:trace contextRef="#ctx0" brushRef="#br0" timeOffset="116375.4104">7267 13864 0,'18'18'16,"-36"-36"-16,54 71 0,-19 0 0,18 123 16,-17-87-16,-18 16 15,18-16-15,-18-1 16,0 53-16,0-88 15,0-18-15,0-53 16,0-52 0,0 17-16,17-18 0,-17 1 15,0-71 1,0 70-16,0-70 16,18 71-16,0-1 15,-1 71-15,1 0 16,-18 18-16,0 17 15,18 18 1,-18-18-16,17 0 0,1-17 16,17-18-16,-17 0 15,-1 0-15,1-18 0,0 18 16,17-35 0,-17 17-16,-1 18 15,1 18-15,-1 17 0,1 1 16,0 17-16,-1 17 15,-17 1-15,18-1 0,-18-17 16,18 0-16,35 18 16,0-54-1,-36-17-15</inkml:trace>
  <inkml:trace contextRef="#ctx0" brushRef="#br0" timeOffset="116624.1111">7973 14482 0,'0'0'16,"0"88"-16,0-35 0,35 17 15,-17-52-15,17-1 0,0 1 16,1-18-16,-1 0 0,35-35 16,-34 17-16,-19 1 15,-17-54 1,-17 53-16,-1-17 0,-17 0 15,-18-18-15,18 53 16,-18-18-16,35 18 16,0 18-1,18 0-15</inkml:trace>
  <inkml:trace contextRef="#ctx0" brushRef="#br0" timeOffset="117708.9114">8431 14482 0,'0'0'0,"0"52"16,0-16-16,18-1 0,-18 0 0,0 18 16,0-35-16,0-1 15,0-34 1,-18 17-16,18-53 15,-17 18-15,17-36 16,0 36-16,17 0 16,1-36-1,0 53-15,-1 1 16,1 17-16,0 53 16,-18-18-16,0 35 15,0-34-15,17-19 16,-17 1-16,0 17 0,0-17 15,18-36 1,0 1 0,-18-1-16,35-35 15,-35 35-15,17 1 0,-17-1 16,18 1-16,0-1 16,-1 18-1,1 0 1,-18 18-16,0-1 15,18 18-15,-1-17 16,19 17 0,-1-17-16,-18 0 15,19-1-15,-19 1 0,19-18 16,-19 0-16,36 0 16,-18 0-16,1-35 15,-36 17-15,17-17 16,-52 17-1,35 0-15,-18 18 16,-34 0-16,16 0 16,19 0-16,17 18 15,0 17-15,17 1 16,1-19-16,35 19 16,-36-36-1,36 17-15,-35-17 16,0-17-1,-1-1-15,1 18 0,-18-18 16,18-17-16,-1 35 16,1 0-1,0 0 1,-18 18-16,17-18 16,-17 17-16,0 1 15,18 0-15,-18-1 16,17-17-1</inkml:trace>
  <inkml:trace contextRef="#ctx0" brushRef="#br0" timeOffset="117876.089">9278 14446 0,'0'0'15,"35"0"-15,-17 0 0,53 18 16,-19-18-16,-16-18 15,52 1-15,-35-1 16,0-17-16,-53 17 16,0 0-1,-18 1-15</inkml:trace>
  <inkml:trace contextRef="#ctx0" brushRef="#br0" timeOffset="118060.023">9384 14041 0,'35'123'16,"-70"-246"-16,88 317 0,-36-53 15,1-71-15,0 71 16,-18-88-16,17 71 16,1-89-1,0 0-15,-1-17 0,1 0 16</inkml:trace>
  <inkml:trace contextRef="#ctx0" brushRef="#br0" timeOffset="118782.1271">9790 14464 0,'0'0'16,"-18"18"-16,0 17 0,1 18 15,17-18-15,35 36 16,-17-36-16,17 0 16,-17-17-16,34-1 15,-34-17-15,0 0 16,17-35 0,-17 17-16,-18-17 0,0-18 15,0 36-15,0-19 16,0 1-16,-18 17 15,18 1-15,0 34 16,0 19 0,0-19-1,0 36-15,0-17 16,18-19-16,-18 1 0,17 17 16,1-35-16,0 0 15,-18-18 1,0 1-1,17-1-15,-17 1 16,0-1-16,18-17 16,-1 17-16,-17 0 15,18 18-15,0 0 32,-1 0-17,1 0-15,-18-17 31,0-1-15,0 0 0,18 18-1,-1 0-15,1 0 16,17 0 0,-17 0-1,17 0-15,-17 0 16,-1 0-1,1 18 1,-18 0-16,18-18 16,-18 35-16,17 0 15,-17-17-15,0 0 16,-17 17 0,17-18-16</inkml:trace>
  <inkml:trace contextRef="#ctx0" brushRef="#br0" timeOffset="119116.3381">11218 14587 0,'0'0'0,"0"18"0,0 17 0,-35 53 16,17-52-16,-52 34 15,35-34 1,-1-19-16,1 19 0,-71-1 16,53-18-16</inkml:trace>
  <inkml:trace contextRef="#ctx0" brushRef="#br0" timeOffset="120328.3714">12241 14411 0,'0'0'0,"0"-18"0,18 1 16,0 17-1,17 35 1,-35 0-16,18 71 16,-1-35-16,-17-18 0,0-1 15,-17 19 1,17-53-16,0-36 16,0-53-1,0 36-15,0-18 0,17-70 16,1 70-1,0-35-15,-1 52 16,1 1-16,-1 35 16,1 0-16,0 0 0,-18 18 15,17-1-15,-17 19 0,0 52 16,0-35-16,0 17 16,0-52-16,18 0 15,0-18 1,-1-36-16,1 19 15,17-36-15,-17 18 16,-1 17-16,1-17 0,0 35 16,-1 0-16,1 35 15,-18 18 1,0-18-16,0 0 16,18 54-16,-1-72 15,1 36-15,0-53 16,17 0-16,-18-18 15</inkml:trace>
  <inkml:trace contextRef="#ctx0" brushRef="#br0" timeOffset="120450.5315">12982 14482 0,'0'0'15,"0"70"-15,18-35 0,-18 1 0,18-1 16,17 18-16</inkml:trace>
  <inkml:trace contextRef="#ctx0" brushRef="#br0" timeOffset="120806.4576">13176 14728 0,'-17'0'0,"17"-17"16,0-1-16,0-52 15,0 34-15,17-17 16,-17 18-16,18 35 0,0-17 16,17 34-1,-18-17-15,1 18 0,17 17 16,-17-17-16,0-1 0,-1 19 16,19-1-16,-36 0 15,35-17 1</inkml:trace>
  <inkml:trace contextRef="#ctx0" brushRef="#br0" timeOffset="120962.7127">13582 14464 0,'53'-18'15,"-106"36"-15,124-36 0,-19 18 16,-34 0-16,17 0 15,-17 0-15</inkml:trace>
  <inkml:trace contextRef="#ctx0" brushRef="#br0" timeOffset="121161.2137">12735 14146 0,'36'0'0</inkml:trace>
  <inkml:trace contextRef="#ctx0" brushRef="#br0" timeOffset="121645.8297">13653 14658 0,'0'18'16,"0"70"-1,17-53-15,1 36 16,-1-54-16</inkml:trace>
  <inkml:trace contextRef="#ctx0" brushRef="#br0" timeOffset="122090.0124">13917 13899 0,'18'106'16,"-1"-18"-16,-17-17 15,18 105 1,0-105-16,-18 17 0,0-17 16,17 35-16,-17-71 15,-17 0-15,17-17 16,0-54-1,35 1 1,0 18-16,18-1 16,-18 18-16,18-18 0,18 18 15,-18 0-15,-18 0 0,18 18 16,-18 0-16,-17-1 16,-36 1-1,1-18-15,-36 17 16,35-17-16,-17 0 0,0 0 15,17 0-15,-17-17 16</inkml:trace>
  <inkml:trace contextRef="#ctx0" brushRef="#br0" timeOffset="122529.7974">14570 14464 0,'0'0'15,"0"18"-15,-18-1 16,18 1-16,-18 17 0,1 0 15,-1 1-15,1 34 16,17-35-16,35 1 16,-18-19-16,54-17 15,-36 0-15,1-17 16,-19-1-16,18 0 16,-17 1-16,0-18 0,-18 17 15,0-17-15,-18-18 16,18 35-16,-18 0 0,1 18 15,-1 0-15,1 18 16,-1 0-16,36 17 16,-18-17-16,52-1 15,-34 1-15,17-18 16,-17 0-16,0-18 0,-1 1 16,-17-19-16,0 1 15,0 0-15,0-18 16,0 18-16,0 17 15,18 0 1,53 1-16,-36-1 16,71 0-16,-71 18 15,53 0-15,-70 0 16,-1 0-16</inkml:trace>
  <inkml:trace contextRef="#ctx0" brushRef="#br0" timeOffset="122680.5141">14940 14199 0,'18'36'15,"-36"-72"-15,53 107 0,-17-1 16,0-34-16,-1 52 16,1-53-16,-18 0 0,0 1 15,18 34-15</inkml:trace>
  <inkml:trace contextRef="#ctx0" brushRef="#br0" timeOffset="123065.5296">15134 14499 0,'0'0'16,"35"0"-16,-17 0 0,0 18 0,35-1 16,-36 1-1,19 0-15,-19-18 0,1 0 16,-1 0-16,19-18 15,-36-17-15,0-36 16,0 18-16,0 18 16,0-18-16,-18-17 0,-17-54 15,17 71-15,1 18 16,17 53 0,0 87-16,17-52 15,1 18-15,35 52 16,0-34-1,-18-54-15,0 0 0,36-17 16,-54-18-16,36-18 16,-17 0-16,-19 1 15,1-1-15,0 1 0,-1 17 16,1 17-16,-18 18 16,17 18-16,-17-17 15,18 17 1,-18-36-16</inkml:trace>
  <inkml:trace contextRef="#ctx0" brushRef="#br0" timeOffset="123500.2696">17057 14270 0,'-35'0'16,"70"0"-16,-88 0 16,35 0-16,1 18 0,-19-1 15,19 1-15,-1 35 16,18-18-16,0 0 0,18 1 16,35 16-1,-36-16-15,19-19 0,-1 1 0,-18 0 16,36-1-1,-53 1 1,-35-18 0,-18-18-16,18 1 15</inkml:trace>
  <inkml:trace contextRef="#ctx0" brushRef="#br0" timeOffset="123598.1024">17233 14499 0,'18'53'16,"-36"-106"-16</inkml:trace>
  <inkml:trace contextRef="#ctx0" brushRef="#br0" timeOffset="123792.1857">17304 14129 0,'0'0'16,"35"0"-16,-17-18 0,17 18 0,-17 18 16,17-18-16,-17 17 15</inkml:trace>
  <inkml:trace contextRef="#ctx0" brushRef="#br0" timeOffset="124149.0852">17568 14429 0,'18'35'15,"-36"-70"-15,36 88 0,0-36 16,-1 36-16,1-18 16,0-17-16,17 53 15,-18-36-15,1-18 16,-18 19-16,35 17 15,-17-36-15,-18 1 0,35-18 16,-17 0-16,17-18 16,-17-17-16,17 17 15,0 1-15,1-19 16,-1 1-16,-17 0 0,17-36 16,-35 36-16,-18 0 15,-17 0-15,0 35 16,-36-18-1,53 18-15,-17 35 0,18-17 16,34 52 0,1-34-16,52 17 15,-17-36-15,0 1 0,-17-1 16,52 1-16</inkml:trace>
  <inkml:trace contextRef="#ctx0" brushRef="#br0" timeOffset="124282.4019">18538 14799 0,'0'0'15,"-35"71"-15,0-36 0,-36 35 16,18-34 0,18-1-16</inkml:trace>
  <inkml:trace contextRef="#ctx0" brushRef="#br0" timeOffset="126183.7064">17427 14446 0,'0'-17'16,"18"34"15,17 1-31,0-18 16,18 35-16,-35-35 15,17 35-15,-17-17 16,-18 17-1,0-17-15,-18 0 0,18-1 16,-35 19-16,17-19 16,18 1-16,-17 17 15,34-17-15,19-1 16,-1-17-16,0 0 16,36 18-1,-18-18-15,0 0 0,-18 0 16</inkml:trace>
  <inkml:trace contextRef="#ctx0" brushRef="#br0" timeOffset="126657.5081">19209 14640 0,'0'0'0,"-18"-17"16,0-1-16,1 0 0,-1 1 16,18-1-16,0 0 0,0 1 15,0-1-15,0 1 16,18-1-1,-1 0-15,-17 1 16,18-1-16,0-17 16,-18 17-16,17-17 15,1 35-15,0 35 32,-18-17-32</inkml:trace>
  <inkml:trace contextRef="#ctx0" brushRef="#br0" timeOffset="127002.2474">19438 14605 0,'18'-18'16,"-1"1"-16,36-19 16,-35 19-16,0-18 0,-1 17 15,1-35 1,-18 35-16,-18 1 0,-17-1 16,17 18-16,-17 0 15,0 18-15,17 17 16,0-17-16,18 52 15,0-35-15,18-17 16,0 0-16,17-1 0,18 1 16,-18 0-16,53-18 15,-52 0-15</inkml:trace>
  <inkml:trace contextRef="#ctx0" brushRef="#br0" timeOffset="127369.9869">19861 14429 0,'0'0'15,"-35"0"-15,17 17 0,-34 19 16,34-19-16,0 36 16,18-18-16,0-17 15,18 0-15,0-18 0,17 17 16,0-34 0,0-1-16,-17 0 15,0-35-15,-1 36 16,-17-18-16,18 35 15,-18 52 1,0 1-16,18 18 16,-1 70-16,1-70 15,17 52-15,-17-70 16,-18 0-16,0 17 16,-18-52-16,1 0 0,-36-1 15,17-17 1,-17-53-16,0 1 15,36-1-15,-18-18 16,35 18-16,0-35 16,0 35-16</inkml:trace>
  <inkml:trace contextRef="#ctx0" brushRef="#br0" timeOffset="127680.0036">20091 14534 0,'0'0'15,"0"36"-15,0-1 16,0-17-16,-18 17 0,18-17 16,18-1-16,-1 1 0,1-18 15,17 0-15,-17 0 16,0 0-16,-1-18 0,1 1 16,-1-19-1,-17 19-15,0-19 16,0 19-16,0-1 15,18 18 17,-18 35-17,18-35-15,-1 18 16,1-18-16,17 0 16,-17-18-16,0 1 0,-18-71 15</inkml:trace>
  <inkml:trace contextRef="#ctx0" brushRef="#br0" timeOffset="127836.5084">20338 13882 0,'0'0'0,"0"35"16,17 124-16,1-71 16,17 71-16,-17-89 15,17-17-15,-17 18 16,17-36-16,-17 0 0,35 18 15,-36-35-15</inkml:trace>
  <inkml:trace contextRef="#ctx0" brushRef="#br0" timeOffset="128041.0619">20602 14376 0,'0'0'15,"-17"0"-15,17 17 0,-18 1 0,18 53 16,0-36-16,0 0 15,35 36 1,-17-54-16,0 1 16,17 0-16,-18-18 0,36 0 15,-35-18-15,0-17 16,-1 17-16,-17-35 16,0 18-16,-17 17 15</inkml:trace>
  <inkml:trace contextRef="#ctx0" brushRef="#br0" timeOffset="128263.8607">20761 14552 0,'0'0'16,"18"18"-16,-1-18 0,19 0 15,-36-18 1,35-17-16,-18 17 16,1-17-16,-18 17 15,18 1-15,-1 17 0,1-18 16,0 36-1,-1-1 1,1 1-16,17 17 16,-35-17-16,35-1 15,-35 1-15,0 0 16</inkml:trace>
  <inkml:trace contextRef="#ctx0" brushRef="#br0" timeOffset="128419.4738">21061 14164 0,'0'0'16,"17"-18"-16,1 18 16,17 0-16</inkml:trace>
  <inkml:trace contextRef="#ctx0" brushRef="#br0" timeOffset="128738.088">21167 14340 0,'35'36'16,"-70"-72"-16,88 89 16,-36-53-16,-17 18 0,18 0 15,0-1-15,-1 1 0,1 17 16,-1 0-16,1 36 15,0-36-15,17 53 16,-17-35-16,-18-17 0,17 17 16,19 35-1,-36-53-15,17 53 16,-17-70-16,0 17 0,-17-17 16,-1-18-16,-17 0 15,17-18-15,-17 1 16,-53-19-1,52 1-15,1 0 16,0-1-16,17 1 0,18-35 16,0 34-16</inkml:trace>
  <inkml:trace contextRef="#ctx0" brushRef="#br0" timeOffset="129408.8748">21696 14393 0,'-53'0'16,"106"0"-16,-141 18 0,35 17 16,35-17-16,-17 17 15,35 0-15,0 1 16,53-19-16,-18 1 16,0-18-16,1 18 0,-1-18 15,-18 0-15,1-18 16,0 18-16,-18-18 0,17 1 15,-17-19 1,0 19 0,18-1-1,17 1 1,-17 17 0,0-18-16,17-35 15,-17 35-15,-1-70 16,1 35-16,-1 0 0,-17 0 15,0-17-15,-17-1 0,-1 18 16,-35-70 0,36 105-16,17 1 0,-18 34 15,0 19-15,18 16 16,18 1-16,-18 18 0,35-1 16,-17 1-16,0-18 15,-18 18-15,17-19 0,-17 19 16,18-36-16,-18 1 15,0-1-15,-18-18 0,1 1 16,-19-18-16,1-18 16,17-17-16,1 0 15,17-18-15,0 18 0,35-1 16,-17 19 0,17-1-16,0 1 0,36 17 15,-36 0-15,-17 0 16,17 17-16,-17-17 0,-1 35 15,-17-17-15,18 0 16,-18 35 0,-18-36-16,18 19 0,0-19 15,0 1-15,0-1 0,0 19 16,0-19-16,18-17 16</inkml:trace>
  <inkml:trace contextRef="#ctx0" brushRef="#br0" timeOffset="129687.9281">22278 14305 0,'0'0'15,"18"18"-15,-1-18 0,1 53 16,-1-36-16,-17 19 0,18 17 15,0-18-15,-18-18 16,17 1-16,1-18 0,0 0 16,-1 0-1,-17-18-15,0 1 16,0-18-16,0-1 16,-17-17-16,-1 36 15,18-1-15,-18 0 16,1 18-16</inkml:trace>
  <inkml:trace contextRef="#ctx0" brushRef="#br0" timeOffset="129921.9053">22419 14534 0,'0'0'0,"35"18"0,-17 0 16,0-18-16,-1-18 15,-17 0-15,18 1 16,-18-1-16,18-17 15,-18 17-15,0 1 0,17-19 16,1 36 15,-18 18-31,17 0 16,-17-1-16,0 1 0,18 0 16,-18-1-16,18 1 15,-18-1-15</inkml:trace>
  <inkml:trace contextRef="#ctx0" brushRef="#br0" timeOffset="130204.2506">22931 14358 0,'0'0'0,"0"-35"0,-18 35 16,0 0-16,-17 0 15,17 17-15,1 1 0,17 0 16,0 35-1,0-36-15,17 1 0,1 35 16,0-36-16,-1 19 16,-17-19-16,18 1 0,-18 0 15,-18-18 1,-35 0 0,36 0-16,-1 0 15,0 0-15,1 0 0,-1 17 16</inkml:trace>
  <inkml:trace contextRef="#ctx0" brushRef="#br0" timeOffset="130371.4661">23213 14623 0,'0'0'16,"-35"17"-16,17 1 0,0-18 16,1 18-16,-1-18 15</inkml:trace>
  <inkml:trace contextRef="#ctx0" brushRef="#br0" timeOffset="131129.2488">23742 14499 0,'18'0'0,"-18"18"16,17-18 0</inkml:trace>
  <inkml:trace contextRef="#ctx0" brushRef="#br0" timeOffset="131277.9481">24007 14534 0,'35'-17'0,"-70"34"0,87-34 16,-34-1 0</inkml:trace>
  <inkml:trace contextRef="#ctx0" brushRef="#br0" timeOffset="131407.1549">24324 14482 0,'0'0'15,"35"0"-15,-35-18 0,18 18 16,0-18-16</inkml:trace>
  <inkml:trace contextRef="#ctx0" brushRef="#br0" timeOffset="159856.6652">15134 7056 0,'18'0'16,"35"0"0,-18 0-16,88 0 15,-70 0-15,106-18 16,-88 18-16,52-18 15,-52 18-15,-1 0 16,-34 0-16,-19 0 16</inkml:trace>
  <inkml:trace contextRef="#ctx0" brushRef="#br0" timeOffset="171252.4932">15681 7355 0,'-18'0'15,"18"-17"1,-17 17-1,17 17 17,-18 36-17,18-17-15,0 52 16,18-71-16,17 54 16,0-53-16,36 17 15,-36-17-15,36-18 16,-36 0-16,35 0 15,-34-18-15,-1 0 16,-17 1 0,-18-1-1,-18 18-15</inkml:trace>
  <inkml:trace contextRef="#ctx0" brushRef="#br0" timeOffset="171596.8162">15328 7620 0,'18'-35'15,"-36"70"-15,53-106 0,36 19 16,-36 16-16,1 1 16,-19 0-16,36-18 15,-35 18-15,-1 17 0,-17 0 16,18 36 15,0 17-15,-1-17-16,1-1 0,35 1 15,-18 0-15,18-18 16</inkml:trace>
  <inkml:trace contextRef="#ctx0" brushRef="#br0" timeOffset="177268.9378">16757 4763 0,'0'17'16,"35"18"0,-17 1-16,17-1 15,18 0-15,35 53 16,-35-52-16,0-1 15,123 53 1,-70-53-16,-17-17 16,-72-18-16,18 0 15,-35-18 1,0 1-16</inkml:trace>
  <inkml:trace contextRef="#ctx0" brushRef="#br0" timeOffset="177635.9972">16775 5221 0,'-18'-18'15,"36"36"-15,-54-53 0,19-18 16,17 18-16,-18-1 16,0-52-16,1 53 15,-19-53 1,1 52-16,18 1 0,-1-18 16,18 36-16,0-1 15,18 0 1,17 18-16,0-17 15,18 17-15,18 0 0,70 0 16,-71 0-16,1 0 0,35 17 16,-71-17-16,18 18 15,-36-18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44:03.4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12100 4498 0,'0'0'0,"-17"18"0,-36 34 16,35-16-16,-17 17 16,17-36-16</inkml:trace>
  <inkml:trace contextRef="#ctx0" brushRef="#br0" timeOffset="150.8669">11712 4815 0,'18'18'0</inkml:trace>
  <inkml:trace contextRef="#ctx0" brushRef="#br0" timeOffset="841.0104">12083 4427 0,'0'0'16,"17"-17"-16,-17 34 15,0 1-15,0 0 16,-17 35-16,-1-18 0,-17 71 16,-1-53-16,1 0 15,18-18-15,-19 18 0,1-18 16,-53 36 0,53-54-16,-18 18 15,17-35-15,1 0 0,-18 0 16,35-17-16,1-36 15,-1 18-15,36-54 16,-18 54-16,53-18 16,-36 36-16,19-1 15,17 0-15,-18 36 16,-17 0-16,52 17 16,-35 0-16,-17 0 0,17 1 15,-17-1-15,17 36 16,-35-36-16,0 0 15,18 0-15,-18 18 16,0-35-16,17 17 16,1-35-16,17-17 15,-17 17-15</inkml:trace>
  <inkml:trace contextRef="#ctx0" brushRef="#br0" timeOffset="1039.0408">12259 4710 0,'18'-18'16,"17"18"-16,18 0 16,-18 0-16,18 0 15,-35 0-15,17 0 16,-17 0-16,-18 18 0,0-1 15</inkml:trace>
  <inkml:trace contextRef="#ctx0" brushRef="#br0" timeOffset="1161.7388">12330 4886 0,'0'0'16,"17"18"-16,1-1 0,17 1 15,0 0-15,36-18 16,-36-18-16,-17 18 15,0-18-15</inkml:trace>
  <inkml:trace contextRef="#ctx0" brushRef="#br0" timeOffset="1820.0974">13176 4516 0,'-35'0'15,"70"0"-15,-88 0 0,36 0 0,-1 35 16,0-18 0,18 19-16,0-19 15,0 19-15,0 17 0,0-18 0,18 0 16,35 18-16,-18-35 15,18-1 1,-18 1-16,18-36 16,-17 1-16,-19-19 15,1 1-15,-18 0 0,-18-18 16,-17 18-16,0-36 16,17 53-16,-17 1 15,17-1-15,1 18 16,34 0-1,18 18 1,18-18-16,-17 17 16</inkml:trace>
  <inkml:trace contextRef="#ctx0" brushRef="#br0" timeOffset="1974.7739">13547 4763 0,'0'0'15,"17"0"17,-17-18-17,18 0-15</inkml:trace>
  <inkml:trace contextRef="#ctx0" brushRef="#br0" timeOffset="2591.3769">13952 4621 0,'-17'0'16,"34"0"-16,-52 0 0,17 0 16,1 0-16,-1 0 15,18 18-15,-17 0 16,17 17-16,0-17 0,0 35 15,17-18-15,18 0 16,-17-17-16,17-1 16,18 1-16,-17-18 15,-19-18-15,36-17 16,-53 17-16,18 1 0,-1-1 16,-17-52-1,0 52-15,-17-17 0,-19-18 16,1 0-1,18 35-15,-1 1 16,18 34 0,35 1-1,-17-18-15</inkml:trace>
  <inkml:trace contextRef="#ctx0" brushRef="#br0" timeOffset="2747.2841">14358 4657 0,'0'0'16,"0"88"-16,18-53 0,-18 18 0,17 53 15,-17-71-15,18 0 16,-18 36 0,18-36-16,-18-17 0</inkml:trace>
  <inkml:trace contextRef="#ctx0" brushRef="#br0" timeOffset="12422.4557">12965 4621 0,'-18'0'0,"18"-17"15,0 34 1,71 1 0,-19-18-16,19 18 0,141-1 15,-107 1-15,19-18 16,105 18 0,-105-1-16,-18 1 0,70 17 15,-105-17-15,-19-1 16,1-17-16,-35 18 0,17 0 15</inkml:trace>
  <inkml:trace contextRef="#ctx0" brushRef="#br0" timeOffset="13090.8295">13123 5521 0,'0'0'16,"-35"18"-16,17-1 15,-17 36 1,18-18-16,17-17 0,0 17 15,0 1-15,17-1 0,1-17 16,17-1 0,0-17-16,18-17 15,-17-1-15,-1-17 16,-18 17-16,1-35 16,-18 35-16,0-17 15,-18 18-15,1-1 0,-18 0 16,-1 18-16,1 0 15,17 0-15,1 18 16,-1-18-16,36 18 16,-1-1-1,19 1-15</inkml:trace>
  <inkml:trace contextRef="#ctx0" brushRef="#br0" timeOffset="13490.687">13617 5733 0</inkml:trace>
  <inkml:trace contextRef="#ctx0" brushRef="#br0" timeOffset="13914.5452">13917 5627 0,'0'-18'16,"-18"18"-1,1 0-15,-1 35 16,18-17 0,-17 0-16,17 17 0,0 0 15,0 18-15,17-18 16,1-17-16,-1 0 0,19-1 15,-19 1-15,54-18 16,-36-18-16,-17 1 0,-1-1 16,19-35-1,-19 18-15,-17 0 16,-17 17-16,-1-17 16,-17 35-16,-18-18 15,35 18-15,1 0 16,-1 18-16,0-1 15,18 1-15</inkml:trace>
  <inkml:trace contextRef="#ctx0" brushRef="#br0" timeOffset="14130.5735">14305 5574 0,'18'0'16,"-1"0"-16,1-18 16,17 18-16,18-35 15,-17 35 1,-1-18-16,-18 18 16,-17-17-1</inkml:trace>
  <inkml:trace contextRef="#ctx0" brushRef="#br0" timeOffset="14402.9562">14323 5539 0,'0'0'15,"-18"35"-15,18-17 0,0-1 16,0 36-16,18-18 16,-1-17-16,1 0 15,17-1-15,-17 1 16,17 0-16,18 17 15,-35-18-15,17 19 16,-17-1-16,-18-17 0,0-1 16,-18 36-1,0-35-15,-34 0 16,16-1-16,-34-17 16,17 0-16,18 0 15,-1 0-15,19 0 0,-19 18 0,19-18 16,-1 0-1</inkml:trace>
  <inkml:trace contextRef="#ctx0" brushRef="#br0" timeOffset="34769.1058">20708 8520 0,'0'17'93,"0"1"-77,0 0 0,18-18-16,-18 17 15,17-17-15,-17 18 16,0-1-16,18-17 15,-18 18 1,18 0-16,-1-1 16,-17 1-1,18-18-15,-18 18 0,18-1 16,-1-17 0,1 18-16,-1-18 15,-17 18 1,18-18-16,-18 17 15,18-17-15,-1 18 16,-17-1-16,18-17 16,0 18-1,-18 0-15,17-18 16,1 17-16,-18 1 16,18-18-16,-18 18 15,17-18-15,-17 17 16,0 1-1,18-18-15,-18 18 16,17-18-16,-17 17 0,36 1 16,-19-1-1,1 1 1,0 0 0,-1-18-16,-17 17 15,18 1-15,0 0 16,-1-18-16,1 17 15,0 1-15,-1 0 16,1-1 0,-1 1-16,1 0 0,0 17 15,-1-18-15,19 1 16,-19 0-16,1 17 16,0-17-16,17 17 15,-18-17-15,19-1 16,-1 18-1,-17-35-15,-1 18 0,19 17 16,-19-17-16,18 17 16,-17-17-16,0 0 15,-1-18-15,1 17 0,0 1 16,17 17 0,-17-17-16,17-1 15,-17 1-15,17 17 16,0-17-16,-17-18 0,35 35 15,-36-17-15,36 0 16,-18-18-16,-17 17 16,17 1-16,-17-1 15,53 19-15,-54-36 16,18 17-16,18 19 16,-35-19-16,17 1 0,-17-18 15,53 35 1,-54-17-16,18-1 0,1-17 15,-19 18-15,36 17 16,-35-17-16,35 17 16,-18-17-16,18 0 15,-35-1-15,17 1 16,0-1-16,18 19 16,-18-36-16,36 35 15,-36-35-15,36 35 16,-36-35-16,36 18 15,-36 0-15,0-1 16,36 1-16,-36 0 16,36-1-16,-36 1 15,0-18-15,53 17 16,-52-17-16,-1 18 0,-17-18 16,52 18-16,-35-1 15,1-17-15,17 36 16,-18-36-16,-18 17 15,36 1-15,-17 0 16,17-1-16,-18 1 16,18-18-16,-18 17 15,36 1-15,-54-18 16,54 18 0,-36-18-16,36 17 15,-36-17-15,35 18 16,-34-18-16,-1 0 15,36 18-15,-36-18 0,53 17 16,-35 1 0,-18-18-16,53 18 15,-52-18-15,17 17 0,-18-17 16,0 18-16,18-18 0,18 17 16,-36 1-16,18 0 15,17-1 1,-17 1-16,36 0 15,-54-18-15,53 35 16,-53-35-16,71 35 16,-71-35-16,18 18 0,0-18 15,35 18 1,-35-1-16,0-17 0,0 18 16,-18-18-16,71 17 15,-53-17-15,0 18 16,0-18-16,53 18 15,-53-18-15,0 0 0,17 17 16,-17-17-16,18 18 0,52-18 16,-70 0-16,71 18 15,-72-18-15,1 0 16,18 0-16,-18 0 0,0 17 16,53-17-1,17 0-15,-70 0 16,18 0-16,34 0 15,-52 0-15,18 0 0,70-17 16,-35 17 0,-18 0-1,-35 0-15,35 0 16,-35 0-16,0-18 16,-18 18-16,18 0 15,0 0-15,0-18 0,35 18 16,-35 0-16,53 0 15,-53 0-15,53 0 16,17 0 0,-52 0-16,-1-17 0,54 17 15,-71 0-15,0-18 16,-1 18-16,19 0 16,-36 0-16,-17 0 0,-36 0 15,1 18 1</inkml:trace>
  <inkml:trace contextRef="#ctx0" brushRef="#br0" timeOffset="40024.1803">20779 8537 0,'17'-17'31,"-17"-1"-15,18 18-16,-18-18 46,18 18-30,-18-17-16,17-1 16,1 0-1,-1 18-15,-17-17 16,36-1 0,-19 0-16,1 18 0,0-17 15,-18-1-15,35 1 16,-17 17-16,-1-36 15,1 19-15,-1 17 0,1-18 16,17 0-16,-17 1 0,17-1 16,1 0-1,-1-17-15,-17 18 16,34-19-16,-34 19 16,35-1-16,-18 0 15,1 1 1,-1-1-16,18-17 15,-36 17-15,36-17 16,-17 17-16,16-17 16,-16 17-16,17-17 15,-36 35-15,36-35 16,-35 35-16,35-36 16,-36 36-16,36-35 15,-35 35-15,17-17 16,1-1-16,16-17 15,-34 35-15,35-36 16,-35 36-16,17-17 16,-17-1-16,-1 18 15,36-35-15,-35 35 16,35-35-16,-18 35 16,18-36-16,-18 19 15,0-1-15,1 18 0,-19-18 16,54-17-1,-53 35-15,52-35 16,-52 35-16,52-18 16,-52 1-16,17 17 0,0-18 15,-17 18-15,17-18 0,1 18 16,34-35 0,1 17-1,-1 18-15,-34-17 16,-1 17-16,35-18 15,-34 18-15,34-18 16,-34 1-16,52-1 16,-35 0-16,-18 18 15,88-35 1,-105 35-16,35 0 16,-18 0-16,1 0 15,-1-17 1,0 17-16,-17 0 15,17 0-15,0 0 0,18-18 16,18 18-16,-18-18 16,-18 18-16,18 0 15,-18-17-15,18 17 16,-18 0-16,1 0 0,17-18 16,35 0-16,-53 18 15,18-17-15,35 17 16,-53-18-16,54 18 15,-54 0-15,0-18 0,36 18 16,-36 0-16,18-17 16,-18 17-16,0 0 15,1 0-15,-1 0 0,53-18 16,-35 18-16,35 0 16,-52 0-1,-1 0-15,53 0 16,-53 0-16,54 0 15,-37 0-15,37-17 16,-19 17-16,-17 0 0,0 0 16,18 0-16,70 0 15,-71 0-15,1 0 0,88-18 16,-89 18 0,18 0-16,1-18 0,-19 18 15,124 0-15,-106 0 16,18 0-16,141 18 15,-123 0-15,17-1 16,-18-17-16,18 18 0,-17-18 16,105 17-16,-123-17 15,106 18-15,-107-18 16,107 0-16,-124 18 16,89-18-1,-89 0-15,35 0 16,-70 0-16</inkml:trace>
  <inkml:trace contextRef="#ctx0" brushRef="#br0" timeOffset="44472.5248">20690 8625 0,'0'-17'0,"0"-1"63,0 36-1,18-18-46,-18 17-1,18-17 1,-18 18-16,17 0 16,-17-1-16,18 1 15,-18 0-15,18-18 16,-18 17-16,0 1 0,17-18 0,-17 35 15,0-17 1,18-1 0,-18 1-16,0 0 0,18-1 15,-18 1 1,17 0-16,-17-1 16,18-17-16,-18 36 15,17-36-15,-17 35 16,18-18-16,-18 1 15,0 0 1,18-1 0,-18 1-16,0 0 15,17-1-15,-17 1 16,0 0 0,18-18-16,-18 35 15,0-17 1,18-1-16,-18 1 15,17-1 1,-17 1 0,0 0-16,18-18 15,-18 17 1,18 1-16,-18 0 16,0-1-16,17 1 15,1 0-15,-1 17 16,-17-18-1,18 19 1,0-19-16,-1 19 16,-17-19-16,36 19 15,-19-19-15,1 1 0,-18-1 16,35 19-16,-17-19 16,0 1-16,-1 0 0,36 17 15,-35-17-15,17 17 16,0 0-1,1 0-15,-1-17 16,0 17-16,0-17 16,1 0-16,-1-1 15,18 19 1,-36-19-16,36 18 16,-35-35-16,53 36 15,-54-19-15,36 1 16,-18 0-16,-17-18 15,17 17-15,-17-17 0,35 36 16,-18-36-16,18 17 16,-18 1-16,1-18 15,34 17-15,-35 1 16,1-18-16,-19 18 0,19-18 16,-1 17-16,36 1 15,-54-18-15,54 18 16,-36-1-16,0-17 15,1 18-15,-1-18 0,18 0 16,17 18 0,-34-1-16,34 1 15,-35-18-15,1 18 0,52-1 16,0 1 0,-53-18-16,18 0 0,35 17 15,-35-17-15,0 0 16,0 0-16,0 18 15,0-18-15,35 0 16,-35 0-16,-18 18 0,18-18 16,36 0-16,-1 17 15,-35-17-15,0 0 16,52 0 0,-52 0-16,0 0 0,53 18 15,-53-18-15,0 0 16,0 0-16,0 0 0,-18 0 15,71 18-15,-53-18 16,35 0 0,-35 0-16,0 0 0,53 0 15,-53 0-15,-1 0 16,1 0-16,0 0 0,0 0 16,35 0-16,-35 0 15,-17 17-15,-1-17 16,0 0-16,18 0 0,35 0 15,-52 0-15,52 18 16,-53-18-16,0 0 16,1 0-16,-1 0 0,35 0 15,-34 0-15,17 0 16,-36 0-16,19 18 16,16-18-1,-16 0-15,17 0 16,-18 0-16,0 0 0,71 0 15,-35 0 1,-1 0 0,-17 0-16,35 0 15,-52 0-15,16 0 16,1 0-16,0 0 16,0 17-16,0-17 0,53 0 15,-53 0-15,70 18 16,-70-18-16,18 0 0,52 0 15,-52 17 1,-18-17-16,17 18 0,-17-18 16,0 18-16,71-1 15,-54 1-15,-17-18 0,18 0 16,-1 18-16,54-18 16,-54 0-16,1 0 15,-18 17-15,88-17 16,-71 0-16,1 18 0,88-18 15,-89 18-15,71-18 16,-70 17-16,35 1 16,-71-18-1,18 17-15</inkml:trace>
  <inkml:trace contextRef="#ctx0" brushRef="#br0" timeOffset="49071.6389">20779 8678 0,'0'18'94,"17"0"-78,-17-1-1,18-17 1,0 18-16,-1-18 16,1 18-1,-1-1 1,1 1 0,-18-1-16,18-17 0,-18 18 15,35-18-15,-35 18 16,18-1-1,-1 1-15,-17 0 0,18-1 16,0 1-16,-18 0 16,17-1-16,-17 1 15,18-1-15,-18 1 16,17 0 0,-17-1-16,0 1 15,18 0-15,0-1 16,-18 1-16,17-18 15,1 18-15,-18-1 16,18 1-16,-18 0 16,17-1-1,1-17-15,-18 18 16,18-1-16,-1 1 16,-17 0-16,18-18 0,17 35 15,-35-17 1,18-18-16,-18 17 0,17 1 15,-17 0-15,36-1 16,-36 1-16,35 17 16,-17-17-16,-1 17 15,1-35-15,17 53 16,-17-35-16,17 17 16,-17-18-16,35 19 15,-36-19-15,1 1 16,17 35-16,0-18 15,-17-17-15,0 0 16,17 17 0,-17-18-16,17 1 0,-17 0 15,-1-1-15,19 19 16,-19-1-16,1-17 0,-1-1 16,1 1-16,0-18 0,-1 17 15,1 1-15,17 17 16,-35-17-16,18 0 15,17 17-15,-17-17 16,17-1 0,-17 1-16,-1-1 0,1 19 15,0-19-15,-1-17 16,1 18-16,0 0 0,17 17 16,-18-35-16,-17 18 15,36 17-15,-19-35 16,1 18-16,35 17 15,-18-18 1,-17 1-16,17-18 16,-17 18-16,17-1 15,-17 1-15,-1-18 0,1 18 16,0-18-16,-1 17 0,19 1 16,-19-18-16,1 18 0,-1-18 15,19 17-15,-19 1 16,19-1-1,-19 1-15,19-18 16,-19 18-16,18-1 0,-17 1 16,35 0-16,-35-1 15,17 1 1,-17 0-16,-1-18 0,19 17 16,-1 18-16,0-17 15,0 0-15,-17-18 16,0 17-16,35 1 15,-36 0-15,1-1 16,17-17-16,-17 18 0,17 17 16,-17-35-16,17 18 15,-17 0-15,-1-18 0,36 35 16,-35-35-16,-1 17 16,19 1-16,-19-18 15,1 18-15,0-1 0,35 1 16,-36 0-16,18-18 15,18 17-15,-35 1 16,17-18-16,1 18 16,-19-18-16,18 17 0,18 1 15,-17-1-15,17 1 16,-36 0-16,54-1 16,-54-17-16,19 18 15,17 0-15,-18-1 16,0-17-16,0 18 0,1-18 15,17 18 1,-18-18-16,-17 17 0,17-17 16,0 18-16,0-1 0,18 1 15,-17-18-15,-1 18 16,-18-18-16,19 17 0,-1-17 16,36 18-16,-36-18 15,35 18 1,-34-18-16,-1 17 0,0-17 15,36 18 1,-54-18-16,54 18 0,-36-1 16,36 1-16,-36-18 15,53 18 1,-52-18-16,-1 17 0,18-17 16,17 18-16,-34-1 15,-1-17-15,0 18 0,0-18 16,1 18-16,34-1 15,-34-17-15,-1 0 0,0 18 16,53 0 0,-17-1-16,-18-17 15,35 18-15,-53-18 16,53 18 0,1-1-16,-54-17 0,18 0 15,17 18 1,-17-1-16,18-17 15,-18 18-15,17-18 16,-34 18-16,52-18 16,-53 0-16,36 17 15,-54-17-15,54 18 16,-36-18-16,18 0 16,-35 0-16,52 18 15,-52-18-15,52 0 16,-34 0-16,34 0 15,-52 17-15,17-17 16,36 0 0,-36 0-16,36 0 15,-36 0-15,0 0 0,0 0 16,54 18 0,-54-18-16,0 0 0,53 0 15,-52 0-15,34 0 16,-17 18-16,18-18 15,-18 0-15,-1 0 16,-16 17-16,17-17 0,53 0 16,-54 18-1,19-18-15,35 17 16,-53 1-16,17-18 0,-17 18 16,71-1-16,-54-17 15,1 18-15,123 17 16,-88-17-1,-53-18-15,35 18 16,-71-18-16,1 17 16</inkml:trace>
  <inkml:trace contextRef="#ctx0" brushRef="#br0" timeOffset="51891.1838">29863 12047 0,'0'0'0,"-18"18"0,0-18 16,36 0 15,17 0-15,-17-18-16,0 18 0,17-17 15,0-1-15,18-17 0,53-18 16,-36 35-16,-17-17 15,18 0-15,88-18 16,-89 35-16,1 1 16,-18-1-16,-18 0 0,0 18 15,-17-17-15,17 17 16,-17-18-16,-36 18 16,-17 18-1,0-18-15</inkml:trace>
  <inkml:trace contextRef="#ctx0" brushRef="#br0" timeOffset="52296.3489">29880 11765 0,'36'0'15,"-72"0"-15,72-17 0,-54 34 31,-17 18-15,17-17-16,-17 0 16,17 17-16,-17 0 0,0 36 15,35-36-15,0 36 16,17-54-16,18 19 16,18-19-16,0-17 15,71 18-15,-54-18 16,54 0-16,-89 0 15,18 0-15</inkml:trace>
  <inkml:trace contextRef="#ctx0" brushRef="#br0" timeOffset="53343.0675">31415 11536 0,'0'17'15,"-18"36"1,1-17-16,-54 52 15,36-35-15,-1-18 16,1 0-16,-18 1 0,18-1 0,0-17 16,-1-1-16,19-17 0,-18 18 15,-1-36 1,36 1-16,-17-1 0,17-17 16,17 17-16,1 0 15,0 1-15,52-1 16,1 18-16,-36 18 15,0-1-15,0 19 0,36 52 16,0-18 0,-18-17-1,-53 0-15</inkml:trace>
  <inkml:trace contextRef="#ctx0" brushRef="#br0" timeOffset="63007.2735">30974 12383 0,'0'-18'31,"18"18"-31,-1 0 16,1-18-16,-1 18 15,19 18-15,-1-18 0,88 35 16,-52-17-16,88 35 16,-71-53-16,53 17 15</inkml:trace>
  <inkml:trace contextRef="#ctx0" brushRef="#br0" timeOffset="104377.2107">9772 7038 0,'-18'0'16,"1"0"0,17 18-16,-18-18 15,18 17-15,0 1 16,18-1-1,-1-17-15,1 0 0,0 0 16,-1 0-16,1 0 16,0-35-1,-18 18-15,0-19 16,0 19-16,-18 17 16,0-18-1,1 18-15,-1 0 0,0 18 16,1-1-1,17 1-15,-18 0 0,18 17 16,0-18-16,18-17 0,-1 18 16,1-18-16,0 0 0,17 0 15,-35-18-15,35 1 16,-35-1 0,0 1-16,-17 17 15,-1-18 1,0 18-16,-17 18 15,17-18 1,36 0 15,0 0-15,-1 0-16,1 17 16</inkml:trace>
  <inkml:trace contextRef="#ctx0" brushRef="#br0" timeOffset="108291.9811">10160 7144 0,'18'-18'16,"35"18"-16,-36 0 15,89 0-15,-53 0 16,53 18-1,-36-18-15,-17 17 0,159 89 16,-53-18 0,-71-17-16,71 52 15,-71-52-15,0 0 16,0-1-16,-17 18 16,17 1-16,71 87 15,-89-88-15,89 124 16,-88-124-16,52 141 15,-70-123-15,53 141 16,-71-123-16,36 105 16,-54-123-16,1 17 15,0-17-15,-1 17 0,-17 89 16,0-106-16,-35 106 16,17-107-16,1 1 15,-19-18-15,19 1 0,-1 16 16,-52 54-1,34-71-15,-34 54 16,17-72-16,17-17 0,1 18 16,-18 34-1,18-52-15,0 36 0,17-54 16,0-18-16,1 19 16,-1-19-16,1 1 15,-1 0-15,0-18 0,-17 17 16,17-17-16,1 0 0,-1 0 15,0 0-15,1 0 0</inkml:trace>
  <inkml:trace contextRef="#ctx0" brushRef="#br0" timeOffset="108536.0792">11765 11501 0,'0'35'15,"0"35"-15,0-17 16,-17 53-16,-1-53 16,0 35-16,18-52 15,18 34-15,0-52 16,34 17 0,1-35-16,36-18 15,-37 1-15,37-19 16,-54 19-16,18-1 15</inkml:trace>
  <inkml:trace contextRef="#ctx0" brushRef="#br0" timeOffset="109364.9981">11307 12241 0,'17'36'15,"-34"-72"-15,34 89 0,1-17 16,-18-19 0,0 36-16,0-35 15,0-1-15,-18 19 0,-35 34 16,18-34-16,-18-1 15,0 0-15,-106 53 16,71-35-16,-123 35 16,105-52-16,-18-1 15,-123 36-15,124-36 16,-142 0-16,124-35 16,-141 0-16,158 0 15,-17-18-15,-141-17 16,159 0-16,-160-53 15,160 52-15,-1-17 16,-17 1-16,18-1 16,17 17-16,-106-34 0,124 35 15,-71-36-15,89 36 16,-1-18 0,18 18-16,18-1 0,-53-70 15,53 53-15,-36-35 16,36 35-16,0-17 15,17 35-15,0-18 16,1 35-16,34 36 47,1 17-47,-18-17 16</inkml:trace>
  <inkml:trace contextRef="#ctx0" brushRef="#br0" timeOffset="109650.6505">6650 12294 0,'0'0'16,"-18"-17"-16,18-1 0,0 0 15,0-17-15,18-18 0,17-70 16,-17 70-16,35-88 15,-18 105 1,-17-16-16,17-1 16,-17 35-16,17 18 0,-18 0 15,54 35-15,-36 1 16,18-1-16,-18 18 0,18-18 16,-17 0-16,52 1 15,-53-19-15,-17-17 16,-1 0-16</inkml:trace>
  <inkml:trace contextRef="#ctx0" brushRef="#br0" timeOffset="110315.5336">6703 11518 0,'0'0'15,"0"-17"17,0-36-32,0 17 15,-18-52-15,1 18 16,-19-89-1,19 71-15,-19-1 0,1-16 16,-18-125-16,35 89 16,-17 18-16,18-18 0,-1 0 15,18-142-15,0 142 16,18 18-16,70-124 16,-35 123-16,88-140 15,-53 140-15,124-158 16,-89 141-16,-17 17 15,141-140-15,-124 158 16,89-88 0,-106 123-16,53-17 15,-89 53-15,71 0 16,-88 17-16,18 18 0,-18 0 16,53 0-16,-71-18 15,53 18-15,-53 0 16,1 0-16,-19 0 15,36-17-15,-18 17 16,-17-18-16</inkml:trace>
  <inkml:trace contextRef="#ctx0" brushRef="#br0" timeOffset="110583.9851">8555 7161 0,'0'0'16,"18"-17"-16,34-1 0,-16 0 16,70 18-1,-54-17-15,72 34 16,-54-17-16,54 18 16,-71 0-16,-18-18 15,-17 17-15,-18 1 0,0 17 16,-35 1-16,-54 34 15,36-35-15,0 1 16,-35 52-16,18 18 16,34-71-16,19 18 15</inkml:trace>
  <inkml:trace contextRef="#ctx0" brushRef="#br0" timeOffset="119243.9745">988 3969 0,'17'0'15,"1"17"1,0-17-16,-1 0 16,1 0-16,0 18 15,-1-18-15,36 0 16,-35 0-16,17 0 16,0 0-16,-17-18 15,17 18-15,-17 0 0,52 0 16,-17 0-16,36-17 15,-36 17-15,-1 0 16,1-18-16,71 18 16,-54-18-16,71 18 15,-52 0-15,-19-17 0,1 17 16,105-18 0,1 18-16,-89-17 15,0 17-15,0 0 0,106-18 16,-106 18-16,106 0 15,-88 0-15,0 0 16,88 0 0,-106 0-16,106 0 15,-105 0-15,87 18 16,18-1-16,-106-17 16,106 18-1,-88-18-15,-18 0 0,106 17 16,-88-17-16,-18 0 15,106 0-15,-88 0 16,0 0-16,88 0 16,-106 0-16,18 0 0,0 0 15,-18 0-15,18 0 0,106 0 16,-107 0 0,125-17-16,-125 17 15,19-18-15,-18 18 0,0 0 16,17-17-16,-17 17 0,123-18 15,-123 18-15,18 0 16,-19 0 0,19 0-16,-1 0 0,124-18 15,-106 18-15,106-17 16,-106 17-16,124-18 16,-142 0-16,19 18 15,-1-17-15,0 17 0,141-18 16,-123 18-16,141-18 15,-142 18-15,1-17 16,0 17-16,176-18 16,-176 1-16,105-1 15,-123 18-15,-35 0 16,18 0-16,35 0 16,-107 0-16</inkml:trace>
  <inkml:trace contextRef="#ctx0" brushRef="#br0" timeOffset="135287.3626">3651 15187 0,'0'18'16,"18"-1"-16,0 19 0,-1 17 16,1 17-16,-1 1 15,19-1-15,-1 89 16,0-88-16,1 70 16,-19-71-16,36 1 15,-35-36-15,17-17 16,-17-1-16,17-34 15,-35-19-15,35-69 16,-35 52-16,0-106 16,-17 71-16,-1-106 15,0 105-15,1-52 16,17 106 0,-18-18-16,36 53 31,17 53-31,0-18 15</inkml:trace>
  <inkml:trace contextRef="#ctx0" brushRef="#br0" timeOffset="135476.0165">4427 15681 0,'0'0'0,"18"71"0,0-36 15,-18 0-15,35 36 16,-17-54-16,17 1 16,-18-18-16,-17-18 15,0-17-15,0 0 16</inkml:trace>
  <inkml:trace contextRef="#ctx0" brushRef="#br0" timeOffset="135599.1182">4445 15469 0,'0'0'0,"18"0"0,-1 0 0,19 18 15,-19-18-15,1 0 16</inkml:trace>
  <inkml:trace contextRef="#ctx0" brushRef="#br0" timeOffset="135848.5777">4639 15540 0,'0'0'0,"-18"18"16,1-1-16,-1 1 16,18 17-16,0-17 15,18 17-15,-1-17 0,1-1 16,35 19 0,-18-19-16,1 1 0,-19-18 15,18 17-15,-17-17 16,-18 18-1,-18-18-15,1 0 0,-1 18 0,-17-18 16,-18 17 0,18-17-16,-18 36 15,35-36-15,18 17 16</inkml:trace>
  <inkml:trace contextRef="#ctx0" brushRef="#br0" timeOffset="136010.4743">5045 15646 0,'0'0'15,"0"35"-15,0 0 0,0 1 0,0 16 16,17-16 0,1 34-16,-18-52 15,18-18-15</inkml:trace>
  <inkml:trace contextRef="#ctx0" brushRef="#br0" timeOffset="136165.2709">5027 15487 0,'0'-18'16,"18"18"-16,-1 18 15</inkml:trace>
  <inkml:trace contextRef="#ctx0" brushRef="#br0" timeOffset="136426.6221">5239 15804 0,'17'36'16,"-34"-72"-16,52 107 0,-17-71 0,-1 18 15,1-18-15,0 0 16,-1 0-16,19-18 0,-19-17 16,1-1-16,-18 19 15,0-18-15,0-18 16,-18 35-16,-17-17 16,17 17-16,-17 18 15,17 0 1,18 18-1,18-18-15,-18 17 0,53 19 16</inkml:trace>
  <inkml:trace contextRef="#ctx0" brushRef="#br0" timeOffset="136639.3528">5503 15893 0,'0'-18'15,"0"0"-15,0 1 16,0-1-16,0-17 15,18 0-15,0-36 0,-1 53 16,1-17 0,0 35-16,-1-18 0,36 18 15,-35 0-15,17 18 16,-35 0-16,18-1 16,-18 19-16,0-19 0,17 36 15,-17-18-15</inkml:trace>
  <inkml:trace contextRef="#ctx0" brushRef="#br0" timeOffset="136799.8938">6121 15928 0,'-36'53'16,"1"-18"-16,0-17 0,-18 35 15,18-53 1</inkml:trace>
  <inkml:trace contextRef="#ctx0" brushRef="#br0" timeOffset="138427.3577">7532 15169 0,'-53'-35'15,"35"18"-15,-35-1 0,-35 0 16,35 18-16,-53 18 16,53 0-1,18-1-15,0 1 0,0 17 16,17 0-16,0 36 15,36-36-15,53 36 16,-36-54-16,71 54 16,-53-53-16,-18 17 15,18-17-15,0 52 16,-36-52-16,-17 52 16,0-34-16,-35-19 0,17 18 15,-70 1-15,53-19 16,0 1-16,-36 0 15,53-18-15,1-18 0</inkml:trace>
  <inkml:trace contextRef="#ctx0" brushRef="#br0" timeOffset="138762.3463">7708 15769 0,'0'0'0,"35"53"0,1 71 15,-36-54-15,35 71 16,-35-105-16,0 16 16,0-16-16,0-19 0,0 1 15,-18-36-15,-17-35 16,0 1 0,0-37-16,17-34 15,18 70-15,35-53 16,0 71-16,54 0 15,-54 17 1,53 36-16,-70 17 16,35 18-16,-53-18 15,0 36-15,-18-54 16,-35 36-16,36-35 16,-36-1-16,17-17 15,19-17-15</inkml:trace>
  <inkml:trace contextRef="#ctx0" brushRef="#br0" timeOffset="139530.8787">8079 15875 0,'0'0'0,"17"35"15,1-17-15,17-18 16,0 0-16,-17 0 0,0-18 15,17-17 1,-35 17-16,18-17 16,-36-18-16,0 36 15,1-1-15,-1 18 0,-35-18 16,36 36-16,-19 17 16,19-17-16,17 35 15,17-18 1,1 0-16,35 1 15,-18-19-15,71-17 16,-71 0-16,53-17 16,-52 17-16,-1-36 15,-17 19-15,-18-1 16,0 0-16,-18 1 16,0 17-16,-17 0 15,17 0-15,1 0 16,-1 35-1,18-17-15,0 35 16,18-36-16,-1 1 0,1-1 16,0-17-16,17 18 0,0-18 15,36-18-15,-36 1 16,36-18-16,-54-1 16,19-34-1,-19 34-15,-17 1 0,18-18 16,-18 0-16,0-70 15,-18 52-15,1-35 16,-1 54-16,0 16 16,1 72-1,17-1-15,0 71 16,17-36-16,36 71 16,-35-88-16,17 0 0,0 0 15,1 18-15,-19-54 16,1 1-16,17 0 15,-17-18-15,-1-18 16,-17 0 0,36-17-16,-19 35 15,1-18-15,0 18 16,-1 36-16,-17-19 16,0 19-1,0-19-15,18 1 16,-18-1-16,18-17 0,-1 0 0</inkml:trace>
  <inkml:trace contextRef="#ctx0" brushRef="#br0" timeOffset="139630.9413">9260 16140 0,'-17'53'15,"-1"-53"-15</inkml:trace>
  <inkml:trace contextRef="#ctx0" brushRef="#br0" timeOffset="140302.4343">10266 15910 0,'0'71'16,"0"-142"-16,0 177 0,-18-88 15,1-18-15,-19 0 16,36-18-16,-35-52 15,17 17-15,18 0 0,0-71 16,18 54 0,-18-1-16,18 1 0,-18 17 15,17 17-15,1 1 16,0 17-16,-1 36 0,1 0 16,35 70-16,-36-17 15,1-1-15,17-17 0,-17 18 16,17-19-16,18 37 15,-35-54-15,17-17 16,-17-1-16,-1-17 0,1 0 16,17 0-16,-17-17 15,0-19-15,-1 1 0,-17-36 16,0 19-16,0-1 0,-17-53 16,-1 71-1,0-18-15,1 0 16,17 35-16</inkml:trace>
  <inkml:trace contextRef="#ctx0" brushRef="#br0" timeOffset="140509.4713">10954 15363 0,'17'0'16,"-34"0"-16,52 18 0,-35 17 0,0 18 15,0 0 1,0 35-16,0-52 16,18 52-16,-18-70 15,53 34-15,-18-34 16,18 0 0,-18-18-16,0 0 0,-17 0 15,17 0-15</inkml:trace>
  <inkml:trace contextRef="#ctx0" brushRef="#br0" timeOffset="140892.4957">11501 15610 0,'0'53'0,"0"-106"15,17 212-15,18-53 16,-17-71-16,0 1 15,-1-1-15,1-35 16,-18-18 0,-18-52-16,1 17 15,-19-53-15,36 53 16,-17-18-16,-1 1 16,18-1-16,18-52 15,-1 70-15,72 18 16,-36 35-16,-18 17 15,18 1-15,-18 17 0,0 36 16,-17-36-16,-18 36 16,-18-36-16,-17-17 15,0-1-15,0 1 0,-54 17 16,54-35-16,-18 18 16,35-18-16,36 0 15,0 0-15</inkml:trace>
  <inkml:trace contextRef="#ctx0" brushRef="#br0" timeOffset="141048.6433">12312 15893 0,'0'0'15,"-35"88"-15,17-35 0,-17-18 16,-53 36-16,35-36 15,0 0-15,-18-17 0</inkml:trace>
  <inkml:trace contextRef="#ctx0" brushRef="#br0" timeOffset="144028.9978">13264 15363 0,'0'0'15,"0"142"-15,0-72 16,-17 18-16,17 1 0,0 34 15,0-70-15,0 0 16,0-36-16,0-52 31,0-53-15,0 35-16,17-70 16,-17 52-16,0 18 0,18-17 15,-18 17-15,18-53 16,-1 53-16,1 35 0,0-17 15,-1 35 1,1 18-16,0 17 16,-1 71-16,1-36 15,-1 71-15,-17-70 16,18 70-16,0-88 16,-18 0-16,17-18 15,-17 0-15,0-17 0,18 0 16</inkml:trace>
  <inkml:trace contextRef="#ctx0" brushRef="#br0" timeOffset="144150.9033">13300 15734 0,'0'0'0,"17"0"0,1 0 15,17 0-15,-17 18 0,52-18 16</inkml:trace>
  <inkml:trace contextRef="#ctx0" brushRef="#br0" timeOffset="144529.5726">13688 15787 0,'-35'35'16,"17"0"-16,0 18 15,18-17-15,0 34 16,18-52-16,0-18 0,-18 17 16,35-17-1,0-17-15,-17-1 0,-1-17 16,19 0-16,-19-1 0,1-70 16,0 54-16,-18-90 15,0 90-15,-18-107 16,0 88-16,1 18 15,-19-17 1,19 52-16,-1 18 16,0 18-16,18 70 15,0-18-15,18-17 0,0 18 16,-1 0-16,19-19 0,-19 19 16,54 35-1,-36-71-15,0 0 0,1 1 16,17 17-16</inkml:trace>
  <inkml:trace contextRef="#ctx0" brushRef="#br0" timeOffset="144664.0775">14288 15928 0,'0'0'15,"-18"70"-15,0-34 0,1-1 0,-54 36 16,36-36-16,-1 0 15</inkml:trace>
  <inkml:trace contextRef="#ctx0" brushRef="#br0" timeOffset="146286.1416">15258 15240 0,'-71'-18'0,"36"18"16,0 0-16,-1 0 0,-17 18 16,36 17-16,-1 18 15,18-18 1,0 1-16,18-1 0,-1 0 15,19 18-15,52 0 16,-53-18-16,36 18 16,-54-17-16,19 17 15,-36-18-15,0-18 0,-18 1 16,-17 17 0,-1-35-16,1 18 0,-18-18 15,36 0-15,-19-18 16,36 1-1</inkml:trace>
  <inkml:trace contextRef="#ctx0" brushRef="#br0" timeOffset="147287.5136">15399 15787 0,'35'0'15,"-17"0"-15,17-18 0,36-17 16,-19-18 0,-34 35-16,-18 1 15,18-1-15,-18 0 0,0 1 16,0-1-16,-36 18 16,1 0-16,-18 35 15,18-17-15,0 17 16,17-17-16,18 53 15,0-54-15,18 18 16,35 1 0,35-19-16,-53-17 15,0-17-15,54-1 16,-37 0-16,-34 1 16,0-1-16,-18 1 15,-18 17 1,0 0-1,18 17-15,-17 18 16,-1 1-16,18-19 16,18 1-1,-1-18-15,1 18 16,0-18-16,-1-18 0,1 18 16,17-18-16,-17-17 15,0 35-15,-18-53 16,0 36-16,0-1 0,-18 18 15,0 0 1,18 18-16,0-1 16,0 18-1,36-17-15,-1 0 16,-18-1-16,1-17 0,0 0 16,-1 0-16,1 0 15,-18-17 16,18 17 1,-18-18-17,17 18-15,19-18 16,-19 1-16,1-18 0,0 17 16,17-53-16,0-17 15,-35 35-15,0 0 16,0-53-16,0 54 15,-18-1-15,18 17 0,-17 1 16,17 17-16,0 1 16,0 34-16,0 19 15,0-1-15,17 71 16,1-53-16,0 17 0,-1-17 16,1 0-16,0-18 15,-1 18-15,1 18 16,0-53-16,-18 17 15,17-35-15,-17 17 0,18-17 32,-1 0-32,1-17 15,0 17 1,-1 0-16,1 0 16,-18 17-1,0 1-15,0 0 16,0-1-16,0 1 0,0 0 15</inkml:trace>
  <inkml:trace contextRef="#ctx0" brushRef="#br0" timeOffset="147415.3363">16792 15928 0,'-17'18'0,"34"-36"0,-52 71 0,-36-18 16,36-17-16,-18-1 15</inkml:trace>
  <inkml:trace contextRef="#ctx0" brushRef="#br0" timeOffset="148895.0419">17498 15346 0,'0'0'15,"17"123"-15,-17-52 0,18 35 16,-18-53 0,0-18-16,0-17 15,0-36 1,-35-53-1,35 1-15,-18 17 0,18-71 16,0 71-16,0-17 16,18-1-16,-1 18 0,36-17 15,-17 35-15,34 35 16,-35 0-16,-17 17 16,0 1-16,-18 17 0,17 36 15,-34-36 1,-1 0-16,0 1 0,1-1 15,-18 0-15,17-17 0,-17 17 16,17-17-16,0-1 16,18 1-16,18 35 15,0-35 1,-1-1-16,1 1 0,0 17 16,-1-17-16,18 17 15,-17-17-15,0-1 0,-1 1 16</inkml:trace>
  <inkml:trace contextRef="#ctx0" brushRef="#br0" timeOffset="149495.9809">17886 15734 0,'35'-35'15,"-70"70"-15,105-88 0,-52 18 0,35-18 16,-35 35-16,-18-17 15,0 17-15,0 1 16,-18 17-16,-17 17 16,17-17-16,0 36 15,1-19-15,17 18 0,-18 1 16,18 17-16,18-18 16,17 0-1,0-17-15,36-18 16,-36 0-16,-17 0 15,35-18-15,-36 1 0,1-19 16,-18 19 0,18-1-16,-18 0 0,0 1 15,-18-1-15,0 18 16,18 18-16,0-1 16,0 19-16,18 17 15,0-36-15,17 36 16,0-35-1,18-1-15,-35-17 16,17 0-16,-17 0 16,-18-17-16,17 17 15,-17-18 1,0 0-16,-17 18 16,34 0-1,-17 18-15,18-18 16,0 0-1,-18 18-15,17-18 0,1 0 16,-1-18-16,-17 0 16,0 1-16,0-36 15,-17 35-15,-1 1 16,18-1-16,-17 0 16</inkml:trace>
  <inkml:trace contextRef="#ctx0" brushRef="#br0" timeOffset="150287.4209">18715 15787 0,'0'0'0,"-18"0"0,18-18 31,36-17-16,-36 0-15,17 17 0,-17 0 16,18 1-16,-18-19 16,0 54-1,17 0 1,-17-1-16,18 1 16,0 17-1,-1-17-15,-17 0 0,18-18 16,0 17-16,-18-34 15,0-1 1,0 0-16,0-17 16,17 35-16,1-18 15,0 36 1,-1-18 0,-17 18-16,18-18 0,17 35 15,-17-35-15,-1 0 16,1 18-16,0-18 0,-1 0 15,-17 17-15,18-17 16,0 0 31,-1 0-31,1 0-1,-1-17 1,19-1-16,-19-17 15,1-18-15,0 17 16,-18-16-16,17-37 16,-17 54-16,0-36 15,-17-52 1,-1 88-16,0 35 16,1 17-16,-1 54 15,18-18-15,0-18 16,0 18-16,18 0 15,-1-18-15,1 1 0,17-1 16,18 18-16,-17-36 16,-19-17-16,18 18 15,-17-18-15,0 0 0,-18-18 16,-18 1 0,0 17-1,1 0 1,17 17-16</inkml:trace>
  <inkml:trace contextRef="#ctx0" brushRef="#br0" timeOffset="150480.6567">19173 15540 0,'53'0'0,"-17"0"16,-1-18-16,36 18 15,-36 0-15,18 0 16,-36 0-16</inkml:trace>
  <inkml:trace contextRef="#ctx0" brushRef="#br0" timeOffset="150652.6518">19685 15593 0,'0'53'16,"0"-106"-16,0 123 0,18-34 16,-18-19-16,35 1 15,-17-18-15</inkml:trace>
  <inkml:trace contextRef="#ctx0" brushRef="#br0" timeOffset="151064.2394">19756 15028 0,'0'0'0,"0"36"16,0 34-16,-18 1 16,18-18-16,0 17 0,18 36 15,-1-53-15,1 0 16,-18-18-16,17 0 0,1 18 15,-18-35-15,0 0 16</inkml:trace>
  <inkml:trace contextRef="#ctx0" brushRef="#br0" timeOffset="151313.3209">19667 15522 0,'18'-17'16,"0"-1"-16,52 0 15,-35 18-15,36-17 16,-53 17-16,17 0 16,-17 0-16,17 17 15,-17-17-15,-18 36 16,0-19 0,0 19-16,0-19 15,0 1 1,17-18-16,-17 17 15,18-17-15,-1 0 16</inkml:trace>
  <inkml:trace contextRef="#ctx0" brushRef="#br0" timeOffset="151416.6279">20073 15434 0,'18'0'0</inkml:trace>
  <inkml:trace contextRef="#ctx0" brushRef="#br0" timeOffset="151709.7216">20214 15558 0,'0'0'15,"0"17"-15,0 1 0,18-18 16,-18 17-16,17-17 16,1 0-16,0 0 15,-18-17 17,0-1-32,0 1 15,0-1-15,17 18 16,1 0-1,0 18-15,17-18 16,-17 0-16,-1 17 16,1-17-16,-18 18 0,17-18 15</inkml:trace>
  <inkml:trace contextRef="#ctx0" brushRef="#br0" timeOffset="151820.4809">20602 15646 0,'0'0'16,"36"-18"-16,-36 0 16</inkml:trace>
  <inkml:trace contextRef="#ctx0" brushRef="#br0" timeOffset="220790.6209">13035 16298 0,'0'0'0,"0"-17"0,-17 17 0,17-18 16,-18 18 0,0 0-16,1 0 31,34 0 0,1 0-31,35 0 16,35 18-16,18-18 15,-36 0-15,71 0 16,-70-18-16,0 18 16,-18 0-16,17 0 0,18 0 15,-52-18 1,-19 18-16,1 0 0,-1 0 15,-17-17-15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4-22T18:30:20.99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26095 6226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19:31.2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4269 9507 0,'0'0'0,"35"0"0,71 0 16,-53 0-16,-18 18 16,53 0-1,-53-1-15,1 36 16,-36-35-16,0 17 0,0 0 15,-53 54-15,17-54 16,1 0-16,-53 71 16,70-35-1,18-36-15,0 35 16,36-52-16,-19 17 16,71-17-16,-52 0 15,17-18-15,-36 0 16,1 0-16,0 0 0</inkml:trace>
  <inkml:trace contextRef="#ctx0" brushRef="#br0" timeOffset="161.6817">4357 10019 0,'0'0'0,"88"-35"16,-53 17-16,36 0 15,-36 1-15,0-1 16,18 0-16</inkml:trace>
  <inkml:trace contextRef="#ctx0" brushRef="#br0" timeOffset="392.714">4833 9190 0,'53'-18'16,"-106"36"-16,141-36 15,-70 1-15,52-1 16,-34 0-16,-1 1 15,-17 17-15,-18-18 0</inkml:trace>
  <inkml:trace contextRef="#ctx0" brushRef="#br0" timeOffset="572.5713">4921 9225 0,'18'35'16,"-36"-70"-16,36 106 0,0-36 0,-18-17 15,0 52 1,17-35-16,1 18 16,-1-35-16,1 0 0,0-1 15,35-17-15,-36 0 16,19 0-16</inkml:trace>
  <inkml:trace contextRef="#ctx0" brushRef="#br0" timeOffset="756.5595">5239 9260 0,'0'53'0,"0"-106"0,0 142 16,17-36-16,-17-36 15,18 1-15,-18-1 16,18 1-16,-1 0 15</inkml:trace>
  <inkml:trace contextRef="#ctx0" brushRef="#br0" timeOffset="1145.8938">5398 9013 0,'0'0'16,"0"-17"-16,17 17 0,1-35 15,-1 35-15,1-18 16,0 18-16,-1 0 0,19 0 16,-19 18-16,19 17 15,-19 0 1,-17 0-16,18-17 0,-1 35 15,1-18-15,0 36 16,-1-36-16,1 18 16,-18-18-16,18 18 15,-18-35-15,0-1 16,-18-17 0,-17 0-16,17 0 15,-17 0-15,17 0 0,1 0 16,-1 0-16,-17 0 15,35 18-15,0 0 16</inkml:trace>
  <inkml:trace contextRef="#ctx0" brushRef="#br0" timeOffset="1435.0909">6033 9578 0,'0'0'15,"17"0"-15,1 18 0,35-18 16,-36 0-16,1-18 0,17 18 16,-17 0-1,0 0-15,-18-18 16</inkml:trace>
  <inkml:trace contextRef="#ctx0" brushRef="#br0" timeOffset="1574.5139">6068 9807 0,'0'0'16,"53"0"-16,-18 0 0,36-17 15,-54 17-15,18 0 16</inkml:trace>
  <inkml:trace contextRef="#ctx0" brushRef="#br0" timeOffset="2385.6603">6950 9155 0,'0'0'0,"0"17"16,0 71-1,0-35-15,0 88 16,0-70-16,17 17 15,-17-17-15,18-18 0,0 53 16,17-71 0,0 18-16,0-36 15,1 1-15,-19-36 16,1 1-16,17-19 16,-35 19-16,18-1 15,-18 1-15,35 34 16,1 36-16,34 18 15,1-1 1,-36-52-16,53 17 16,-35-35-16,18-35 15,-36 17-15,-18-52 16,-17 17-16,-35-53 16,0 53-16,0 0 15,-18-18-15,-18-17 16,54 53-16,17 0 0,0-1 15,17 19-15</inkml:trace>
  <inkml:trace contextRef="#ctx0" brushRef="#br0" timeOffset="2651.5623">7849 9013 0,'0'0'0,"0"-17"0,18 17 15,17 0 1,-17-18-16,35 18 15,-36-17-15,1 17 16,0 0-16</inkml:trace>
  <inkml:trace contextRef="#ctx0" brushRef="#br0" timeOffset="2818.1331">7920 9049 0,'0'0'16,"-18"70"-16,18-34 0,18-1 0,-18 0 15,18 0-15,-18 1 0,17-1 16,1-17-16,-1-1 0,19 19 16,-19-36-16,1 0 15,0 0-15,-1-18 16,1 18-16</inkml:trace>
  <inkml:trace contextRef="#ctx0" brushRef="#br0" timeOffset="3031.2443">8290 9066 0,'0'53'15,"-17"-17"-15,17-1 0,0 0 16,0 0-16,17 36 15,1-53-15,0-1 16,-1-17-16</inkml:trace>
  <inkml:trace contextRef="#ctx0" brushRef="#br0" timeOffset="3331.4111">8378 8961 0,'36'-18'16,"-19"18"-16,36 0 16,-35 18-16,17-1 15,-17-17-15,0 18 0,34 17 16,-34-17-16,0 35 16,-1-18-1,-17 0-15,0 1 0,0-1 16,0 0-16,0 18 15,-17-18-15,-1-17 16,0-18-16,-17 18 16,18-18-16,-1-18 15,0 18-15,-17-18 0,17 18 16,1-17-16</inkml:trace>
  <inkml:trace contextRef="#ctx0" brushRef="#br0" timeOffset="3603.5887">8855 9790 0,'17'0'32</inkml:trace>
  <inkml:trace contextRef="#ctx0" brushRef="#br0" timeOffset="4270.2652">9366 9684 0,'18'0'31,"17"53"-31,0-18 16,36 36 0,-18-36-16,-18 0 15,0-17-15,18 17 0,18 18 16,-53-35-16,17 17 15,-17-35-15,-18 17 16</inkml:trace>
  <inkml:trace contextRef="#ctx0" brushRef="#br0" timeOffset="5605.7016">9860 9596 0,'-17'17'16,"-19"18"0,19 1-16,-36 52 15,17-35-15,-17 35 16,36-53-16,-1 1 16,1 34-1,-1-52-15</inkml:trace>
  <inkml:trace contextRef="#ctx0" brushRef="#br0" timeOffset="6249.7025">10636 9807 0,'0'0'16,"0"-17"-1,18 17-15,35-18 16,35 18 0,-53-18-16,1 18 15,-1 0-15,0 0 0,36 0 16,-54-17-16</inkml:trace>
  <inkml:trace contextRef="#ctx0" brushRef="#br0" timeOffset="6434.8286">10795 9507 0,'0'0'0,"-18"53"0,18 0 15,0 71-15,0-54 16,0 36 0,18-53-16,0 35 15,-1-53-15,1-17 16</inkml:trace>
  <inkml:trace contextRef="#ctx0" brushRef="#br0" timeOffset="7156.5017">11589 8961 0,'0'35'16,"0"-70"-16,17 105 0,19 54 15,-19-36-15,1 0 16,0 0-16,-1 0 0,1-17 16,0-1-16,-1-17 0,1 36 15,-18-72-15,0 1 16,0-36-1,17-35-15,1 36 16,53-36-16,34 53 16,-52 17-16,0 19 15,35 52 1,-70-35-16,-18 0 0,0 0 16,0-18-16,-35 0 0,-18 0 15,-53 18-15,36-53 16,-54 18-16,71-36 15,-35-35 1,53 36-16,35-36 0,0 18 16</inkml:trace>
  <inkml:trace contextRef="#ctx0" brushRef="#br0" timeOffset="8319.9036">12294 8996 0,'18'0'0,"17"0"15,-17 0-15,52-18 16,-34 1 0,-1-1-16,0 0 0,1 18 15,-1-17-15,-18 17 0,1-18 16</inkml:trace>
  <inkml:trace contextRef="#ctx0" brushRef="#br0" timeOffset="8519.8542">12418 8996 0,'0'35'15,"0"-70"-15,17 88 0,-17-18 0,0 0 16,0 36-16,18-53 16,-18 17-16,0 0 15,18-17-15,17-1 16,-17 1-16,35-18 15,-18 0-15,-18-18 0,19 18 16</inkml:trace>
  <inkml:trace contextRef="#ctx0" brushRef="#br0" timeOffset="8720.484">12753 9084 0,'0'0'16,"18"53"-16,-18-35 0,0 35 15,17-18-15,-17-18 16,18 36 0,-18-35-16,17-18 15</inkml:trace>
  <inkml:trace contextRef="#ctx0" brushRef="#br0" timeOffset="9037.1307">12912 8819 0,'17'0'15,"19"36"1,-19-19-16,1 1 15,17 17-15,0-17 16,1 35-16,-1-18 16,0 36-16,-35-36 15,18 18-15,0 17 16,-18-34-16,0 17 16,0-36-16,0 1 15,-18-18-15,0 0 16,1 0-16,-19 0 15,19 0-15,-1 0 0,0 0 16,-34 0 0,34 18-16</inkml:trace>
  <inkml:trace contextRef="#ctx0" brushRef="#br0" timeOffset="11239.2716">4075 10848 0,'0'-18'0,"0"36"0,-18-36 15,0 36 1,-17 17-16,35 0 16,-18 18-16,18 53 15,-17-18-15,34 54 16,-17-54-16,36 18 16,-1-54-16,36 19 15,-54-36-15,18-35 16</inkml:trace>
  <inkml:trace contextRef="#ctx0" brushRef="#br0" timeOffset="11577.0991">4286 11395 0,'18'88'0,"-36"-176"0,54 211 15,-19-52-15,-17-54 16,0 1-16,0-36 31,-17-35-15,-1 1-16,18-19 16,0 18-16,0-35 15,18 53-15,-1 17 0,1 0 16,-1 1-16,1 34 0,35 36 15,-53-17 1,35 52-16,-35-35 16,18-18-16,-18 0 0,18 0 15,-18-17-15,0 17 16,17-35 0</inkml:trace>
  <inkml:trace contextRef="#ctx0" brushRef="#br0" timeOffset="11785.114">4533 10901 0,'35'-18'16,"-17"18"-16,17-17 15,-17 17 1,0 0-16,-1-18 0,1 18 16</inkml:trace>
  <inkml:trace contextRef="#ctx0" brushRef="#br0" timeOffset="11953.0667">4604 10918 0,'0'71'15,"0"-142"-15,17 177 16,-17-88-16,18 17 0,0 18 16,-1-35-16,1 17 15,0-35-15,17 0 16</inkml:trace>
  <inkml:trace contextRef="#ctx0" brushRef="#br0" timeOffset="12111.3864">4798 10989 0,'0'53'16,"0"-106"-16,0 141 0,0-70 16,35 17-1,-35-17-15,18-18 16</inkml:trace>
  <inkml:trace contextRef="#ctx0" brushRef="#br0" timeOffset="12402.3223">4939 10777 0,'0'0'0,"18"18"0,17 0 16,-35-1-1,35 1-15,-17 0 16,-1-1-16,-17 1 16,0-1-16,0 1 15,0 0 1,0-1 0,-17 1-16,-1 0 15,0-18-15,1-18 16,-1 18-1,1 0 1</inkml:trace>
  <inkml:trace contextRef="#ctx0" brushRef="#br0" timeOffset="12756.3468">5292 11395 0,'-18'35'16,"36"-70"-16,-36 88 0,18-36 0,-35 36 15,35-18-15,-18-17 16,0 17-16,1 1 15</inkml:trace>
  <inkml:trace contextRef="#ctx0" brushRef="#br0" timeOffset="13135.2864">5486 11165 0,'0'18'15,"0"35"1,0-35 0,0 35-16,17-18 15,1 18-15,-18-36 16,18 1-1,-1-18-15</inkml:trace>
  <inkml:trace contextRef="#ctx0" brushRef="#br0" timeOffset="13403.166">5680 10901 0,'70'53'15,"-140"-106"-15,158 141 0,-53-53 0,18 71 16,-18-53 0,1 53-16,-36-36 15,17-17-15,-17 0 16,0-17-16,0 16 0,-35 1 15,35-17-15,-18-19 16,1 1-16</inkml:trace>
  <inkml:trace contextRef="#ctx0" brushRef="#br0" timeOffset="14354.2679">7267 10883 0,'-17'0'0,"-1"0"16,0 0-16,18 18 15,-17 52-15,17-17 16,17 88 0,-17-70-16,18 0 0,0-1 15,-1-17-15,36 53 16,-35-71-16,35 36 16,-36-54-16,36 1 15,-35-18-15</inkml:trace>
  <inkml:trace contextRef="#ctx0" brushRef="#br0" timeOffset="14724.2675">7602 11377 0,'18'88'0,"-36"-176"0,36 229 16,-18-106-16,18 1 0,-18-19 16,0 1-16,17 0 15,-17-36 1,0-17 0,0-1-16,0 1 15,0-18-15,18 18 0,0-36 16,-18 36-16,35 0 15,-35 17-15,17 18 16,1 36-16,0 34 16,-1-35-16,-17 1 15,18 34 1,0-17-16,-1-35 16,1-18-1</inkml:trace>
  <inkml:trace contextRef="#ctx0" brushRef="#br0" timeOffset="14970.6119">7779 10813 0,'35'0'0,"-70"0"0,88 0 16,-36 0-16,19 0 15,-19 17 1,1 1 0,0-18-16</inkml:trace>
  <inkml:trace contextRef="#ctx0" brushRef="#br0" timeOffset="15197.0033">7832 10883 0,'0'0'15,"0"53"-15,0-18 0,0 1 16,17-1-16,1 0 15,-18-17-15,18 17 16,-1-35-16,19 18 16,-19-1-16,1-17 15,-1 0-15,-17-17 16</inkml:trace>
  <inkml:trace contextRef="#ctx0" brushRef="#br0" timeOffset="16355.1159">8202 10866 0,'18'17'219,"-18"18"-219,0-17 16,17 17-16,-17-17 15,0 0-15,0-1 0,0 1 16,18-18 0,0 0-1</inkml:trace>
  <inkml:trace contextRef="#ctx0" brushRef="#br0" timeOffset="16695.606">8308 10777 0,'18'-17'16,"-1"17"-1,18-18 1,1 18-16,-19 0 16,1 0-16,0 0 0,-1 35 15,1-17-15,-18 0 16,18 17-16,-18-17 16,17 17-16,1 18 15,-18-36-15,0 19 0,0-19 16,0 1-16,0 0 15,0-1-15,-18-17 16,1 0-16,-19-17 16,19-1-1,-19 18 1,19 0-16</inkml:trace>
  <inkml:trace contextRef="#ctx0" brushRef="#br0" timeOffset="16892.1635">8678 11483 0,'-17'35'15,"34"-70"-15,-52 88 0,17-18 0,-17 0 16,18-17-16,-1 17 15,0-17-15</inkml:trace>
  <inkml:trace contextRef="#ctx0" brushRef="#br0" timeOffset="17265.3291">8855 11448 0,'0'0'0,"0"35"16,0 0-16,0 36 15,0-18-15,0 17 16,0-34-16,0-1 16,0-18-16,0 1 15,0-36 1,-18-17-16,18 0 15,18-18-15,-18 18 16,17 17-16,1-53 16,0 54-16,17-1 15,-17 18-15,-18 18 16,35 17-16,-35 0 16,0 36-16,0-53 15,17 35-15,-17-36 16,0 1-1</inkml:trace>
  <inkml:trace contextRef="#ctx0" brushRef="#br0" timeOffset="17634.3327">9084 10866 0,'0'0'15,"18"0"1,17 0 0,-17 0-16,-1 0 15,1 0 1,-18-18-16,-18 18 15</inkml:trace>
  <inkml:trace contextRef="#ctx0" brushRef="#br0" timeOffset="17762.6741">9119 10954 0,'18'70'16,"-36"-140"-16,36 176 0,0-36 15,-1-52-15,-17-1 16,0 1-16,18 0 0,-18-1 15,18-17-15,-18 18 16</inkml:trace>
  <inkml:trace contextRef="#ctx0" brushRef="#br0" timeOffset="18012.3489">9296 11148 0,'0'0'15,"0"35"-15,0-17 0,17-1 16,1 1-16,17 0 16,-17-18-16,17 0 15,-17-18-15,-18 0 16,0-17 0,0 17-16,-18 1 0,1-18 15,-1 17 1,18 0-16,-18 1 15,18-1-15</inkml:trace>
  <inkml:trace contextRef="#ctx0" brushRef="#br0" timeOffset="18328.8567">9454 10918 0,'18'0'15,"0"0"1,17 0 0,-17 0-16,-1 0 15,1 0-15,-18 18 16,0 0-16,0-1 16,0 19-16,18 17 0,-18-18 15,0 18 1,17-36-16,-17 19 15,0-19-15,0 1 16,-17-18 0,-1 0-1,0-18 1,1 1-16</inkml:trace>
  <inkml:trace contextRef="#ctx0" brushRef="#br0" timeOffset="19030.1083">9737 10848 0,'17'18'16,"36"52"0,-35-35-1,52 71-15,-52-35 16,17 52 0,-35-52-16,0-1 0,-17 54 15,-1-71-15,0 0 16,1 0-16,-1-18 0,-17 0 15,17 0-15,1-17 0,-36 17 16,35-35-16</inkml:trace>
  <inkml:trace contextRef="#ctx0" brushRef="#br0" timeOffset="20037.2985">10160 10530 0,'18'18'16,"35"35"-1,-18-35 1,18 35-16,70 35 0,-52-35 16,70 35-1,-71-35-15,54 17 16,-71-34-16,-18-1 0,0-17 15,-17-1-15,0 1 0,-18-1 16,-36-17 0</inkml:trace>
  <inkml:trace contextRef="#ctx0" brushRef="#br0" timeOffset="20748.3192">10054 10689 0,'0'-17'16,"18"-1"-1,-18-17 1,0-1-16,-18 19 0,18-19 15,0 19-15,-17-1 0,-1-17 16,18 17-16,-18 1 16,18-1-16,18 18 15,35 0 1,-36 18 0,19-1-16,-1 1 0,18 0 15,-18-1-15,53 18 16,-52-35-16,-1 18 0</inkml:trace>
  <inkml:trace contextRef="#ctx0" brushRef="#br0" timeOffset="21504.4966">10954 11448 0,'-18'-18'15,"18"0"-15,-18 18 0,1 18 16,17 0-16,-18 17 16,18 35-16,0-17 15,0 53 1,0-53-16,35 35 16,-17-52-16,17 34 15,-17-35-15,35 1 16,-35-36-16,-1 17 0</inkml:trace>
  <inkml:trace contextRef="#ctx0" brushRef="#br0" timeOffset="21839.2142">11218 11730 0,'0'0'0,"0"35"15,36 53-15,-36-70 16,17 35-16,1-35 16,-18-1-16,0-34 31,-18-36-15,18 17-16,-17-34 15,17 17-15,17 0 16,1 18-16,0 17 15,17 18-15,-18 0 0,19 18 16,-19-1-16,19 54 16,-36-36-16,17 89 15,1-107 1,0 19 0,-18-19-16</inkml:trace>
  <inkml:trace contextRef="#ctx0" brushRef="#br0" timeOffset="22160.6131">11448 11218 0,'0'0'16,"17"0"-16,19-35 15,-19 35 1,18-18-16,18 1 15,-35 17-15,0 0 16,-1 0-16,1 0 0</inkml:trace>
  <inkml:trace contextRef="#ctx0" brushRef="#br0" timeOffset="22344.1832">11553 11324 0,'0'0'0,"18"71"0,-18-54 16,18 36-16,-18-35 15,17 0-15,1-18 0,0 0 16,-1 0 0,1 0-16,0-18 0</inkml:trace>
  <inkml:trace contextRef="#ctx0" brushRef="#br0" timeOffset="22588.4382">11730 11342 0,'0'0'0,"0"35"16,18 18-16,-18-18 16,35 1-16,0-19 15,-17-17-15,35 18 16,-36-36-16,1 18 15,0-17-15,-18-1 0,17-35 16,-34 18-16,-19-1 16,19 19-16,-19-18 15,19 35-15,-36 0 16,35 0 0</inkml:trace>
  <inkml:trace contextRef="#ctx0" brushRef="#br0" timeOffset="22946.0658">11994 11165 0,'18'-17'0,"0"17"16,17-18-1,-17 18-15,-1 0 0,1 0 16,0 0-16,-18 18 16,0 35-1,0-36-15,0 36 0,0-17 16,17 34 0,1-35-16,-1-17 0,1 17 15,-18-17-15,18 0 0,-1-1 16,-17 1-16,-17-18 31,-36-18-15,35 18-16,-35 0 15,36 0-15,-19 0 16</inkml:trace>
  <inkml:trace contextRef="#ctx0" brushRef="#br0" timeOffset="23106.1961">12400 11765 0,'0'0'0,"-17"18"0,-19 35 15,19-36-15,-36 36 16,35-35-16,-17 17 16,17-35-1,0 18-15</inkml:trace>
  <inkml:trace contextRef="#ctx0" brushRef="#br0" timeOffset="23523.2622">12700 11483 0,'0'0'0,"0"53"16,0-18-16,0-17 16,0 17-16,0 0 0,18 18 15,-18-35 1,17 0-16,-17-1 0,18 1 15</inkml:trace>
  <inkml:trace contextRef="#ctx0" brushRef="#br0" timeOffset="23752.4329">13018 11377 0,'52'88'16,"-104"-176"-16,122 212 0,-35-72 15,-17 1-15,0 0 0,-18-17 16,0 52-16,0-53 16,-18 0-16,18 1 15,-18-19-15,-17 1 0,0 0 16,17-18-16</inkml:trace>
  <inkml:trace contextRef="#ctx0" brushRef="#br0" timeOffset="24646.4191">13070 10407 0,'18'0'16,"17"18"0,18 17-1,0-17-15,35 17 0,89 71 16,-71-71-16,-1 18 16,1 0-16,0 0 0,88 52 15,-88-69-15,-35-1 16,-1 0-16,-17-17 0,-35 0 15,-1 17 1</inkml:trace>
  <inkml:trace contextRef="#ctx0" brushRef="#br0" timeOffset="25018.9675">13035 10566 0,'0'0'0,"0"-18"0,0 0 0,0-17 15,-17 18 1,17-19-16,0 1 16,0 17-16,0-17 15,0 17-15,-18-17 0,18 0 16,0 17-16,18 1 16,-1-1-16,36 36 15,-35-18-15,17 0 16,18 17-16,35 1 15,-35-1-15,35 1 16</inkml:trace>
  <inkml:trace contextRef="#ctx0" brushRef="#br0" timeOffset="25714.7046">14975 11024 0,'0'-17'16,"0"34"-16,0-52 0,0 17 0,0 1 16,-17-1-16,-1 53 15,1 54 1,-1-19-1,18 1-15,0-1 0,0 18 16,18 54-16,-1-72 16,1 1-16,17 17 15,18-18 1,-18-52-16,1 0 0,16-18 16,-34-18-1</inkml:trace>
  <inkml:trace contextRef="#ctx0" brushRef="#br0" timeOffset="26025.1786">15169 11553 0,'0'0'16,"18"71"-16,-18-36 0,0-17 16,18 35-16,-1-35 15,-17-36 1,0-35-1,0 18-15,18-1 16,17-52-16,-17 53 16,0-18-16,17 35 15,-18-17-15,19 17 0,-19 18 0,19 0 16,-19 18 0,-17 17-16,0 1 0,18-1 15,-18 18-15,0 17 16,0-52-16,0 17 0,18-17 15,-18 0-15,17-36 16</inkml:trace>
  <inkml:trace contextRef="#ctx0" brushRef="#br0" timeOffset="26238.348">15434 10971 0,'0'0'0,"18"-17"0,17-1 15,0 0-15,1 1 16,16-1 0,-34 1-16,0 17 0,-1 0 15</inkml:trace>
  <inkml:trace contextRef="#ctx0" brushRef="#br0" timeOffset="26387.0609">15522 11007 0,'0'53'15,"0"-106"-15,18 123 0,-18-34 16,18-1-16,17 18 16,0-18-1,-17-17-15,-1-1 0,1 1 16,0-18-16,17 0 15,-17-18-15</inkml:trace>
  <inkml:trace contextRef="#ctx0" brushRef="#br0" timeOffset="26559.197">15857 11042 0,'0'0'15,"0"53"-15,0-35 0,18 17 16,-18-18-16,18 1 16,-1 0-1,1-18-15</inkml:trace>
  <inkml:trace contextRef="#ctx0" brushRef="#br0" timeOffset="26871.6748">15981 10901 0,'17'-18'16,"19"18"0,-1-17-16,18 17 15,-35 0-15,-1 0 0,-17 17 16,18 1-16,0 35 15,-18-18-15,0 0 0,17 36 16,-17-36 0,0 18-16,0-35 15,18-1-15,-18 1 16,-18-18 0,1-18-1,17 1 1,-36-1-16</inkml:trace>
  <inkml:trace contextRef="#ctx0" brushRef="#br0" timeOffset="27067.1341">16351 11695 0,'0'0'16,"-35"70"-16,17-52 16,-17 35-16,17-18 15,-17-17 1</inkml:trace>
  <inkml:trace contextRef="#ctx0" brushRef="#br0" timeOffset="27326.3156">16775 11307 0,'0'0'15,"0"70"-15,0-35 0,-18 36 16,0-36-16,18 18 16,0-18-16,0 1 0,0 17 15,0-36-15,0 1 16</inkml:trace>
  <inkml:trace contextRef="#ctx0" brushRef="#br0" timeOffset="27738.9098">16969 10848 0,'0'0'16,"17"0"-1,1 18 1,0-1-16,34 36 15,-16-18-15,34 71 16,-34-53-16,-19 18 16,18-1-16,1 89 15,-36-88-15,0 52 16,0-70-16,-18 0 0,-17 0 16,-18 17-16,18-34 15,-1-1-15,-34 0 16</inkml:trace>
  <inkml:trace contextRef="#ctx0" brushRef="#br0" timeOffset="28929.1598">11800 9790 0,'-17'0'16,"-1"17"-1,18 1-15,-17 17 16,17-17-16,-18 52 15,18-52-15,18 35 16,-18-35-16,17 34 16,-17-34-16,0 0 15</inkml:trace>
  <inkml:trace contextRef="#ctx0" brushRef="#br0" timeOffset="44829.1596">4604 14517 0,'-36'0'16,"19"0"0,-1 0-16,1 0 0,34 0 15,54 0 1,-1 0-16,71 17 16,-70 1-1,70-18-15,-70 18 16,-18-18-16,-1 0 0,1 17 15,-35 1-15,17 17 16,-35-17-16,-17 52 16,-19-17-16,-52 53 15,35-35-15,-35 52 16,53-52-16,0-18 16,-18 53-16,35-54 15,36 1 1,-1-17-16,1-19 0,17 1 0,18 0 15,-18-1-15,1-17 16,52 18 0,-53-18-16,-17 18 0,-1-18 0,1 0 15,-36 0 1</inkml:trace>
  <inkml:trace contextRef="#ctx0" brushRef="#br0" timeOffset="45023.4326">4604 15328 0,'35'18'16,"18"-18"-16,35 0 15,-17 0-15,-1-18 16,71 1-1,-35-19-15,-53 19 16,-18-1-16</inkml:trace>
  <inkml:trace contextRef="#ctx0" brushRef="#br0" timeOffset="45278.3752">5433 14429 0,'17'0'15,"36"-18"1,-35 0-16,17 18 15,18-17-15,-35-1 16,-1 18-16</inkml:trace>
  <inkml:trace contextRef="#ctx0" brushRef="#br0" timeOffset="45445.4741">5486 14446 0,'0'0'16,"0"71"-16,17-36 0,-17 0 0,18 18 15,-18 0-15,18-18 16,-18-17-16,17 0 16,19 17-16,-1-35 15,-18 0-15,1-18 16,0 1-16</inkml:trace>
  <inkml:trace contextRef="#ctx0" brushRef="#br0" timeOffset="45618.4382">5768 14534 0,'0'0'15,"0"53"-15,0-35 0,0 17 0,18 1 16,-18-19 0,0 1-16,17-1 15,1-17-15,-1 0 16,1 0-16</inkml:trace>
  <inkml:trace contextRef="#ctx0" brushRef="#br0" timeOffset="45925.0523">5944 14340 0,'0'0'15,"18"0"-15,0 0 0,17 0 16,-17 18-1,17-18-15,-18 18 16,-17-1-16,18 1 0,17 35 16,-35-18-1,18 0-15,0 1 0,-1 52 16,-17-53-16,0 0 16,0 1-16,0-19 0,-35 36 15,17-35-15,1-18 16,-1 18-16,0-18 0,1 0 15,-1 0-15,1 0 16,17-18-16,0 0 16,17 18-1</inkml:trace>
  <inkml:trace contextRef="#ctx0" brushRef="#br0" timeOffset="46130.0599">6491 14887 0,'0'0'0,"53"0"15,-35 0-15,-1-17 0,1 17 16</inkml:trace>
  <inkml:trace contextRef="#ctx0" brushRef="#br0" timeOffset="46257.7452">6509 15134 0,'0'0'0,"35"0"15,-17 0-15,17-17 0,-17 17 16,35-18-16,-36 18 15,1 0-15</inkml:trace>
  <inkml:trace contextRef="#ctx0" brushRef="#br0" timeOffset="47030.7786">7285 14623 0,'0'0'16,"0"17"-1,0 19-15,0 16 16,18 19-16,-18 17 0,17 106 15,-17-106-15,18-17 16,-1 17-16,19 18 16,-19-53-16,19-18 15,17-17-15,-18-18 16,0 0-16,0-53 16,-17 18-16,0-36 15,-18 53-15,17-17 16,-17 53-16,18-1 15,17 19 1,-17-1-16,17-17 0,36 35 16,-36-36-16,53-17 15,-53 0-15,18-17 16,-35-19-16,-18 1 16,0 0-16,-18-1 0,-35-69 15,18 52 1,0-18-16,-18 1 0,18-1 15,-1-52-15,36 87 16,0-34-16</inkml:trace>
  <inkml:trace contextRef="#ctx0" brushRef="#br0" timeOffset="47308.022">8132 14340 0,'0'0'15,"35"0"-15,0-17 0,-17-1 0,52 1 16,-34-1 0,-19 18-16,1 0 0,-1 0 15,1 0-15</inkml:trace>
  <inkml:trace contextRef="#ctx0" brushRef="#br0" timeOffset="47543.5729">8184 14340 0,'0'0'16,"0"53"-16,-17-17 0,17 52 16,0-35-16,17 0 15,1-18-15,0 0 0,17 36 16,0-54-16,18 1 15,-35-18-15,17 0 16,-17 0-16,-1 0 16,1-18-16,-18 1 0</inkml:trace>
  <inkml:trace contextRef="#ctx0" brushRef="#br0" timeOffset="47737.4081">8520 14446 0,'0'0'0,"0"18"0,0 17 0,17 36 15,-17-54-15,18 72 16,-18-72 0,18 18-16,-18-17 0,35 0 15,-18-18 1</inkml:trace>
  <inkml:trace contextRef="#ctx0" brushRef="#br0" timeOffset="48070.7025">8643 14288 0,'18'17'16,"-36"-34"-16,71 34 0,0 1 15,-18-18-15,36 0 16,-54 0-16,19 0 16,-19 17-16,1 1 15,-18 17-15,18 1 0,-1 52 16,1-35-16,-1 53 16,-17-54-1,18-16-15,0-1 0,-18 0 16,17 1-16,-17-19 15,-17-17 1,-36-17 0,35-1-16,-35-17 15,18 17 1,17 18-16</inkml:trace>
  <inkml:trace contextRef="#ctx0" brushRef="#br0" timeOffset="48255.0342">9349 15099 0,'0'0'15,"-18"0"-15,18-18 31</inkml:trace>
  <inkml:trace contextRef="#ctx0" brushRef="#br0" timeOffset="48950.0614">9719 14570 0,'-18'0'16,"36"0"15,17 53-31,18 0 16,-17-18-16,69 88 15,-52-52-15,88 70 16,-88-88-16,18 17 15,-18-17-15,70 53 16,-70-71-16,-18 1 0,1-19 16,17 19-1,-36-19-15,1-17 0,-18 18 16</inkml:trace>
  <inkml:trace contextRef="#ctx0" brushRef="#br0" timeOffset="49205.4487">10407 14517 0,'0'0'0,"-18"17"0,-35 72 16,36-19-16,-19 1 15,-16 123-15,16-88 16,19-1-16,-36 72 16,53-107-16,-18 19 15,18-54-15,0 0 0,18-17 16,-18-36 0</inkml:trace>
  <inkml:trace contextRef="#ctx0" brushRef="#br0" timeOffset="49793.75">11236 15152 0,'18'0'0,"-1"0"15,1 0-15,17 0 16,0 0-16,1 0 0,-1-18 0,0 18 15,36-17 1,-36 17-16,0 0 16,-35-18-16</inkml:trace>
  <inkml:trace contextRef="#ctx0" brushRef="#br0" timeOffset="49959.0712">11342 14940 0,'0'0'16,"0"88"-16,0-35 0,17 53 15,1-53-15,17 35 16,-17-53-16,0 1 16</inkml:trace>
  <inkml:trace contextRef="#ctx0" brushRef="#br0" timeOffset="50590.5881">12241 14658 0,'0'0'15,"18"88"-15,0-17 0,-1 70 16,1-53-16,0-17 0,-18-19 15,0 19-15,17 17 16,-17-70-16,0-1 0,0 1 16,0-36-1,36-52 1,-1 52-16,0-17 0,36 17 16,-18 18-16,35 18 15,-53 17 1,0 1-16,-17-1 0,-18 0 15,0 0-15,-53 18 16,18-17-16,-18-19 0,0 1 16,0 0-16,0-1 0,0-17 15,0-17 1,36-1-16,17 0 0,0-17 16,17 0-16,19-1 0</inkml:trace>
  <inkml:trace contextRef="#ctx0" brushRef="#br0" timeOffset="51016.2907">12841 14499 0,'18'0'15,"-36"0"-15,53-17 0,-17 17 0,17 0 0,-17-18 16,35 0-1,-35 18-15,-1 0 16,1 0-16</inkml:trace>
  <inkml:trace contextRef="#ctx0" brushRef="#br0" timeOffset="51207.3141">12912 14570 0,'17'53'15,"-34"-106"-15,34 141 0,1-53 0,17 18 16,-35-18 0,18-17-16,17 17 15,0-17-15,-35 0 16,18-18-16,0-18 0,-1 18 16</inkml:trace>
  <inkml:trace contextRef="#ctx0" brushRef="#br0" timeOffset="51396.7129">13212 14623 0,'0'0'16,"0"53"-16,17-18 0,-17 18 15,18-36-15,-18 19 16,17-19-16,1-17 15,0 0 1</inkml:trace>
  <inkml:trace contextRef="#ctx0" brushRef="#br0" timeOffset="51814.0951">13406 14393 0,'0'0'0,"0"18"0,35-18 16,-18 0-16,54 0 15,-36 0-15,1 0 16,17-18-16,-36 18 15,18 0 1,-17 18-16,-18 0 0,18 17 16,-18 0-16,0 18 15,0 35-15,0-35 16,0 53-16,0-71 16,17 18-16,-17-17 0,18-1 15,0 18 1,-18-36-16,17 1 0,-17 0 15,-17-18 1,17-18-16,-36 0 16,1 1-16,-18-1 15,18 18-15,-18 0 16</inkml:trace>
  <inkml:trace contextRef="#ctx0" brushRef="#br0" timeOffset="55323.5862">2434 13018 0,'0'0'15,"-17"0"-15,34 0 31,18 17-15,1-17-16,-1 0 16,0 18-16,53-18 15,-52 0-15,17 17 16,-53 1-16,17 35 16,-17-18-16,0-17 15,-17 17-15,-36 36 16,35-36-16,0 18 15,1-35-15,17-1 0,0 1 16,17-1-16,1-17 16,0 0-16,17 18 15</inkml:trace>
  <inkml:trace contextRef="#ctx0" brushRef="#br0" timeOffset="55460.9863">2487 13423 0,'35'0'15,"1"0"-15,17-17 16,-18 17-16,-18-18 16,19 0-16,-1 18 0</inkml:trace>
  <inkml:trace contextRef="#ctx0" brushRef="#br0" timeOffset="55701.2899">2787 12806 0,'0'0'0,"18"0"0,-1 0 16,19-18-16,16 1 16,-34-1-1,0 18-15,-1 0 0,1-18 16,0 18-16</inkml:trace>
  <inkml:trace contextRef="#ctx0" brushRef="#br0" timeOffset="55881.4154">2893 12771 0,'0'52'15,"0"-34"-15,0 35 16,0-18-16,17 1 16,-17-19-16,18 1 15,0 0-15,17-18 16,-17 0-16,-1 0 15</inkml:trace>
  <inkml:trace contextRef="#ctx0" brushRef="#br0" timeOffset="56085.2055">3140 12771 0,'0'35'16,"0"-18"-16,0 36 15,17-35-15,1 17 16,17-17-16,-17-18 0,0 0 16</inkml:trace>
  <inkml:trace contextRef="#ctx0" brushRef="#br0" timeOffset="56412.8392">3228 12665 0,'18'0'15,"17"0"1,-18 0-16,1 0 0,17 0 15,-17 0-15,0 0 0,17 0 16,-17 17-16,17 19 16,-35-1-1,0 0-15,0 0 0,0 1 0,0-1 16,0 0-16,-18 18 16,18-35-16,-17 0 15,-1-1-15,0-17 16,1 0-16,-1-17 15,0 17 1,1-18-16,-1 18 0,0-18 16</inkml:trace>
  <inkml:trace contextRef="#ctx0" brushRef="#br0" timeOffset="57146.7402">3687 12629 0,'-18'0'15,"18"36"1,-18 17-16,18-18 16,0-17-16,0 17 0,18 35 15,0-52-15,-18 17 16,35 1-16,-18-19 15,19 1 1,-19-18-16</inkml:trace>
  <inkml:trace contextRef="#ctx0" brushRef="#br0" timeOffset="57313.4681">3898 12841 0,'0'0'0,"0"18"0,0 17 16,0-17-16,18-1 16,-18 1-16,17-18 15,1 18 1</inkml:trace>
  <inkml:trace contextRef="#ctx0" brushRef="#br0" timeOffset="57997.9507">3863 12753 0,'-18'0'15,"18"-18"-15,0 36 32,18 0-17,0 17-15,-18-18 16,35 19 0,-35-19-16,17 19 15,-17-19-15,0 1 16</inkml:trace>
  <inkml:trace contextRef="#ctx0" brushRef="#br0" timeOffset="58235.6858">3881 12594 0,'52'35'16,"-34"-17"0,35 17-16,-35 1 15,17-19-15,-17 19 16,-18-19-16,17 18 0,-17 18 16,0-35-16,-35 35 15,17-35-15,1-1 16</inkml:trace>
  <inkml:trace contextRef="#ctx0" brushRef="#br0" timeOffset="59224.4474">4304 13070 0,'-18'-17'16,"36"17"0,35 0-1,-18 0-15,53 0 16,-52 0-16,-1 17 16,-18-17-16,19 36 15,-36-19-15,0 54 16,-36-18-1,19-18-15,-1 0 0,-17 18 16,35-17 0,0-19-16,18 1 0,17 17 15,0-35 1,0 0-16,-17 0 16,17 0-16,-17-18 15</inkml:trace>
  <inkml:trace contextRef="#ctx0" brushRef="#br0" timeOffset="59382.8351">4374 13335 0,'53'0'16,"-106"0"-16,124 0 0,0-18 15,-36 18 1,0-17-16,-17 17 0,17-18 15,-17 18-15</inkml:trace>
  <inkml:trace contextRef="#ctx0" brushRef="#br0" timeOffset="59676.9168">4727 12700 0,'0'0'0,"18"0"0,17 0 15,-17-18-15,35 1 16,-36 17-16,1-18 16</inkml:trace>
  <inkml:trace contextRef="#ctx0" brushRef="#br0" timeOffset="60750.8013">4763 12735 0,'0'18'15,"-18"0"-15,18-1 16,0 18-16,0-17 16,18 35-1,-18-35-15,0-1 0,17 19 16,1-19-16,-1 1 16,1-18-16,0 18 15,-1-18-15</inkml:trace>
  <inkml:trace contextRef="#ctx0" brushRef="#br0" timeOffset="61378.7189">5045 12753 0,'0'0'0,"0"18"16,0 17-1,0-18-15,0 1 16,0 0-16,0-1 0,17 19 16,-17-19-16,0 1 15,18 0-15,0-18 16</inkml:trace>
  <inkml:trace contextRef="#ctx0" brushRef="#br0" timeOffset="61784.0235">5098 12665 0,'17'0'15,"19"0"1,16-18-16,1 18 16,-17 0-1,-19 18 1,-17 17-1,0-17-15,0-1 0,18 36 16,-18 18 0,0-54-16,18 19 0,-1-1 15,-17 0 1,18-17-16,-18 0 0,-18-18 31,1 0-31,-19 0 16,19 0-16,-1-18 15,0 18-15,1 0 0,-1 0 16,0 0-16</inkml:trace>
  <inkml:trace contextRef="#ctx0" brushRef="#br0" timeOffset="62307.4797">5539 12647 0,'0'18'47,"-18"17"-32,18-17-15,0-1 0,0 36 16,0-35-16,0-1 15,18 19-15,-18-19 0,0 1 16,17 17-16,1-35 16,0 18-16,-1-18 15</inkml:trace>
  <inkml:trace contextRef="#ctx0" brushRef="#br0" timeOffset="62569.7415">5715 12735 0,'0'0'16,"35"18"-16,-35 0 0,18-18 0,-18 35 16,0-18-16,0 1 15,-18 0-15,1-1 16,17 1-1,0 0 1,17-18 0,1 0-16,0 17 0,-1-17 15,1 0 1</inkml:trace>
  <inkml:trace contextRef="#ctx0" brushRef="#br0" timeOffset="62778.5668">5856 12682 0,'53'36'16,"-106"-72"-16,124 89 0,-36 18 15,-17-54-15,-1 36 16,-17-17-16,0-19 15,0 1-15,0 0 0,-17-1 16,-1 19-16</inkml:trace>
  <inkml:trace contextRef="#ctx0" brushRef="#br0" timeOffset="63225.5966">6350 13264 0,'0'-17'16,"18"17"0,-1 0-1</inkml:trace>
  <inkml:trace contextRef="#ctx0" brushRef="#br0" timeOffset="63369.9718">6544 13247 0,'18'-18'31,"17"18"-31,-17-17 16,17 17-16</inkml:trace>
  <inkml:trace contextRef="#ctx0" brushRef="#br0" timeOffset="63480.6707">6791 13194 0,'18'0'32,"-1"0"-17</inkml:trace>
  <inkml:trace contextRef="#ctx0" brushRef="#br0" timeOffset="63964.6531">7073 13088 0,'18'0'15,"17"0"1,0 0-16,1 0 0,52-18 16,-53 18-16,-17 0 15,17 0-15,-35 18 16,0 0-16,0 17 15,-53 36-15,0-1 16,36-17-16,-1-18 16,18 1-16,0 16 15,53-16-15,0-36 16,-18 0-16,-17 0 16,-1-18-1</inkml:trace>
  <inkml:trace contextRef="#ctx0" brushRef="#br0" timeOffset="64114.6125">7197 13300 0,'35'-18'0,"-70"36"0,105-36 15,-34-17-15,-19 35 16</inkml:trace>
  <inkml:trace contextRef="#ctx0" brushRef="#br0" timeOffset="64338.2695">7391 12788 0,'0'-17'16,"17"17"-16,36-18 15,-17 0-15,-19 18 0,36-17 16,-35 17 0,-18-18-16</inkml:trace>
  <inkml:trace contextRef="#ctx0" brushRef="#br0" timeOffset="64497.1436">7497 12823 0,'0'0'0,"0"18"0,0 0 15,0-1-15,0 1 0,17 17 16,-17-17-16,18 0 16,-1-1-1,1 1-15,0-18 16</inkml:trace>
  <inkml:trace contextRef="#ctx0" brushRef="#br0" timeOffset="64686.9874">7673 12894 0,'0'0'16,"0"35"-16,0-17 0,18 0 16,-18-1-16,17-17 15,1 0 1</inkml:trace>
  <inkml:trace contextRef="#ctx0" brushRef="#br0" timeOffset="65228.281">7796 12735 0,'0'-17'31,"36"17"-15,-19 0-16,1 0 16,0-18-16,17 18 15,-17 0-15,-1 0 16,-17 18-16,18-1 16,-18 36-1,0-35-15,0 17 0,0 0 0,0 18 16,0-35-1,17 35-15,-17-35 16,0-1-16,0 1 16,-17-36-1,-1 1 1,1 17-16,17-18 16,-18 0-16,18 1 15</inkml:trace>
  <inkml:trace contextRef="#ctx0" brushRef="#br0" timeOffset="65548.8793">8167 12735 0,'0'18'0,"-18"0"15,18 17-15,0-18 16,0 19-16,0-1 15,0 0 1,18-17-16,-18 0 0,17-1 16,-17 1-16,36 0 15</inkml:trace>
  <inkml:trace contextRef="#ctx0" brushRef="#br0" timeOffset="65971.8346">8290 12947 0,'0'0'0,"0"35"15,0-17-15,18-18 32,0-35-17,-18 17-15,17-17 16,1 17-1,-1 0 1,-17 1-16,36 17 16,-19 0-16,1 0 15,-18 17-15,0 1 16,0 35 0,0-35-1,18-18 1,-18-18-16,17 0 15,1 1 1,0 17-16,-1 0 16,1 17-1,-18 1 1,18 0-16,-18-1 0,17 1 16,-17 0-16,18-18 15</inkml:trace>
  <inkml:trace contextRef="#ctx0" brushRef="#br0" timeOffset="66144.1825">8731 12912 0,'0'0'16,"0"53"-16,0-36 0,0 19 15,-17-19-15,-1 1 0,0 17 16</inkml:trace>
  <inkml:trace contextRef="#ctx0" brushRef="#br0" timeOffset="66556.3457">7973 12241 0,'0'0'0,"0"18"16,0 17-16,0-17 0,0 53 15,17-19 1,-17-16-16,18 17 0,-18 0 16,18-18-16,-1 71 15,-17-53-15</inkml:trace>
  <inkml:trace contextRef="#ctx0" brushRef="#br0" timeOffset="66801.7984">8008 13776 0,'0'0'16,"-18"71"-16,18-36 0,0-18 0,-17 36 16,-1-35-1</inkml:trace>
  <inkml:trace contextRef="#ctx0" brushRef="#br0" timeOffset="67329.8471">3122 12153 0,'0'35'16,"0"-17"-16,0 0 15,0 17-15,0 18 0,18 35 16,-18-35-16,0 0 0</inkml:trace>
  <inkml:trace contextRef="#ctx0" brushRef="#br0" timeOffset="67559.1834">3157 13952 0,'0'0'0,"0"36"0,0 34 16,0-35-16,-17 1 15,17-1-15,0 0 0</inkml:trace>
  <inkml:trace contextRef="#ctx0" brushRef="#br0" timeOffset="68036.1304">4886 12153 0,'0'0'0,"0"18"0,-18 35 16,18-36-1,18 19-15,-18 17 16,18-18-16,-1 18 0,1 70 16</inkml:trace>
  <inkml:trace contextRef="#ctx0" brushRef="#br0" timeOffset="68274.4359">4833 13970 0,'0'53'15,"0"-18"-15,18 0 16,-18 1-16,0-19 15,17 1-15,-17 0 16,0-1-16</inkml:trace>
  <inkml:trace contextRef="#ctx0" brushRef="#br0" timeOffset="68702.4513">1817 12418 0,'17'0'16,"1"0"-16,17-18 16,-17 18-16,0-17 15,17 17-15,-17 0 0,-1-18 16,1 18-16</inkml:trace>
  <inkml:trace contextRef="#ctx0" brushRef="#br0" timeOffset="68914.1759">1887 12771 0,'0'52'0,"0"-104"0,18 193 15,-18 35-15,0-88 16,0 106-16,18-106 16,-18 1-16,17-1 0,1-18 15,17 36 1,0-70-16,-17-1 0,17-18 0,1 19 15,-1-36-15,18 17 16,-35-17-16,-1 0 16,1 0-16</inkml:trace>
  <inkml:trace contextRef="#ctx0" brushRef="#br0" timeOffset="69643.0354">9013 12383 0,'0'0'16,"-17"0"-16,-1-18 0,36 18 47,-1 18-47,1-18 15,35 17 1,-18-34-16,1 17 0,-1 0 16,-17-18-16,17 18 15,-18 0-15,1 35 16,-18 18-16,0 0 0,0 18 15,0-1-15,0 106 16,18-87-16,-1-1 0,19 71 16,-19-106-1,1 17-15,17 36 16,-17-71-16,-18 0 0,0-17 16,0 17-16,-18-35 15,1 0-15,-19 0 0,-52 0 16,35 0-16,0-17 15,-106 17 1</inkml:trace>
  <inkml:trace contextRef="#ctx0" brushRef="#br0" timeOffset="70515.1867">1482 13494 0,'0'0'16,"-18"0"-16,-17 0 0,17 17 0,-52 36 16,34-35-16,-17 53 15,18-19-15,0-16 16,-18 70-1,35-36-15,-17-17 0,17 35 16,18 53-16,0-70 16,0-1-16,36 72 15,34-19 1,-35-70-16,71 53 16,-35-71-16,-18 18 0,17 0 15,89 17-15,-71-34 16,-17-19-16,-1 19 15,19-19-15,-1 1 0,106 0 16,-106-1-16,88 1 16,-87-1-16,87 19 15,-105-19-15,70 1 16,-88 0-16,-1-18 16,19 17-16,-36-17 15,1 0 1,-1 0-16,-35-17 15,17 17-15,1 0 16,0 17 0,-1-17-16,54 0 15,-36 0-15,1 0 16,16 0-16,-16 0 0,17 0 16,-18 0-16,18-17 15,-36 17-15,19 0 16</inkml:trace>
  <inkml:trace contextRef="#ctx0" brushRef="#br0" timeOffset="70821.353">3581 14993 0,'0'0'0,"17"0"32,36 35-17,-17-17-15,52 35 16,-53-35-16,71 17 16,-71-18-16,53 1 15,-70 0-15,35-1 16,-53 1-16,-35 17 15,17 1 1,-17-19-16,-36 36 16,18-18-16,-35 18 15,35-35-15,0 17 0,18-17 16,-18 17-16</inkml:trace>
  <inkml:trace contextRef="#ctx0" brushRef="#br0" timeOffset="74437.8071">4092 16175 0,'-17'-18'16,"-1"18"-1,-17-17 1,-1 34-16,1 19 16,17 16-16,18-16 15,-17 17-15,17 70 16,0-52-16,0 52 15,17-70-15,1 0 16,0 0-16,35 35 16,-36-53-16,54 1 15,-53-36-15,17 0 16</inkml:trace>
  <inkml:trace contextRef="#ctx0" brushRef="#br0" timeOffset="74786.1702">4286 16704 0,'18'88'16,"-36"-176"-16,36 229 0,0-70 16,-18-36-16,17 18 15,-17-35 1,0-36-1,0-17-15,0 17 16,-17-70-16,17 35 16,17-35-16,-17 35 15,0 17-15,18 19 16,-1 17-16,1 0 16,0 35-16,-1 0 15,1 1-15,-18-1 0,0 18 16,18-18-16,-18 0 0,17-17 15,-17 0-15,18 17 16,0-35-16</inkml:trace>
  <inkml:trace contextRef="#ctx0" brushRef="#br0" timeOffset="75075.6893">4533 16263 0,'18'0'31,"17"-18"-31,-17 18 16,17 0-16,-17 0 0,17-17 16,-17 17-1,-1 0-15,-34 0 16</inkml:trace>
  <inkml:trace contextRef="#ctx0" brushRef="#br0" timeOffset="75248.0563">4568 16316 0,'18'53'16,"0"-35"-16,-18 17 15,17 18-15,1-36 16,17 19 0,-35-19-16,18 1 0,0-18 15,-1 0-15,1 0 0,0 0 16,-1 0-16</inkml:trace>
  <inkml:trace contextRef="#ctx0" brushRef="#br0" timeOffset="75437.2174">4851 16369 0,'17'35'15,"-34"-70"-15,34 88 0,-17-36 0,18 19 16,-18-19-16,0 1 16,18-18-16,-18 18 15,0-1-15</inkml:trace>
  <inkml:trace contextRef="#ctx0" brushRef="#br0" timeOffset="75915.2481">4939 16263 0,'18'0'31,"-1"-18"-31,1 1 16,-1 17 0,-17-18-16,18 18 15,0 0-15,-1 0 16,-17-17 0,18 17-1,-18 17 1,0 1-1,18 17-15,-18-17 16,0 17-16,17 18 16,1-18-16,0 0 15,-18 1-15,0-19 16,0 1-16,-18-18 31,0-18-15,1 18-1,-1-17-15,0 17 16</inkml:trace>
  <inkml:trace contextRef="#ctx0" brushRef="#br0" timeOffset="76311.3728">5327 16863 0,'0'17'15,"0"1"-15,0 35 16,0-18-16,-35 18 16,17-35-1,-17 17-15,-1 0 16</inkml:trace>
  <inkml:trace contextRef="#ctx0" brushRef="#br0" timeOffset="77678.8424">5592 16528 0,'0'17'0,"0"1"15,17 35-15,-17-18 16,18 71 0,-18-53-16,17 35 15,-17-53-15,0-17 16,0 0-16,0-1 0,0-34 15,0-1 1,0 0-16,0-17 0,0-53 16,0 35-16,18 18 15,17-54 1,1 72-16,-1 17 16,-17 17-16,-1 36 15,-17-35-15,18 35 16,-18-35-1,0-1-15,17 1 16,-17-36-16,0 1 16,18-36-16,0 17 15,17 1-15,-17 17 16,17 1 0,-17 17-16,-1 17 15,-17 1-15,36 53 16,-36-18-16,17 17 15,-17-35-15,18 18 16,-18-35-16,17 0 16,1-18-1</inkml:trace>
  <inkml:trace contextRef="#ctx0" brushRef="#br0" timeOffset="78140.4837">6085 16210 0,'0'0'0,"18"18"16,53 17 0,-36 0-16,53 36 15,-53-36 1,18 18-16,-17 0 0,-19 18 16,18 70-16,-35-71 15,-17 1-15,-1-1 0,1-17 16,-54 53-16,53-53 15,-17-18-15,0 1 16</inkml:trace>
  <inkml:trace contextRef="#ctx0" brushRef="#br0" timeOffset="81976.1772">7673 16193 0,'-18'0'16,"1"0"-16,17 17 15,-18 36-15,18 0 16,0 0-16,18 17 0,-18 19 16,17-19-16,1 71 15,17-70-15,-17-18 16,-1 0-16,19-18 0,-1 36 16,0-54-16,-17-17 15,-18 18-15</inkml:trace>
  <inkml:trace contextRef="#ctx0" brushRef="#br0" timeOffset="82332.2207">7990 16775 0,'18'70'15,"-36"-140"-15,54 193 0,-19-70 16,-17-18 0,0-17-16,0 0 0,-17-18 31,17-53-31,0 17 16,0-34-16,0 17 15,0 18-15,17-1 0,1-17 16,0 53-16,-1 0 15,1 18 1,-18 17-16,18 1 0,-1-1 16,-17 0-16,18 0 15,-18-17-15,17 0 0,-17-1 0,18-17 16,0 0-16</inkml:trace>
  <inkml:trace contextRef="#ctx0" brushRef="#br0" timeOffset="82543.6127">8184 16281 0,'53'-53'31,"-106"106"-31,124-106 0,-53 35 0,-1 1 16,1 17-16,17-18 16</inkml:trace>
  <inkml:trace contextRef="#ctx0" brushRef="#br0" timeOffset="82694.0294">8220 16245 0,'17'53'0,"-17"-35"15,18 0-15,0-1 0,-1 19 16,1-1-16,0 0 16,-1-17-16,-17-1 15,18-17 1</inkml:trace>
  <inkml:trace contextRef="#ctx0" brushRef="#br0" timeOffset="82878.5421">8431 16316 0,'0'53'16,"0"-106"-16,0 141 0,0-53 15,18-17-15,-18 0 16,18-18-16,-18-18 0</inkml:trace>
  <inkml:trace contextRef="#ctx0" brushRef="#br0" timeOffset="83224.0931">8502 16157 0,'0'0'0,"18"0"16,-1 0-16,1 0 16,17-17-16,-17 17 15,-1-18-15,1 18 16,0 18-16,-1-1 16,-17 19-1,0-1-15,0-18 0,18 19 16,0 34-16,-18-52 15,17 17-15,-17-17 0,18-1 16,-18 1-16,0 0 16,0-1-16,-18-17 15,-17 0 1,17-17-16,1 17 0,-1-18 16,0 18-16,1-18 15</inkml:trace>
  <inkml:trace contextRef="#ctx0" brushRef="#br0" timeOffset="84947.5798">8943 16845 0,'0'18'16,"0"-1"-1,-18 19 1,18-19-16,0 1 0,-17 0 16,17-1-16,-18 1 0,18 0 15,-18-18-15</inkml:trace>
  <inkml:trace contextRef="#ctx0" brushRef="#br0" timeOffset="85303.0873">9102 16739 0,'17'89'15,"1"-1"-15,-18-53 0,18 18 16,-1-53-16,-17 18 15,0-36 1,-17-35 0,-1 0-16,0 18 15,18 0-15,0-1 0,0-17 16,0 36-16,36-36 16,-19 35-16,19 18 0,-1 0 15,-18 18 1,1 17-16,0 0 0,-1 1 15,-17-1-15,18 35 16,-18-34-16,18-1 16</inkml:trace>
  <inkml:trace contextRef="#ctx0" brushRef="#br0" timeOffset="85703.4871">9243 16157 0,'17'0'15,"1"0"-15,17-17 16,-17 17-16,17 0 16,-17 0-16,0 0 15,-1 0-15,1 0 16</inkml:trace>
  <inkml:trace contextRef="#ctx0" brushRef="#br0" timeOffset="85870.1598">9313 16228 0,'18'70'0,"-36"-140"0,36 158 16,-18-53-16,18 1 16,-1-19-16,1 1 0,-18-1 15,18 1 1</inkml:trace>
  <inkml:trace contextRef="#ctx0" brushRef="#br0" timeOffset="86176.2203">9472 16281 0,'0'17'0,"0"1"0,0 17 16,18 18-1,-1-35-15,19-1 16,-19-17-16,1 0 0,0 0 16,17-17-16,-35-1 15,0-17-15,0 0 16,0 17-1,-35-17-15,35 17 16,-18 0-16,0 18 0,-17 0 16</inkml:trace>
  <inkml:trace contextRef="#ctx0" brushRef="#br0" timeOffset="86502.7077">9648 16175 0,'18'0'0,"0"-18"16,-1 18-16,19 0 16,-19 0-16,1 0 15,-18 18 1,18 17-16,-18 0 15,0-17-15,0 35 16,0 0-16,0-35 16,0-1-16,17 1 0,-34-18 47,-1-18-32,0 18-15,1-17 16,-1 17-16,18-18 15</inkml:trace>
  <inkml:trace contextRef="#ctx0" brushRef="#br0" timeOffset="87093.7641">9878 16051 0,'0'0'0,"17"0"32,1 18-32,17 0 15,-17 17-15,17 0 16,1 1-16,-19-1 0,36 53 15,-35-35-15,-1 70 16,-17-70-16,-17 71 16,-1-71-16,0 0 15,-17 0-15,-18 52 16,18-69-16,17-1 0,1-17 16,-19-1-16,19-17 15</inkml:trace>
  <inkml:trace contextRef="#ctx0" brushRef="#br0" timeOffset="88995.4122">10636 15910 0,'-17'0'31,"34"0"16,1 18-31,0-18 0,-1 0-1,1 0-15,-18 18 16,17-18 62,1-18-62,0 18-1,-1 0-15,-17 18 16,18-18-16,0 0 0,17 35 15,0-18-15,53 36 16,-17-35 0,0 17-16,70 18 15,-53-35-15,0 17 16,-17-17-16,-1-1 0,54 36 16,-89-35-16,18 17 15,-53-17-15,-35 0 16</inkml:trace>
  <inkml:trace contextRef="#ctx0" brushRef="#br0" timeOffset="89446.7469">10795 16193 0,'0'17'15,"0"-34"-15,-18 34 0,1 1 16,-1-36-1,18 1 1,0-1-16,-18-17 16,1 17-16,-1-53 15,1 54-15,-19-19 0,19 1 16,-19-18 0,36 36-16,-17-1 0,17 0 15,0 1-15,0-1 16,17 18-16,36 0 15,-17 0-15,69 18 16,1-1 0,-71 1-16,18-18 0,18 35 15,-36-35-15,-17 18 16</inkml:trace>
  <inkml:trace contextRef="#ctx0" brushRef="#br0" timeOffset="90263.1529">11342 12347 0,'-18'0'0,"1"-17"16,-1 17-16,0 0 15,18 17 1,53-17 0,0 0-16,106 18 15,-53-18-15,141 0 16,-124 0-16,18 0 0,141 18 16,-158-18-1,-1 0-15,-34 17 0,-1-17 16,-18 0-16,-17 0 0,-17 0 15,-36 18-15</inkml:trace>
  <inkml:trace contextRef="#ctx0" brushRef="#br0" timeOffset="91309.2704">11324 16581 0,'0'-36'16,"0"19"-16,0-1 16,0 0-16,0 1 15,-17 17 1,-1 0-16,0 35 16,1 0-1,17 18-15,-18-18 0,18 89 16,18-71-16,17 70 15,-17-87-15,52 34 16,-52-35-16,52 1 16,-34-19-16,16-17 15</inkml:trace>
  <inkml:trace contextRef="#ctx0" brushRef="#br0" timeOffset="91670.8893">11677 16969 0,'0'53'16,"0"-106"-16,18 123 0,-18-52 15,0 17-15,17-35 16,-17-18-1,0-17 1,0 0-16,18-36 16,-18 36-16,18 0 15,-18 0-15,35-1 16,0 19-16,-17 17 16,-1 35-16,1 18 15,-18-18 1,0 0-16,18 36 15,-18-36-15,0-17 0,0-1 16,0 1-16,17 0 16,-17-36-16</inkml:trace>
  <inkml:trace contextRef="#ctx0" brushRef="#br0" timeOffset="91938.1014">12136 16457 0,'0'0'0,"17"0"0,1-18 16,-1 18-16,19-17 16,-19 17-1,-17-18-15</inkml:trace>
  <inkml:trace contextRef="#ctx0" brushRef="#br0" timeOffset="92091.7141">12118 16510 0,'0'0'0,"0"18"0,18-1 16,-18 19-16,17-19 0,1 36 16,-1-35-1,1 35-15,-18-36 16,35 1-16,-17-18 16,0 0-16</inkml:trace>
  <inkml:trace contextRef="#ctx0" brushRef="#br0" timeOffset="92359.1627">12347 16545 0,'0'18'16,"0"0"-16,0-1 0,18 1 15,0-1-15,-1 1 0,36 0 16,-18-18-16,18 0 15,-35-18-15,0 0 16,-1 1 0,-17-1-16,0 1 0,-17-1 15,-19 0-15,-17-17 16,36 35-16,-19 0 16,19-18-1,-1 18-15,36-17 16</inkml:trace>
  <inkml:trace contextRef="#ctx0" brushRef="#br0" timeOffset="92821.9721">12665 16387 0,'17'-18'16,"1"18"-1,-18-18-15,18 18 0,17 0 16,-17 0 0,-1 18-1,-17 0-15,18 34 16,-18-16-16,0-19 0,17 19 16,1-1-16,0 35 15,-1-52-15,-17 35 16,18-53-16,-18 18 0,0-1 15,-18-17-15,1 0 16,-19 0 0,19 0-16,-18-17 0,-1-1 15,19 18-15,17-18 16,-18 18-16</inkml:trace>
  <inkml:trace contextRef="#ctx0" brushRef="#br0" timeOffset="93061.9864">13035 17004 0,'0'35'15,"0"-70"-15,-17 88 0,-1-18 16,-35 0-16,35 1 16,-52-1-16,34-17 15,1-1-15,0 1 16</inkml:trace>
  <inkml:trace contextRef="#ctx0" brushRef="#br0" timeOffset="93890.4154">13282 16775 0,'0'35'16,"18"-17"-16,-18 17 15,0 0-15,17 0 0,-17-17 0,0 17 16,18 1-16,-18-19 16,0 1-16,0-1 0,0 1 15,0-36 1,0 1-16,0-36 15,0 18-15,18-18 16,-18 17-16,17 1 16,-17 18-16,18-1 0,17 18 15,-35 18-15,18-1 16,-18 18-16,0 1 16,0-19-16,0 19 15,0-19-15,17-17 16,1-17-1,17-19 1,-17 19-16,17-19 16,-17 19-16,35 17 15,-35 0-15,-18 17 16,17 36-16,-17-17 16,0-19-16,18 36 15,-18-35-15,0-1 16,17 1-16,1-18 15,-18-18 1</inkml:trace>
  <inkml:trace contextRef="#ctx0" brushRef="#br0" timeOffset="94501.6527">13741 16387 0,'-18'0'15,"36"0"1,-1 17 0,36 54-16,-35-18 15,17 0-15,0-1 0,-17 37 16,0 69-16,-18-69 16,0-19-16,0 1 0,-36 35 15,19-54-15,-18-16 16,-1-1-16,1 0 15</inkml:trace>
  <inkml:trace contextRef="#ctx0" brushRef="#br0" timeOffset="100957.4301">8184 17339 0,'0'0'0,"18"0"125,0 0-110,-1-18 1,1 18-16,0 0 0,17-17 16,35 17-16,1-18 15,0 18-15,70 0 16,-53 0-16,0 0 0,18 0 15,88 0 1,18 0-16,-124-18 16,0 18-16,53-17 15,-70 17-15,-54 0 16,1 0-16,-18 17 0,-18-17 16</inkml:trace>
  <inkml:trace contextRef="#ctx0" brushRef="#br0" timeOffset="102882.5937">11836 17480 0,'-18'0'47,"18"-17"-16,18 17-31,-1-18 15,36 0 1,0 18-16,88-17 16,-70 17-16,123 0 15,-88 17-15,0 1 16,105 17 0,-105-17-16,0-1 0,0 1 15,-18 0-15,18-1 0,52-17 16,-105 0-16,-17 0 15,-19 18-15</inkml:trace>
  <inkml:trace contextRef="#ctx0" brushRef="#br0" timeOffset="107475.5086">4357 17568 0,'0'-17'32,"17"-1"-32,1 0 15,17 18-15,1-17 16,87 17-1,-35 0-15,1 0 0,16 17 16,1 1-16,159 17 16,-124-17-16,141-18 15,-158 0-15,105 0 16,-123 0-16,-36 0 16,-17 0-16,-18 0 0,-35 18 15</inkml:trace>
  <inkml:trace contextRef="#ctx0" brushRef="#br0" timeOffset="112608.5633">13600 15628 0,'-18'-18'16,"0"18"-16,18-17 16,-17 17-16,-1 0 15,36 0 1,17 0 0,0 17-16,71 1 15,-35 0 1,87 35-16,-52-18 15,0 0-15,0 0 0,141 54 16,-106-54-16,124 35 16,-142-34-1,-17-19-15,-18-17 16,0 18-16,-17-18 0,-18 0 0,0 0 16,-71 0-1,-35 0 1</inkml:trace>
  <inkml:trace contextRef="#ctx0" brushRef="#br0" timeOffset="113088.0838">13529 15804 0,'-18'0'16,"1"0"-1,17-17 32,0-18-47,-18 17 16,18-17-16,-18-1 16,18 19-16,-17-19 15,-1-16-15,18 34 16,0 0-16,0 1 15,18-1-15,70 0 16,-35 1 0,18-1-16,70 0 15,-71 1-15,71 17 16,-70 0-16,35 17 16</inkml:trace>
  <inkml:trace contextRef="#ctx0" brushRef="#br0" timeOffset="114187.609">15699 16140 0,'0'0'16,"-18"0"-16,0 17 0,1 36 15,-1-18-15,18 71 16,0-53-16,0 18 15,18-1-15,17 36 16,-17-53-16,52 18 16,-35-36-16,18-17 0,-35-1 15,17-17-15,-17 0 16</inkml:trace>
  <inkml:trace contextRef="#ctx0" brushRef="#br0" timeOffset="114516.6642">15981 16598 0,'0'0'16,"17"88"-16,1-52 0,-18-1 0,18-17 16,-18-1-16,17 1 15,-17-36-15,-17-17 16,17 17-16,0-17 15,-18-53-15,18 17 16,0 36-16,0 0 16,18-1-1,17 36-15,0 18 16,-17 17-16,0-17 0,-1 70 16,1-53-16,0 54 15,-1-72-15,-17 19 16,18-19-16,-1 1 0,1-36 15,-18 1 1</inkml:trace>
  <inkml:trace contextRef="#ctx0" brushRef="#br0" timeOffset="114749.8062">16316 16051 0,'0'0'0,"18"0"16,-1 0 0,1 0-16,17 0 0,-17 0 15,-1 0 1</inkml:trace>
  <inkml:trace contextRef="#ctx0" brushRef="#br0" timeOffset="114949.616">16334 16069 0,'0'18'15,"17"-1"-15,-17 36 16,0-35-16,18 0 15,0 34-15,-18-16 16,17-19-16,1 1 0,-1 0 16,1-18-16,35 17 15,-35-17-15,-1 0 16,1 0-16,0-17 16</inkml:trace>
  <inkml:trace contextRef="#ctx0" brushRef="#br0" timeOffset="115166.4259">16669 16122 0,'0'0'15,"0"35"-15,0-17 0,17 17 16,-17-17-16,18 17 15,0-17-15,-18-1 16,17 1 0</inkml:trace>
  <inkml:trace contextRef="#ctx0" brushRef="#br0" timeOffset="115533.5819">16757 16051 0,'18'0'16,"-1"-17"-16,19 17 16,-19-18-16,1 18 0,17 0 15,0-18-15,-17 18 16,0 0-16,-18 18 15,0 17 1,0 1-16,0 34 0,0-34 16,17-1-16,-17 35 15,18-52-15,0 35 16,-1-53-16,-17 18 16,18-18-16,-36 0 15,1-18 1,-1 18-16,-17-18 0,-1 1 15,1-1 1,0 18-16,35 18 16</inkml:trace>
  <inkml:trace contextRef="#ctx0" brushRef="#br0" timeOffset="116196.025">17233 16616 0,'0'17'0,"-17"-17"15,17 18-15,-18 0 0,18-1 16,-18 1 0,1 0-16,-1-18 15,36 0 1</inkml:trace>
  <inkml:trace contextRef="#ctx0" brushRef="#br0" timeOffset="116479.5062">17498 16351 0,'0'18'16,"0"0"-16,17 17 16,-17 0-1,0 0-15,18-17 16,-18 35-16,0-35 16,0-1-1</inkml:trace>
  <inkml:trace contextRef="#ctx0" brushRef="#br0" timeOffset="116767.9367">17551 15946 0,'0'0'0,"17"0"16,1 17-1,17 1-15,36 70 16,-36-53-16,18 18 16,-18 0-16,36 53 15,-36-53-15,0 17 0,-17-17 0,-18 71 16,-18-71-1,-17 70-15,0-70 16</inkml:trace>
  <inkml:trace contextRef="#ctx0" brushRef="#br0" timeOffset="119158.5693">7902 17463 0,'-17'0'16,"34"0"-16,-52 0 15,17 17 1,18 18 0,-17-17-16,17 0 15,0 17-15,0-17 0,0-1 16,17 19 0,1-19-16,17 36 15,-17-35-15,52 17 16,-34-17-16,17-1 15,17 1-15,71 0 16,-70-1-16,-1 1 0,107-1 16,-71-17-16,-18 0 15,18 0-15,-18 0 0,18 0 16,0 0-16,88 0 16,-106 18-16,18-18 0,17 0 15,106 0 1,36 0-16,-124 0 0,0 0 15,159-18 1,-159 18-16,18-17 0,-18 17 16,141-18-16,-141 18 15,0 0-15,1 0 0,-1 18 16,-18-18-16,1 0 16,-1 17-16,89-17 15,-106 0-15,-18 0 0,159 36 16,-106-19-1,-18-17 1,-52 0-16,35 0 16,-36 0-16,18 0 15,-52 18-15,17-18 16,-36-18-16,1 1 16,0 17-16,-18-36 15,0 19-15,0-1 16,-18-35-1,18 18-15,-18 0 0,1 17 16,-19-35-16,19 36 16</inkml:trace>
  <inkml:trace contextRef="#ctx0" brushRef="#br0" timeOffset="119834.6813">15752 17127 0,'-18'-17'16,"36"17"31,70-18-32,70 0 1,-52 18-16,18-17 15,17 17-15,18 0 0,158-18 16,-176 18-16,159 0 16,-159 0-16,53 0 15,-123 18-15,-18-18 16,-18 17 0,-53 1-16</inkml:trace>
  <inkml:trace contextRef="#ctx0" brushRef="#br0" timeOffset="122818.6211">16510 17268 0,'18'0'16,"-1"0"-16,-17 18 0,18-18 16,-36 0-1,1 18 1,-1-1-1,0 1 1,18 0-16,-17-1 0,17 1 16,0 0-16,-18-1 15,36 1-15,-1 0 16,1-18-16,17 17 16,-35 1-1,-35 17 1,17 0-16,-17 36 15,17-53-15,1 17 16,17-18-16,0 1 0,17 0 16,1-18-16,17 17 15,-17-17 1,0 0-16</inkml:trace>
  <inkml:trace contextRef="#ctx0" brushRef="#br0" timeOffset="123107.1566">16245 17621 0,'0'0'0,"18"18"0,17 35 15,1 17 1,-19-34-16,36 34 15,-35-52-15,-1-1 16,1-17-16,0 0 0,17-17 16,-17-1-16,35-52 15,-53 34-15,17-17 16,1 18-16,-1 18 16,-17-19-16,0 19 15,0 34-15</inkml:trace>
  <inkml:trace contextRef="#ctx0" brushRef="#br0" timeOffset="123742.4351">15399 18221 0,'0'0'15,"0"18"1,17 17-1,-17 0-15,18 53 16,-18-35-16,18 18 16,-18-54-16,0 1 15,0 0-15,0-1 0,0-34 32,-18-1-32,18-35 15,0 18-15,0 0 16,18-1-16,-18 1 0,17 0 0,1 0 15,17-18 1,-17 35-16,17 18 16,-17 0-16,17 71 15,-17-36-15,-18 0 16,17 0-16,-17 1 0,18 17 16,0-36-16,-18 1 15,17-18-15,1-35 16</inkml:trace>
  <inkml:trace contextRef="#ctx0" brushRef="#br0" timeOffset="123952.383">15699 17868 0,'35'-17'16,"-17"17"-16,-1-18 15,18 18-15,-17 0 0,0 0 16,-1 0-16,-17-18 16</inkml:trace>
  <inkml:trace contextRef="#ctx0" brushRef="#br0" timeOffset="124108.1507">15734 17939 0,'18'53'15,"-36"-106"-15,53 123 0,-17-34 0,-18-19 16,17 19-16,1-1 16,0-18-16,-1 1 15</inkml:trace>
  <inkml:trace contextRef="#ctx0" brushRef="#br0" timeOffset="124298.9719">15928 17939 0,'0'0'16,"0"35"-16,0-17 0,0 17 15,0-17-15,0-1 16,18-17-16,-1 18 16,1-18-1</inkml:trace>
  <inkml:trace contextRef="#ctx0" brushRef="#br0" timeOffset="124603.8534">15998 17851 0,'18'0'16,"0"0"15,-1 0-31,1 0 0,0 17 16,-1 18-1,-17-17-15,18 53 16,-18-36-16,0 36 15,0-36-15,0-18 16,0 1-16,0 0 16,-18-18-1,1 0 1,-1-18-16,0 0 16,1 1-16,17-1 15</inkml:trace>
  <inkml:trace contextRef="#ctx0" brushRef="#br0" timeOffset="124831.6512">16475 18344 0,'0'0'16,"-36"36"-16,19-1 0,-1 0 16,1-17-16,17 17 15,-18-17-15,18-1 16</inkml:trace>
  <inkml:trace contextRef="#ctx0" brushRef="#br0" timeOffset="125327.3358">16845 18203 0,'0'0'15,"0"71"-15,0-36 0,35 0 16,-35-17-16,18 0 16,-18-1-16,0-34 15,0-1 1,0 0-16,0 1 16,18-1-16,-1-35 0,-17 36 15,18-1-15,17-17 16,-17 17-16,0 18 15,-18 18 1,0 17-16,0-17 0,0 35 16,-18-36-16,18 1 15,0-1 1,18 1-16,-1-36 16,1 1-1,-1-1-15,1 1 0,0-1 0,-1 18 16,1-18-16,17 18 15,-17 0-15,17 0 16,-35 18-16,18 0 16,-18 17-16,0-18 0,0 19 15,0 17-15,17-36 16</inkml:trace>
  <inkml:trace contextRef="#ctx0" brushRef="#br0" timeOffset="126834.0562">17463 17851 0,'0'17'0,"-18"-17"16,36 0 0,-1 0-1,-17 18-15,18-18 0,-1 0 16,1 0-16,-18 17 31,-18-17 110,1 0-94,34 0 109,1 0-125,0 0 0,-1 18 94,-17 0-109,18-1-16,0 72 16,-1-36-16,19 70 15,-36-52-15,17-19 0,-17 19 16,18-18-16,-18-18 15,17 18-15,-17-18 0,0-17 16,-17 35-16,17-35 16,-18-18-16,1 0 31,17-18-31,-18 18 0,0-18 16</inkml:trace>
  <inkml:trace contextRef="#ctx0" brushRef="#br0" timeOffset="127524.5864">15117 17921 0,'-18'0'47,"0"0"-47,18 18 16,-17 17-16,-1 71 16,18-18-16,0 71 15,0-71-15,18-17 0,-1-1 16,19-17-16,-1-18 15,35 18-15,-52-35 16,17-18-16</inkml:trace>
  <inkml:trace contextRef="#ctx0" brushRef="#br0" timeOffset="146665.1735">9631 18256 0,'0'18'16,"17"-18"-16,-17 18 31,0 34-15,0-16-16,0 34 15,0-34-15,0 16 16,0-34-16,0 0 0,-17-1 15,17 1 1</inkml:trace>
  <inkml:trace contextRef="#ctx0" brushRef="#br0" timeOffset="146943.6069">9402 18380 0,'-18'0'16,"36"0"-16,-54 0 0,36-18 0,36 0 16,-19 1-1,71-36-15,-52 18 16,34-18-16,-35 35 16,36-35-1,-53 36-15,17-1 16,-35 36-16,0 52 15,0-17-15,0-18 16,0 1-16,18-1 0,-1-18 16,19 19-1,-19-36-15,-17 17 0,18-17 16</inkml:trace>
  <inkml:trace contextRef="#ctx0" brushRef="#br0" timeOffset="147721.915">5062 17868 0,'0'18'31,"0"-1"-15,0 54-1,18-53-15,-18 35 16,0 35-16,-18-35 16,18 0-16,0-18 0,0 18 15,-17-36 1,17 1-16,0 0 16,0-36-16</inkml:trace>
  <inkml:trace contextRef="#ctx0" brushRef="#br0" timeOffset="148029.6333">4851 18045 0,'0'0'15,"0"17"-15,0-34 16,35-19-1,-17 19-15,17-54 16,-17 36-16,-1 0 0,1-1 16,-1-34-1,-17 52-15,0-17 0,18 17 16,-18 36 0,35 52-1,-17-17-15,0-17 16,17-19-16,18 54 0,-18-54 15,0 36 1,-17-17-16,0-19 16</inkml:trace>
  <inkml:trace contextRef="#ctx0" brushRef="#br0" timeOffset="172324.714">19526 8537 0,'0'-17'0,"0"34"47,18 1-31,-18 0-1,18 17-15,-18-18 16,0 1-16,17 17 15,-17 1-15,0 52 0,0-35 16,0 0-16,0 70 16,0-70-16,0 0 15,18 18-15,-18-19 0,17 107 16,1-88-16,0 105 16,-18-88-16,17 1 15,-17 16-15,36 89 16,-19-105-16,1 122 15,0-105-15,-18 0 16,17 0-16,-17 0 0,0 17 16,0 124-1,0-124-15,18 19 0,-18-19 0,0 142 16,0-142 0,17 159-16,1 18 15,0-159-15,-18 159 16,17-159-16,-17 18 15,18 141-15,-18-141 16,18 140 0,-1-157-16,1 157 15,0-140-15,-1 0 16,1-18-16,0 177 0,-1-177 16,1 176-1,-18-176-15,0 18 0,17-18 16,-17 0-16,36 124 15,-19-142-15,19 124 16,-19-123-16,1-36 0,0 18 16,-1-36-16,1 1 0,-1-1 15,1 36 1,-18-53-16,0-18 0</inkml:trace>
  <inkml:trace contextRef="#ctx0" brushRef="#br0" timeOffset="188668.7794">21643 8573 0</inkml:trace>
  <inkml:trace contextRef="#ctx0" brushRef="#br0" timeOffset="188735.3103">21643 8573 0,'18'-36'0,"-36"72"0,36-72 0,-36 36 15,0 0-15,1 0 16</inkml:trace>
  <inkml:trace contextRef="#ctx0" brushRef="#br0" timeOffset="189524.7239">21396 8625 0,'0'0'16,"-18"0"-16,1 0 0,34 0 31,36-35-31,0 18 16,0-1-16,88-17 15,-70 35-15,-18-18 0,35 36 16,-53-18-1,-17 35-15,-18-17 0,0 17 16,-18 18-16,-35 53 16,18-54-16,0 1 0,-1 0 15,19 0-15,-1-18 0,18 18 16,18-35 0,-1 0-16,19-18 0,34 0 15,-17 0-15,18-36 16,-54 36-16,1-17 15,0-1-15,-36 18 16</inkml:trace>
  <inkml:trace contextRef="#ctx0" brushRef="#br0" timeOffset="189691.3989">21537 8943 0,'18'0'15,"-36"0"-15,53-18 0,-17 1 0,17 17 16,1-18-16,52 18 16,-53-18-16,36 1 15,-36 17-15,18-36 16</inkml:trace>
  <inkml:trace contextRef="#ctx0" brushRef="#br0" timeOffset="189947.5384">22154 8132 0,'36'-36'15,"-1"36"-15,18-17 16,0-1-16,17 0 16,-34 1-16,-19 17 15,1 0-15,-36 0 16</inkml:trace>
  <inkml:trace contextRef="#ctx0" brushRef="#br0" timeOffset="190125.2243">22278 8149 0,'0'0'16,"18"71"-16,-1-36 0,-17 0 0,18 36 15,-18-36 1,17-17-16,1 35 16,-18-36-16,18 1 0,17 0 15,-17-18 1,-1 0-16,1 0 15</inkml:trace>
  <inkml:trace contextRef="#ctx0" brushRef="#br0" timeOffset="190481.7522">22560 8431 0,'18'0'16,"-1"-17"-16,1-1 16,0-17-16,-1-18 15,1 18-15,-18-1 16,0-17-16,0 18 16,0 18-16,-18-19 15,1 19-15,-1 17 31,18 17-31,0 1 16,0 0-16,0 17 0,0 35 16,0 1-1,18-36-15,-18 0 0,35 18 16,18-35 0,-35 0-16,-1-18 15,18-18-15</inkml:trace>
  <inkml:trace contextRef="#ctx0" brushRef="#br0" timeOffset="190820.6553">22807 7973 0,'35'0'15,"-17"0"1,17 0-16,1 0 15,-19 0-15,18 0 0,1 0 16,-19 0-16,1 17 16,-18 1-1,18 35 1,-1-18-16,-17 1 0,18 16 16,0 19-16,-18-36 15,0 1-15,17 16 16,-17-34-16,0 0 0,-17-1 15,-1-17 1,0 0 0,1 0-16,-1-17 15,0 17-15,1 0 16</inkml:trace>
  <inkml:trace contextRef="#ctx0" brushRef="#br0" timeOffset="191888.8302">23671 8925 0,'-17'36'0,"17"-19"16,-36 18-1,19-17-15,-36 17 16,35-17-16,1 0 0,-19-18 15,36 17-15</inkml:trace>
  <inkml:trace contextRef="#ctx0" brushRef="#br0" timeOffset="192410.9938">24624 8555 0,'0'0'15,"-35"-35"-15,-1 17 0,1 0 0,-35 18 16,17 18 0,0 0-16,0 17 0,-18 53 15,36-17-15,17 52 16,18-70-16,0 0 16,53 17-1,-18-52-15,18 0 0,0-18 0,0 0 16,-17-18-16,52-35 15,-53 18-15,-17 0 0,-18-36 16,0 36 0,-18-18-16,0 18 0,1-1 15,-19 1-15,19 35 16,17 18 0,0-1-16,17 72 15,1-54-15,17 0 0,1 0 16,-1-17-16,53 35 15,-53-18-15,18-17 16,-35-18-16,0 0 16</inkml:trace>
  <inkml:trace contextRef="#ctx0" brushRef="#br0" timeOffset="192744.2202">24694 7973 0,'18'-18'31,"17"1"-31,1-1 16,-1 18-16,-17 0 16,17-18-16,-18 18 15,-34 18 1</inkml:trace>
  <inkml:trace contextRef="#ctx0" brushRef="#br0" timeOffset="192924.3323">24765 8061 0,'18'53'15,"-36"-106"-15,53 141 0,-35-70 16,18 17-16,-18-17 0,35 35 15,-35-36-15,35 19 16,-35-19-16,18-17 16,-18 18-16,18-18 0</inkml:trace>
  <inkml:trace contextRef="#ctx0" brushRef="#br0" timeOffset="193223.7415">25047 8326 0,'18'17'16,"0"-17"-16,-18-17 0,17-1 15,1 0-15,-18 1 16,17-1-16,-17-17 0,0-18 16,0-18-1,-17 36-15,-1-36 16,1 36-16,-1 0 15,0 35-15,18 18 0,0 34 16,0-16 0,18 17-16,0 0 0,-1-18 15,1 18-15,52 17 16,-34-34-16,-19-19 0,19 1 16,-19-1-16,18-17 0,-17 0 15</inkml:trace>
  <inkml:trace contextRef="#ctx0" brushRef="#br0" timeOffset="193601.7216">25224 7973 0,'17'0'0,"1"0"16,17-18-1,-17 18-15,-1-17 16,1 17-16,0-18 16,-1 0-16,1 18 15,-18 18 1,18 17 0,-18-17-16,17 17 0,1 0 15,17 54 1,-17-54-16,-1 18 0,19 17 15,-19-34-15,-17-1 16,0-18-16,0 1 16,-17-18-1,-19-18-15,1 18 16,0-35 0,17 35-16</inkml:trace>
  <inkml:trace contextRef="#ctx0" brushRef="#br0" timeOffset="194285.0141">24871 8414 0,'17'0'16,"1"0"-1,0 0-15,-1 0 16,36-18 0</inkml:trace>
  <inkml:trace contextRef="#ctx0" brushRef="#br0" timeOffset="194996.3319">26353 8555 0,'17'0'15</inkml:trace>
  <inkml:trace contextRef="#ctx0" brushRef="#br0" timeOffset="195142.5033">26405 8978 0,'0'0'16,"18"0"-16,-18-17 15,0-1 1</inkml:trace>
  <inkml:trace contextRef="#ctx0" brushRef="#br0" timeOffset="195927.8233">27305 7973 0,'-18'35'16,"18"18"-16,-17 0 15,-1 106 1,18-71-16,0 0 0,0 0 15,18-17-15,-1 17 0,36 35 16,-17-70-16,16 0 16,-16-35-16,-19 0 15</inkml:trace>
  <inkml:trace contextRef="#ctx0" brushRef="#br0" timeOffset="196234.7593">27658 8749 0,'-18'70'16,"36"-140"-16,-36 193 0,18-87 0,0 17 15,0-36-15,0 1 16,0-36 0,18-35-1,-18 18-15,17-18 0,-17 18 16,18-18-16,0-18 15,-1 36-15,1 17 0,0 18 16,17 0-16,-17 18 16,-1 17-16,1 1 0,-18 52 15,17-53-15,1 36 16,-18-54 0,18 19-16,-1-36 15</inkml:trace>
  <inkml:trace contextRef="#ctx0" brushRef="#br0" timeOffset="196476.8839">28046 7920 0,'35'-18'15,"-70"36"-15,88-36 0,-36 1 16,19 17 0,-19 0-16,-17-18 15</inkml:trace>
  <inkml:trace contextRef="#ctx0" brushRef="#br0" timeOffset="196665.9563">27958 7990 0,'0'0'0,"0"18"0,17 35 16,-17-35-16,18 17 15,0 0-15,-18-17 0,17 17 0,18 18 16,-17-35-1,0-1-15,-1 1 0,19 0 16,-19-18-16,1 0 16</inkml:trace>
  <inkml:trace contextRef="#ctx0" brushRef="#br0" timeOffset="197022.7257">28310 8308 0,'18'-18'16,"-36"36"-16,54-36 0,-36 1 0,35-19 15,-17 1-15,-1-18 16,-17 36-16,18-19 15,-18 1-15,-18-18 16,18 35-16,-17-17 0,-1 18 16,0 17-16,1 17 15,17 1 1,-18 17-16,18 36 16,18-36-16,-1 0 0,1 0 15,17 18-15,-17-17 16,17-19-16,-17-17 0,-1 18 15,19-18 1,-19 0-16</inkml:trace>
  <inkml:trace contextRef="#ctx0" brushRef="#br0" timeOffset="197372.5938">28557 7955 0,'18'-17'16,"0"-1"-16,17 0 16,-17 18-16,-1 0 15,1-17-15,-1 17 0,-17 17 32,0 1-32,0 0 15,0 34 1,0-34-16,18 35 0,0-18 15,-1 36 1,-17-54-16,36 54 16,-36-36-16,17-17 15,1 0-15,0-18 0,-18 17 0,-18-17 16,0 0 0,-17-17-1,17 17-15,-17 0 16,17 0-16,1 0 0</inkml:trace>
  <inkml:trace contextRef="#ctx0" brushRef="#br0" timeOffset="197762.075">29192 8908 0,'0'0'16,"0"35"-16,-17 0 0,-19 18 15,19-35-15,-1-1 16,1 19-16,-1-19 0,0 1 0,18 0 15,-17-18 1</inkml:trace>
  <inkml:trace contextRef="#ctx0" brushRef="#br0" timeOffset="198022.7704">29563 8308 0,'0'53'16,"17"-18"-16,-17 18 0,0 53 16,18-53-16,-18 17 15,18-17-15,-18-17 0,17-1 16,-17 18-1,18-36-15,0 1 16</inkml:trace>
  <inkml:trace contextRef="#ctx0" brushRef="#br0" timeOffset="198301.1398">29757 7920 0,'17'0'0,"1"0"16,-53 0-16,141 70 16,-53-34-16,-18 34 0,53 71 15,-35-52-15,-35-1 16,-1 18-16,1 70 15,-36-88-15,-17 53 16,0-70-16,-36 17 16,36-35-16,-53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23:33.8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21643 11924 0,'-35'-18'32,"17"18"-32,36 0 46,105-17-30,-70 17-16,0 17 16,0-17-16,53 18 15,17 0-15,-70-1 16,18 1-16,-36-1 16,-17 1-16,-36 17 0,0-17 15,-105 105 1,88-70-1,-71 53-15,70-53 16,1 0-16,18 0 0,-1 18 16,36-1-1,17-52-15,-18-1 0,19 1 16,-1 0-16,0-1 0,36-17 16,-18 0-1,-36 0-15,1 0 16,-18 18-16,-18-18 31,1 0-31,17-18 16,-18 1-1</inkml:trace>
  <inkml:trace contextRef="#ctx0" brushRef="#br0" timeOffset="176.9311">21661 12435 0,'70'0'16,"-35"-17"-16,18 17 15,18-18-15,52 1 16,-52-1-16,-36 0 16,0 18-16,-17 0 15</inkml:trace>
  <inkml:trace contextRef="#ctx0" brushRef="#br0" timeOffset="469.2399">22454 11783 0,'0'0'0,"0"-18"0,0 1 16,36-1-16,-1 18 16,18-18-16,0 1 15,-18 17 1,-17 0-1,-36 17-15,0-17 16</inkml:trace>
  <inkml:trace contextRef="#ctx0" brushRef="#br0" timeOffset="660.3751">22490 11906 0,'0'106'31,"0"-212"-31,-18 247 0,18-123 0,0 17 16,0-17-16,35 17 15,-17-35 1,0 0-16,-1 0 0,18-35 16</inkml:trace>
  <inkml:trace contextRef="#ctx0" brushRef="#br0" timeOffset="979.0558">22772 12100 0,'53'-17'16,"-18"-19"-1,-17 19 1,-1-1-16,-17-17 0,18 17 15,-18 1-15,0-19 0,0 19 16,-18-36-16,18 17 16,0 19-16,-17 17 15,-1-18-15,0 36 16,18-1-16,0 19 16,0 17-16,0-18 15,18 18-15,0-36 16,-1 1-16,1 0 0,17-18 15,-17 0-15,-1 0 16,1 0-16,-18-18 16</inkml:trace>
  <inkml:trace contextRef="#ctx0" brushRef="#br0" timeOffset="1287.1914">23001 11748 0,'0'0'0,"18"0"0,-18-18 16,17 0-16,1 1 15,0 17-15,-1 0 0,1 0 16,0-18-16,-1 18 16,-17 18-1,18-1-15,0 19 16,-1 16 0,1-16-16,-18-19 15,0 19-15,17-19 0,-17 19 16,0-1-16,0-18 15,0 1-15,0 17 16,-17-35 0,17 18-16,-35-18 15,17 0-15,-17 0 0,17 0 16,0 0 0</inkml:trace>
  <inkml:trace contextRef="#ctx0" brushRef="#br0" timeOffset="1473.753">23424 12506 0,'0'0'15,"-35"106"-15,18-53 16,-36 0-1,35-36-15,-35 1 16</inkml:trace>
  <inkml:trace contextRef="#ctx0" brushRef="#br0" timeOffset="2157.8435">24059 11977 0,'0'0'15,"18"123"-15,0 1 16,-1-54-16,-17 1 0,0-18 16,18 70-1,-18-87-15,0 16 16,0-34-16,0-36 15,-18-52-15,18 17 16,0-70 0,0 52-16,0-35 0,0 18 15,18-18-15,70-141 16,-53 212-16,36 0 16,-53 35-1,52 70-15,-34 54 16,-19-54-16,1 107 15,-18-89-15,17 0 16,-17-17-16,0-1 16,18 36-16,0-36 15,-18-34-15,0-19 16,17 1-16</inkml:trace>
  <inkml:trace contextRef="#ctx0" brushRef="#br0" timeOffset="2311.039">24148 12400 0,'35'-17'16,"-17"-1"-16,52 0 16,-35 1-1,18-1-15,-35 0 16</inkml:trace>
  <inkml:trace contextRef="#ctx0" brushRef="#br0" timeOffset="2653.931">24694 11659 0,'18'0'15,"0"-17"1,17 17-16,36-18 0,-1-17 16,-52 35-1,-1 0-15,1 0 0</inkml:trace>
  <inkml:trace contextRef="#ctx0" brushRef="#br0" timeOffset="2823.3523">24783 11712 0,'17'124'31,"-34"-248"-31,34 301 0,1-142 0,0 35 16,-18-34 0,0-19-16,17 1 0,-17 0 0,18-1 15,-1-17-15,1 0 0,0-17 16,-1 17-1</inkml:trace>
  <inkml:trace contextRef="#ctx0" brushRef="#br0" timeOffset="3182.9359">25065 11994 0,'18'0'16,"-1"0"-16,18-52 15,-35 16-15,18 19 16,-18-1-16,0-17 16,0-18-16,0 35 15,0 1-15,0-1 0,-18 0 16,18 36-1,0 0-15,0-1 16,-17 54-16,17-54 16,17 54-1,1-53-15,0-1 0,-1 18 16,36-17-16,-35-18 16,0 0-16,-1-18 0,1 18 15</inkml:trace>
  <inkml:trace contextRef="#ctx0" brushRef="#br0" timeOffset="3494.0545">25294 11606 0,'18'0'16,"35"0"-1,-18 0 1,0 18-1,-17 0-15,-18-1 16,18 1-16,-18 35 16,17-35-16,-17 70 15,18 0-15,-18-53 16,0 18-16,0-35 16,0-1-1,-18 1-15,1-18 16,-1-35 15,0 17-31,-17 0 16,35 1-1</inkml:trace>
  <inkml:trace contextRef="#ctx0" brushRef="#br0" timeOffset="3930.6228">26353 12136 0,'17'0'31,"1"0"-31,-1 17 16,1-17-16,0 0 0,-18 18 15</inkml:trace>
  <inkml:trace contextRef="#ctx0" brushRef="#br0" timeOffset="4034.1936">26441 12400 0,'0'0'16,"17"18"-16,-17-1 0,-17-17 16</inkml:trace>
  <inkml:trace contextRef="#ctx0" brushRef="#br0" timeOffset="4775.7945">27499 11853 0,'18'-35'0,"-18"17"15,-18 1-15,0 17 16,1 0 0,-1 35-16,-17 53 15,17-35-15,1 71 16,17-54-16,0 1 0,0-1 15,35 36 1,-18-53-16,1 0 0,17-18 16,1 1-16,-1-19 15,36 18-15,-54-17 16,36-18-16</inkml:trace>
  <inkml:trace contextRef="#ctx0" brushRef="#br0" timeOffset="5354.7373">27834 12330 0,'53'53'16,"-53"-18"-1,18 35-15,-18-52 16,0 17-16,0 18 16,-18-35-1,18-36 1,0 1-16,0-19 0,0-34 15,18-1 1,-1 36-16,19-18 16,-19 35-16,36 1 15,-35 34-15,-1 1 16,1 35-16,0 17 16,-18-34-16,17 17 15,-17-18 1,0 0-16,18-35 15,0 0 1,-1 0-16,-17-17 0</inkml:trace>
  <inkml:trace contextRef="#ctx0" brushRef="#br0" timeOffset="5594.3507">28205 11836 0,'0'0'15,"0"-18"-15,17 18 16,1 0-16,17-18 16,-17 18-16,17 0 15,-17 0-15,-1 18 0,1-18 0,0 18 16,-54-18 15</inkml:trace>
  <inkml:trace contextRef="#ctx0" brushRef="#br0" timeOffset="5744.5501">28240 11906 0,'0'124'15,"0"-248"-15,18 283 16,-18-141-16,17 17 15,18 0-15,-17-35 16,0 0-16,-1 0 16,1-17-16</inkml:trace>
  <inkml:trace contextRef="#ctx0" brushRef="#br0" timeOffset="6184.3924">28469 12118 0,'0'0'16,"18"0"-16,35-35 31,-36 17-31,1 0 16,-18 1-16,18-19 0,-1 19 15,-17-18-15,0-1 0,0 19 16,-35-19-16,17 36 31,1 0-31,17 18 0,0 0 16,0 35-16,17-1 15,1-34-15,0 0 16,17 17-16,0-35 16,-17 18-1,-1-18-15</inkml:trace>
  <inkml:trace contextRef="#ctx0" brushRef="#br0" timeOffset="6550.4028">28716 11783 0,'35'0'31,"-17"0"-31,35 0 15,-18 17 17,-17 19-17,-18-19-15,0 1 0,0 0 16,0 35-16,0-36 16,18 36-1,-1-18-15,-17-17 16,0 0-16,0-1 15,-17-17 1,-1 0 0,18-17-16,-18-1 31,1 18-31,-1 0 16</inkml:trace>
  <inkml:trace contextRef="#ctx0" brushRef="#br0" timeOffset="6806.2138">29139 12435 0,'0'0'16,"-17"71"-16,-1-53 0,1-1 16,-19 19-16,19-19 15,-19-17-15</inkml:trace>
  <inkml:trace contextRef="#ctx0" brushRef="#br0" timeOffset="7536.4509">29545 12206 0,'0'18'16,"0"35"-1,-17-18-15,17-17 0,0 35 16,0-18-1,0-18-15,0-69 32,17 34-32,-17-53 15,18 36-15,-18 17 16,17-17-16,19 17 16,-19 18-1,19 36-15,-19-19 16,-17 19-16,18-1 0,-18 0 0,0-17 15,0 17-15,0 0 16,0-17-16,0 0 16,18-54-1,-1 19 1,1-1-16,-1-17 0,36-18 16,-35 35-16,17-17 15,1 35-15,-1 0 16,-18 0-16,1 18 15,-18 17-15,18-17 16,-18 35-16,17-18 16,-17 18-16,0-36 15,18 1-15,-18 0 16,35-1-16</inkml:trace>
  <inkml:trace contextRef="#ctx0" brushRef="#br0" timeOffset="7887.9362">30110 11712 0,'0'0'0,"35"36"16,71 69-1,-53-69-15,-18 17 16,0-18-16,36 71 16,-36-53-16,-17-1 0,-1 19 15,1 35-15,-18-36 16,0-17-16,-35 53 15,35-71-15,-53 36 16,35-36-16,-17-17 16,17 0-16,-52 17 15,17-18 1</inkml:trace>
  <inkml:trace contextRef="#ctx0" brushRef="#br0" timeOffset="17426.3965">23460 14270 0,'17'0'15,"1"-18"1,-18 1-16,35-19 15,1-34-15,-36 34 16,35-34-16,-35 17 16,17 18-16,-17-18 15,18-18-15,-18 18 0,0 0 16,0 1-16,0 16 0,0-17 16,0 36-16,-18-1 15,18 0-15,-17 1 16,-18 52-16,17 53 15,0-52-15,18 16 0,0 1 16,0 0-16,0 0 16,18 0-16,-18-18 0,35 18 15,36 18-15,-36-54 16,18 19-16,-18-19 16,-17 1-16,0-18 15,-1 0-15</inkml:trace>
  <inkml:trace contextRef="#ctx0" brushRef="#br0" timeOffset="17658.9401">23971 13811 0,'0'0'0,"18"0"0,0 0 16,17 0-16,-18 0 15,19 0-15,-1 0 16,-17 0-16,17 0 16</inkml:trace>
  <inkml:trace contextRef="#ctx0" brushRef="#br0" timeOffset="17787.3991">24024 13988 0,'0'0'31,"88"17"-31,-17-17 0,-53-17 16,-1 17-16</inkml:trace>
  <inkml:trace contextRef="#ctx0" brushRef="#br0" timeOffset="19105.1904">24589 13670 0,'0'-17'32,"-18"17"-17,0 17 1,1 54 0,-1-54-16,18 19 15,-18 52-15,36-18 16,-18-34-1,53 17-15,-18-18 16,1-18-16,34-17 16,-35 0-16,54-35 15,-37-18 1,-16 0-16,-36-17 16,-18-1-16,-17 36 15,-18 0-15,0 17 16,-70 0-16,17 18 15,18 18 1,52 0-16</inkml:trace>
  <inkml:trace contextRef="#ctx0" brushRef="#br0" timeOffset="21563.3389">26652 13547 0,'0'35'0,"0"18"15,0 35 1,0-35-16,0 0 16,0 53-16,0 0 15,0-71 1,0-18-16,0 19 0,0-19 0,0-34 31,0-36-15,-17 18-16,17-71 15,17 53-15,-17 0 0,0 0 16,18-53-16,0 53 16,17-35-16,-17 70 15,-1 1-15,18 17 16,1 17-1,-36 19-15,17-1 16,-17 18-16,0 0 0,18 70 16,-18-70-16,18 53 15,-1-71-15,1 1 0,-18-1 16,18-18-16,-1 19 16,1-36-16,0 17 15,-1-34 1</inkml:trace>
  <inkml:trace contextRef="#ctx0" brushRef="#br0" timeOffset="21703.5377">26705 13899 0,'18'-17'15,"-36"34"-15,54-34 0,16-1 16,-16 1-16,17-1 15</inkml:trace>
  <inkml:trace contextRef="#ctx0" brushRef="#br0" timeOffset="21924.4967">27005 13335 0,'18'0'0,"-36"0"0,53 0 0,-17 0 16,35-18-16,-35 1 16,35 17-1</inkml:trace>
  <inkml:trace contextRef="#ctx0" brushRef="#br0" timeOffset="22068.2636">27093 13370 0,'0'0'16,"18"124"-16,0-107 16,17 36-16,-17-53 15,17 18-15,-18-18 16,1 0-16</inkml:trace>
  <inkml:trace contextRef="#ctx0" brushRef="#br0" timeOffset="22306.7046">27340 13494 0,'0'17'15,"0"1"-15,0 0 16,18-18-16,17 17 15,-17-34 1,-1 17-16,1-18 16,0-17-16,-18 17 15,0-17-15,-18 17 16,18 1-16,-18-1 16,1-17-1</inkml:trace>
  <inkml:trace contextRef="#ctx0" brushRef="#br0" timeOffset="22601.7254">27464 13282 0,'0'0'16,"17"-18"-1,19 18-15,-19 0 0,1-17 16,17 17-16,1 0 15,-19 0-15,1 17 0,-1 1 16,-17 0-16,0-1 16,0 36-16,0-35 15,0 17-15,0 0 16,0 1-16,-17-19 16,17 1-16,0-36 31,-35 1 0</inkml:trace>
  <inkml:trace contextRef="#ctx0" brushRef="#br0" timeOffset="22825.9907">27852 13670 0,'0'0'16,"53"0"-16,-36 0 15,1 18 1,-36-18-1</inkml:trace>
  <inkml:trace contextRef="#ctx0" brushRef="#br0" timeOffset="22940.8651">27869 13776 0,'0'0'16,"18"0"-16,0 0 16,17 0-16,0-18 15,-17 18 1</inkml:trace>
  <inkml:trace contextRef="#ctx0" brushRef="#br0" timeOffset="23333.4384">27411 13423 0,'0'-35'31,"0"70"-31,-18-70 16,1 35-16,-1 0 15,-17 18-15,17 17 16,18-18-1,18 1-15</inkml:trace>
  <inkml:trace contextRef="#ctx0" brushRef="#br0" timeOffset="23923.4717">28222 13511 0,'0'0'31,"0"18"-31,18 0 0,0-1 16,34 54-1,37 17-15,-36-53 16,-1 18-16,1-17 16,0-1-16,0 0 0,53 36 15,-71-54-15,18 36 16,-35-35-16,-18-1 16,-18-17-1</inkml:trace>
  <inkml:trace contextRef="#ctx0" brushRef="#br0" timeOffset="24186.5324">28751 13423 0,'-35'35'0,"70"-70"0,-88 106 16,18-36-16,18 18 0,-19 0 15,-17 88-15,18-70 16,-18 52 0,36-70-16,-1 0 0,0 0 15,1 0-15,-1-18 0</inkml:trace>
  <inkml:trace contextRef="#ctx0" brushRef="#br0" timeOffset="26173.6287">29351 13829 0,'53'0'15,"0"0"1,-35-18-16,17 18 0,-17 0 16,-1 0-16</inkml:trace>
  <inkml:trace contextRef="#ctx0" brushRef="#br0" timeOffset="26294.6213">29422 13935 0,'70'-18'16,"-140"36"-16,158-36 0,-70 0 16,-1 18-16</inkml:trace>
  <inkml:trace contextRef="#ctx0" brushRef="#br0" timeOffset="26956.6024">30004 13388 0,'0'-18'0,"-18"18"15,0 0-15,18 18 16,-35 35-16,18 53 16,-1 35-1,0-53 1,18-17-16,0-1 0,18 54 16,17-72-16,18 37 15,-35-54-15,17-17 0,36 17 16,-54-35-1</inkml:trace>
  <inkml:trace contextRef="#ctx0" brushRef="#br0" timeOffset="27336.71">30251 14058 0,'17'71'16,"-34"-142"-16,34 177 0,1-71 15,0-17-15,-18 0 16,17-1-16,1-17 16,-18-17-16,18-54 15,-1 0 1,-17 36-16,18 0 15,-18-18-15,17-18 16,1 36-16,0 18 16,-1 34-1,1 18-15,-18 1 0,18-1 0,-18 0 16,17 18-16,1 18 16,-18-36-16,18 0 15,-18-17-15,0 17 16,0-17-16,0-36 15</inkml:trace>
  <inkml:trace contextRef="#ctx0" brushRef="#br0" timeOffset="27641.3328">30533 13370 0,'18'0'31,"-1"-17"-31,1 17 15,35-18 1,-36 18-16,19 0 0,-19 0 16,1 0-16,-36 0 31</inkml:trace>
  <inkml:trace contextRef="#ctx0" brushRef="#br0" timeOffset="27835.8255">30586 13388 0,'0'53'16,"0"-106"-16,0 123 0,0-34 15,0-1-15,17 0 16,-17 36-16,18-36 16,17 0-16,-17-35 15,0 18-15,17-18 16,-17 0-16,-1-18 15</inkml:trace>
  <inkml:trace contextRef="#ctx0" brushRef="#br0" timeOffset="28213.8679">30833 13494 0,'0'-18'16,"0"36"-1,-18-1 1,18 1-16,0 0 0,0-1 15,18 36 1,-18-35-16,35 0 16,0-18-16,1 0 15,-1 0-15,-17-18 16,-1 0-16,1-17 0,-18 17 16,0-35-16,-18 36 15,18-1-15,-35 0 16,17 1-16,-17-1 15,17 18-15</inkml:trace>
  <inkml:trace contextRef="#ctx0" brushRef="#br0" timeOffset="28602.6904">31044 13300 0,'0'0'16,"36"0"-16,-19 0 0,19 0 16,-19 0-16,1-18 15,0 18-15,-18 18 16,17-1-16,-17 36 15,0-17-15,0-1 16,0 0-16,0 0 0,0 1 16,18-19-16,-18 36 15,0-35-15,17 17 16,-34-35 15,-1-17-15,1-1-16,-1 0 15,0 18-15,1 0 16,-1 0-16</inkml:trace>
  <inkml:trace contextRef="#ctx0" brushRef="#br0" timeOffset="28965.9009">31433 14041 0,'-18'52'16,"0"-34"-16,1 17 15,-19 18-15,19-35 16,-1 0-16,18-1 0,-18 1 15</inkml:trace>
  <inkml:trace contextRef="#ctx0" brushRef="#br0" timeOffset="30059.9341">31821 13811 0,'17'18'0,"-17"52"15,0-52-15,0 53 16,0-36 0,0 0-16,18-17 15,-1-36 1,1-52 0,0 34-16,-1-17 15,1 18-15,0 0 16,-18 17-16,35-17 15,-17 35-15,-1 18 16,1-1-16,-18 1 16,0 17-16,18-17 15,-18 17-15,0-17 0,0 17 16,17-17-16,-17-1 16,18-17-1,-18-17-15,35-1 16,0 18-16,18-18 15,-35 18-15,17-17 16,-17 17-16,-1 35 16,-17-17-16,0 35 15,0-18-15,0 18 16,0-18-16,0-17 16,0-1-16,18 1 15</inkml:trace>
  <inkml:trace contextRef="#ctx0" brushRef="#br0" timeOffset="30322.0056">32367 13353 0,'0'0'16,"36"0"-16,34 0 16,-35 35-16,71 53 15,-70-35-15,17 18 0,-18 17 16,18-18-16,-36 19 0,19-19 16,-19 89-16,-17-89 15,-35 54 1,0-71-16,-18-18 15</inkml:trace>
  <inkml:trace contextRef="#ctx0" brushRef="#br0" timeOffset="46342.4748">21661 15998 0,'17'0'31,"-17"-17"-15,0-1-16,0 1 15,-35-1-15,17 18 16,1 0-16,-1 0 0,-17 0 16,-18 18-16,-18 17 15,36 0-15,0 36 16,17-36-16,18 53 15,0-53 1,18-17-16,17 0 0,18-1 16,-18-17-16,18 0 0,-18-35 15,18 0-15,35-89 16,-70 54 0,0-36-16,-18 35 15,0 1-15,-18-1 16,0-17-16,-17 18 0,-18-72 15,36 89-15,-1 18 0,0 18 16,1-19 0,17 54-16,0 17 15,17 89-15,19 34 16,-19-69 0,19 16-16,-19-16 0,36 52 15,18-35 1,-18-53-16,-18-36 15,-17-17-15,-1 0 0,18 0 16</inkml:trace>
  <inkml:trace contextRef="#ctx0" brushRef="#br0" timeOffset="46755.3981">21996 15381 0,'-18'0'16,"36"0"-16,-18 0 15,35 0-15,18 0 16,53 0-16,-53 0 15,52 53-15,-69-35 16,-1 17-16,0 0 16,-17 1-16,-18-1 0,0 18 0,0 0 15,-53 52-15,0 19 16,35-71 0,-17 53-16,35-71 15,0 18-15,35-35 0,-17 17 16,17-18-16,18 1 15,36-18-15,-1 0 16,-71-18-16,19 1 16,-36-1-16,0 1 15</inkml:trace>
  <inkml:trace contextRef="#ctx0" brushRef="#br0" timeOffset="46926.5652">22137 15840 0,'17'-18'0,"-34"36"0,70-54 15,-18 36 1,53-17-16,-35 17 16,-18 0-16,1-18 0,-19 18 15</inkml:trace>
  <inkml:trace contextRef="#ctx0" brushRef="#br0" timeOffset="47283.5594">22666 15205 0,'35'-18'16,"1"0"-16,-19 1 0,18 17 16,1-18-1,-1 18-15,-35 18 16</inkml:trace>
  <inkml:trace contextRef="#ctx0" brushRef="#br0" timeOffset="47490.2368">22701 15205 0,'0'17'0,"0"-34"0,0 70 16,18-36-16,-18 19 0,0 34 16,0-35-16,0 1 15,18 17-15,-18-18 16,35-17-16,-18-18 15,19 0 1,-1-18-16,-17 0 16</inkml:trace>
  <inkml:trace contextRef="#ctx0" brushRef="#br0" timeOffset="47863.0248">22913 15487 0,'35'18'16,"-70"-36"-16,105 18 15,-52-18-15,0 1 0,-1-1 16,1-35-1,-18 18-15,0 0 16,0-18-16,-18 35 16,1-17-16,-1-1 15,0 36 1,1 0-16,17 36 16,0-1-16,0 0 15,0 1-15,17-1 16,1 0-16,0 0 0,17 18 15,-17-53-15,17 36 16,-17-36-16,-1 0 16</inkml:trace>
  <inkml:trace contextRef="#ctx0" brushRef="#br0" timeOffset="48311.7443">23125 15081 0,'53'-17'31,"-18"17"-15,-18 0-16,1-18 15,0 18 1,-18 18 0,0-1-1,17 1-15,-17 0 0,18-1 16,-18 1-16,18-1 0,-18 1 16,17 35-16,1 0 15,-18-18 1,0 0-16,0 1 0,18-1 15,-18 18-15,17 0 16,-17-35-16,0-1 16,18-17-1,-36 0 1,1-17-16,-19-1 16,19 18-16,-36 0 15,35 0-15</inkml:trace>
  <inkml:trace contextRef="#ctx0" brushRef="#br0" timeOffset="79873.9715">23671 16351 0,'0'0'15,"0"18"-15,-35 52 0,17-52 16,1 17-16,-18 1 16,17-19-16,0 19 0,-17-19 15</inkml:trace>
  <inkml:trace contextRef="#ctx0" brushRef="#br0" timeOffset="81408.3487">24553 16034 0,'-17'-18'16,"-1"18"-1,0 18 1,-17-1-1,0 36 1,0-17-16,17 17 0,0-18 16,18 53-1,0-17-15,18-36 16,35 0-16,0-53 16,0 1-1,17-54-15,1-17 16,-36-35-1,-17 52-15,-18-70 16,0 53-16,-18-18 0,0 18 16,-34-89-1,16 107-15,1 17 0,0 18 16,-18-1-16,35 36 16,1 71-1,34 52-15,18-34 16,-17-19-16,17 18 0,1-17 15,-1-1-15,-17 1 0,34 52 16,-16-70 0,-1 36-16,-17-54 15,-1-18-15,19 1 0,-1 17 16,-18-35-16,1 0 16</inkml:trace>
  <inkml:trace contextRef="#ctx0" brushRef="#br0" timeOffset="81866.8007">25100 16387 0,'0'17'15,"-17"-34"1,17-19-16,0 1 16,0 0-16,-18-18 0,18-18 15,-35-88-15,17-17 16,0 88 0,18 0-16,0 17 0,36-35 15,-1 53 1,0 36-16,-17-1 0,17 18 15,18-18-15,0 18 16,-35 0 0,-1 18-16,-17 17 0,18 36 15,-18-18-15,0 106 16,0-71-16,17 71 16,1-89-16,0-17 15,-18 0-15,17 0 0,1-18 16,0-17-16,17 17 15,-35-17-15,18-18 16,-18-18 0,-18 0-16</inkml:trace>
  <inkml:trace contextRef="#ctx0" brushRef="#br0" timeOffset="82035.1118">25065 15893 0,'0'0'0,"18"0"16,34 0-16,-16 0 15,34-18 1,-52 18-16,35-18 16</inkml:trace>
  <inkml:trace contextRef="#ctx0" brushRef="#br0" timeOffset="82394.3605">25471 14993 0,'35'0'31,"-18"-18"-31,1 18 0,35-17 16,-18 17-16,-17 0 0,0-18 16,-1 18-16,-17-17 15</inkml:trace>
  <inkml:trace contextRef="#ctx0" brushRef="#br0" timeOffset="82571.9411">25541 15046 0,'0'0'15,"18"88"-15,-1-70 0,1 52 16,-18-52-16,18 0 16,-1 17-16,19-17 15,-19-18 1,1 0-16</inkml:trace>
  <inkml:trace contextRef="#ctx0" brushRef="#br0" timeOffset="82917.459">25718 15293 0,'0'0'16,"35"0"-16,-18 0 0,1-18 15,0 18-15,-1-17 16,1-19-16,-18 19 16,0-19-1,0 1-15,0 18 0,-18-1 16,18 0-16,0-35 16,-17 53-1,17 36 16,0-19-31,0 1 0,17 0 16,-17-1-16,0 1 16,18-1-16,17 19 15,1-36 1,-19 0 0,1-18-16</inkml:trace>
  <inkml:trace contextRef="#ctx0" brushRef="#br0" timeOffset="83203.3039">25894 14870 0,'0'0'15,"18"0"1,-1 0-16,1 0 0,-1 0 16,1 17-16,17 1 15,-17 0-15,0-1 0,-1 1 16,-17-1-16,18 72 15,0-36 1,-18-18-16,0-18 16,0 19-16,0-19 0,0 1 15,0 0-15,0-1 16,0 1 0,-18-18-1,0 0-15,1-18 16,-1 18-16,-17-17 15</inkml:trace>
  <inkml:trace contextRef="#ctx0" brushRef="#br0" timeOffset="85156.5587">21061 15663 0,'-53'18'16,"106"-36"-16,-141 54 16,70-36-16,-17 17 0,17-17 15,-17 18-15,-18-18 16,-18 0-16,54 0 15,-36 0 1,0-18-16,35 1 16,-17-36-16,0-35 15,-1-36 1,1 53-16,0-87 16,-18 34-16,35 54 15,1-1-15,-1 1 16,0-19-16,1 1 0,-1-88 15,0 70-15,1-88 16,17 88 0,-18-106-16,1 107 15,17-89-15,-18 0 16,18 88-16,0 18 16,18-1-16,-18 19 0,17-1 15,-17 1-15,0 17 16,18 17-16,-18-16 0,0 34 15,17-17-15,-17 17 0,0 0 16,0 1-16,0-19 16,0 19-1,18 17 1,0-18 0,-1 18-16,1 0 15,17-17-15,18 17 16,-18 0-16,36-18 15,-18 18 1,-18-18-16,1 18 0,-1-17 16,0 17-16,0-18 0,-17 18 0,0-18 15,-1 1-15,-34-1 16</inkml:trace>
  <inkml:trace contextRef="#ctx0" brushRef="#br0" timeOffset="85356.9064">20673 12330 0,'0'0'15,"17"17"-15,19 1 0,-19 0 16,19-18-16,-19 17 0,54-17 16,-54 18-16,36-1 15,-53 19-15,18-19 16,-18 19-16,0-1 0,-18-17 15,-17 17-15,17 0 16,1 0-16,-18 1 0,17-1 0</inkml:trace>
  <inkml:trace contextRef="#ctx0" brushRef="#br0" timeOffset="85994.8225">26811 15558 0,'35'17'31,"-35"1"-31,36 17 16</inkml:trace>
  <inkml:trace contextRef="#ctx0" brushRef="#br0" timeOffset="86106.9203">26864 15875 0,'0'0'15,"-18"53"-15,18-35 16,18-18-16,17 0 16</inkml:trace>
  <inkml:trace contextRef="#ctx0" brushRef="#br0" timeOffset="86413.5301">27887 15328 0,'0'0'32,"-53"-70"-32,18 52 0,17 18 0,-35 0 15,36 18-15,-19 87 16,1 72-1,35-89-15,-17 18 0,17 0 16,17-18-16,1-18 16,-1-17-16,19 18 0,17-36 0,-18 18 15,53 0 1,-17-18-16,-36-35 16</inkml:trace>
  <inkml:trace contextRef="#ctx0" brushRef="#br0" timeOffset="86741.417">28205 15875 0,'0'0'0,"0"35"0,0 1 0,0-1 16,0 18-16,-18 0 15,18 0 1,18-71-1,35-194 17,-36 177-32,1-18 15,-1 35-15,1 1 16,0-1-16,17 36 16,-17 17-1,-1 18-15,-17 18 16,0-19-16,0 1 15,18-17 1,0-1-16,-1-35 16</inkml:trace>
  <inkml:trace contextRef="#ctx0" brushRef="#br0" timeOffset="87047.6177">28575 15205 0,'0'0'0,"18"0"32,140-36-1,-122 19-15,-19 34-16</inkml:trace>
  <inkml:trace contextRef="#ctx0" brushRef="#br0" timeOffset="87192.8499">28663 15205 0,'35'158'31,"-70"-316"-31,88 352 0,-35-159 16,-1-17-16,1-1 0,0 1 15,17 0-15,-17-18 16,-1 17-16</inkml:trace>
  <inkml:trace contextRef="#ctx0" brushRef="#br0" timeOffset="87523.9304">28963 15487 0,'0'0'15,"18"0"-15,-1 0 0,36-35 16,-17-18 0,-19 17-16,-17-34 15,18 52-15,-18-52 16,-18 34-16,18 19 16,-17-1-1,-1 36-15,18 52 16,0 1-1,0 17 1,18-53-16,-1 1 0,18-1 16,-17-17-16,0-1 0,17 1 15,-17-18-15,17 0 16,-35-18-16</inkml:trace>
  <inkml:trace contextRef="#ctx0" brushRef="#br0" timeOffset="87825.4219">29245 15099 0,'53'-18'31,"0"54"-15,-35-36-16,35 52 15,-36-34-15,-17 0 16,18-1-16,-18 19 15,0 17-15,0-18 16,0 0 0,-18-35-16,18 18 15,-17-18 1,-1 0-16,0 0 16,18 17 15</inkml:trace>
  <inkml:trace contextRef="#ctx0" brushRef="#br0" timeOffset="88037.5566">29774 15963 0,'0'0'16,"-35"71"-16,18-36 0,-1-17 15,-35 17 1,18 0-16,17-35 16,0 18-16</inkml:trace>
  <inkml:trace contextRef="#ctx0" brushRef="#br0" timeOffset="88548.5527">30074 15840 0,'0'0'16,"18"106"-16,-18-71 0,0 0 16,-18 18-16,18-35 15,-17-1-15,17 1 0,-18-18 16,18-53 0,35-18-1,1 1-15,-19 35 16,1-1-16,0 19 0,-1-1 15,18 18-15,-17 0 16,0 35 0,-1-17-16,-17 17 0,18-17 15,-18 17-15,18-17 16,-1-18 0,1-35-1,0 17-15,-1 0 16,1-17-16,52 0 15,-17 17-15,18 0 16,-36 18-16,18 36 16,-35-1-16,-18-17 15,0 70-15,0-53 16,-18 0-16,18-17 0,0 17 16,0-17-16</inkml:trace>
  <inkml:trace contextRef="#ctx0" brushRef="#br0" timeOffset="88786.709">30727 14958 0,'0'0'0,"53"53"0,88 88 15,-70-71-15,70 107 16,-88-89-16,-1 0 16,-16 18-16,-19 0 0,-17-18 15,-17 18-15,-1-18 0,-70 71 16,35-106-16,-70 53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39:06.7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7743 16122 0,'0'18'16,"-17"-1"-16,17 1 16,0 0-16,0 34 15,0-16-15,0-1 16,0 18-16,0-18 0,0-17 15,0-1 1,0 1-16,17-18 16</inkml:trace>
  <inkml:trace contextRef="#ctx0" brushRef="#br0" timeOffset="317.4758">7602 16210 0,'0'0'0,"0"-17"15,18 17 1,17-18-16,-17-17 15,0 17-15,17-17 16,-18 17-16,1-17 0,0 35 16,-18-18-16,17 0 0,-17 36 31,0 17-15,18 1-16,-18-19 0,35 54 15,-17-53 1,0-1-16,17 1 0,-17-1 0</inkml:trace>
  <inkml:trace contextRef="#ctx0" brushRef="#br0" timeOffset="5557.5369">8220 11289 0,'-18'0'94,"0"0"-79,1 0 1,-1 0-16,1 0 0,-1 0 16,0 0-16,1 0 0,-1-18 15,-17 18-15,-1 0 16,1 0-16,-18-17 0,18 17 16,-18-18-16,18 18 0,-1 0 15,1-18-15,0 18 16,0 0-16,-1-17 0,1 17 15,-18 0-15,18 0 16,17 0-16,-17 0 0,17 0 16,-17 0-16,17 17 0,1-17 15,-1 0-15,1 18 16,-1-18-16,0 0 47,18 18-47,0-1 31,0 1-31,0 17 31,0-17-31,0-1 16,0 1 0,0 0-16,18 17 15,-18-17-15,0-1 16,0 1-16,0 0 0,0-1 15,0 36-15,0-18 16,0 1-16,0 52 16,0-53-16,0 18 0,0 0 15,0 0-15,18 0 16,-18-18-16,0 0 0,17 36 16,-17-36-16,18 18 15,-18-18 1,0-17-16,17 0 0,-17-1 15,0 1-15,0 17 16,0-17-16,0 0 16,0-1-1,0 1 1,0-1-16,0 1 31,18 0-15,0-18 15,-1 17 0,1-17-31,17 18 16,-17-18-16,17 0 16,-17 0-16,-1 0 15,1 0-15,17 0 0,-17 0 16,0 0-16,-1 0 15,19 0-15,-19-18 0,18 18 16,1-17-16,-1 17 16,-17 0-16,-1 0 15,19 0-15,-19 0 0,19 0 16,-19 17-16,18-17 16,1 0-16,-19 0 15,1 0-15,0 0 16,-1 0-16,1 0 15,0 0-15,-1 0 16,18 0 0,-17 0-1,0 0 1,-18-17 0,0-1-1,-18 0 16,18 1-15,0-1 0,0 1-1,0-1-15,-18 0 16,18 1-16,0-1 16,0 0-1,0 1-15,0-1 0,-17 0 16,17-17-16,0 17 0,0-34 15,0 16-15,0 1 0,0-18 16,0 0-16,0 18 0,0-18 16,17 0-16,-17 18 15,0-18-15,0-18 0,0 18 16,18 0-16,-18 1 0,0 16 16,18-17-16,-18 18 0,0-35 15,0 52 1,0 0-16,0 1 0,0-1 15,-18 18 48,-17 71-32,35-36-15</inkml:trace>
  <inkml:trace contextRef="#ctx0" brushRef="#br0" timeOffset="11076.6778">5556 11501 0,'18'0'16,"-18"-18"15,0 36 282,0-1-313,0 1 15,-18-1-15,18 19 16,0-19-16,0 19 0,-17 17 16,17-18-16,-18 0 15,18 0-15,-18 1 0,18-1 16,-17 36-16,17-36 16,-18-18-16,18 19 15,0-19-15,-18 1 0,18 0 16,0-1-1,0-34 48,0-19-47,-17-17-16,34 1 15,-17 34-15,0 0 0,0-17 16,18 17-16,-18-17 15,18 17-15,-18-17 0,0 18 16,35-54-16,-35 36 16,18-36-16,-18 36 15,17-18-15,-17 18 16,0 17-16,0 0 0,0 1 16,0-1-1,0 36 32,0-1-31,-17 36-1,-1-17-15,18-1 0,-18 18 16,1 70-16,17-70 16,-36 71-16,36-71 15,-17-18-15,17 18 16,-18-18-16,18 0 0,-17 18 15,17-35-15,0-1 16,17-17 0,1-17-16,-18-1 15,17-17-15,-17-36 16,18 36-16,-18 0 16,0 0-16,0-18 0,18 17 15,-18 1-15,0 0 16,17-18-16,1 18 0,0-36 15,-18 36 1,17-53-16,-17 52 16,0-17-16,0 36 15,0-1-15,0 36 47,0-1-47,0 19 16,0-19-16,0 19 15,-17-1-15,17 0 0,-18 18 16,0 0-16,18 0 16,-17 0-16,-1 0 0,0 70 15,1-88-15,-1 36 16,18-53-16,0-1 0,18-34 47,-18-1-47,17-17 15,-17-1-15,0 1 0,18 0 16,-18-18-16,18 0 0,-18 0 16,17 18-16,-17-18 0,18 0 15,0-18-15,-18 36 16,17 0-16,-17 17 0,0 1 16,0-1-16,0 0 15,18 18 1,-36 0-1,18 18-15,0 17 16,-17-17-16,-1 35 0,0 17 16,18-17-16,-17-17 15,17 17-15,-18-18 16,18 0-16,-18 0 0,1 1 16,17-19-16,-18 19 0,18-19 15,-17 36-15,17-35 16,17-18-16,1 0 15</inkml:trace>
  <inkml:trace contextRef="#ctx0" brushRef="#br0" timeOffset="15966.8731">11906 14658 0,'18'0'31,"-18"-18"-31,0 1 78,-18 17-78,1 0 16,-1-18-1,0 18-15,-17 0 16,17 0-16,-17 0 0,0 0 15,0 0-15,-1-18 0,1 18 16,0 0-16,-1-17 0,1 17 16,-53 0-16,53 0 15,-18 0-15,18 0 0,-18 0 16,17 0-16,1 0 16,17 0-16,-17 0 0,0 0 15,17 17-15,1-17 16,-1 0-16,18 18 0,-18-18 15,1 0 1,17 18 0,-18-18-16,18 17 62,18-17-62,-18 18 16,17 0-16,-17-1 15,18 1-15,-18-1 16,18 1-16,-18 17 0,17 1 16,-17-19-16,0 19 0,18 17 15,-18-18-15,0 0 0,18 18 16,-18-18-16,0 18 0,17 0 16,1-18-16,-18 18 0,17-17 15,-17-1-15,18 0 16,-18 0-16,0-17 0,0 17 15,18-17-15,-18 0 0,0 17 16,0-17-16,0-1 16,0 18-16,0-17 0,0 0 15,-18-1 1,18 1 0,18-18 30,-1 0-30,1 0 0,0-18-1,-1 18-15,1 0 0,-18-17 16,18 17-16,-1 0 0,1-18 16,-1 18-16,1 0 15,0 0 1,-1 18-16,19-18 15,-19 0-15,19 0 16,-19 17-16,18-17 0,-17 0 16,17 0-16,1 0 0,-19 0 15,19 0-15,-1 0 16,-17 0-16,-1 0 0,1 0 16,-1 0-16,1 0 15,0 18-15,-1 0 47,1-18-31,0 0-1,-18-18 32,17 0-31,-17 1-1,0-1-15,0 0 16,0 1-16,0-1 16,0-17-16,0 17 0,0-17 15,-17 17-15,17-17 0,0-36 16,0 36-16,0 0 16,0 0-16,0-36 15,0 36-15,0 0 0,0-1 16,0 1-16,0 0 15,0-1-15,0-34 0,17 52 16,-17-17-16,0 17 16,18 1-1,0-1 17,-18 0-17,17 18-15,-17-17 0,0-1 16,0 0 15,0 1 32,0-1-48,0 1 48,-17 17 15,-1 0-47,0-18 0,-52 18-15,-1 0 0,36 0-16,-18 0 0,0 0 15,0 0-15,0 0 0,-17 0 16,-1 0-16,1 0 15,-19 0-15,-52 18 16,88-1-16</inkml:trace>
  <inkml:trace contextRef="#ctx0" brushRef="#br0" timeOffset="19213.4124">11430 16492 0,'0'18'16,"-18"-18"-16,1 0 31,-1 0-15,-17 0 15,17 0-31,18-18 0,-17 18 15,-1 0 1,0-17-16,1 17 16,34 0 46,36 0-31,-35 0-31,17 0 0,-17 0 16,17 0-16,0 0 0,18 0 16,-18 0-16,1 0 0,17 0 15,-18 0-15,18 0 16,-35 17-16,-1-17 16,1 0-16,-36 0 31,1 0-16,-1 0-15,0 0 0,-17 0 16,17 0-16,-52 18 16,34-18-16,-16 0 15,16 0-15,-17 18 0,18-18 16,0 0-16,0 17 16,-1-17-16,-17 0 0,36-17 15,17-1 1,17 0-1,1 18-15,0-17 16,-1 17-16,1 0 0,17 0 16,18 0-16,-18-18 15,1 18-15,-1 0 0,0 0 16,18 0-16,-18 0 0,1 0 16,17 0-16,-36 0 15,19 0-15,-1 0 16,-18 0-16,1 0 15,-36 0 1,1 0-16,-1 0 16,-17 0-16,0 0 15,-1 0-15,1 0 0,-36 18 16,19-18-16,-54 17 31,70 1-31,19-18 0,-1 0 0,1 0 16,-1 0-16,36 0 31,-18-18-31,17 18 0,1 0 16,-1-17-16,1 17 15,88-18-15,-71 18 16,0 0-16,1 0 0,-1 0 16,18 0-16,-18 0 15,1 0-15,-1 0 0,-18 0 16,19 0-16,-72 0 31</inkml:trace>
  <inkml:trace contextRef="#ctx0" brushRef="#br0" timeOffset="49423.1135">14199 11307 0,'0'-18'78,"-17"18"-47,17-18-15,-18 18-1,18-17-15,-18 17 16,1 0-1,-1 0-15,0 0 0,1-18 0,-1 18 16,1 0-16,-19 0 0,19 0 16,-19 18-16,-17-18 15,18 0-15,0 0 16,0 0-16,-1 0 0,1 0 16,17 0-16,-17 0 15,-35 0-15,34-18 0,19 18 16,-19 0-16,1 18 15,17-18-15,36 17 32,-18 1-1,0 0 0,-18-18-15,1 0-1,17 17-15,0 1 63,-18-1-63,18 54 31,0-53-31,0-1 16,0 1-16,0 17 0,0-17 15,0 17-15,0-17 0,0 17 0,0-17 16,0 17-16,18 0 16,-18-17-16,0 17 0,0-17 15,0 35-15,0-36 16,0 1-16,0 0 16,-18-1-16,18 1 0,0 17 15,0-17-15,0-1 16,0 1-16,0 0 15,0-1-15,0 1 16,0 0-16,0-1 16,0 1-1,0 0 1,0-1 0,0 1-1,18-1 1,-1-17-16,1 0 15,0 0 1,-1 18 0,1-18-16,0 0 15,17 0 1,-17 0-16,-1 0 16,1 0-16,0 0 0,-1 18 15,18-1-15,1-17 16,-19 18-16,1-18 0,17 0 15,1 18-15,-1-18 0,0 0 16,-17 0-16,52 0 16,-52 0-16,17 0 15,-17 0-15,-1 0 0,1 0 16,0 0-16,-1 0 16,-17-18-16,0 0 78,0 1-78,0-1 15,0 0-15,0 1 16,0-18-16,0-1 16,0 19-16,0-19 0,-17 1 15,17 0-15,0 0 0,0-1 16,0-17-16,0-17 15,0 35-15,0-1 0,17 19 16,-17-19-16,0 1 0,18 0 16,0-36-16,-18 54 15,17-19-15,-17 19 16,0-19-16,0 19 0,18-1 16,-18 0-16,-18 18 15,18-17-15,0-1 31,-17 18 32,-19-17-32,19 17-31,-1 0 0,18-18 16,-18 18-16,1 0 15,-18-18-15,-1 18 16,19 0-16,-54-17 16,18 17-16,18 0 15,-18 0-15,18 0 0,-1 0 16,-16 0-16,16 0 0,1 0 16,0 17-16,17-17 15,-35 36-15</inkml:trace>
  <inkml:trace contextRef="#ctx0" brushRef="#br0" timeOffset="53387.4322">14129 13141 0,'-18'0'16,"18"-18"15,0 1 16,-18 17-47,1 0 16,-1 0-1,-17 0-15,17 0 16,-35 0-16,18-18 0,0 18 15,0 0-15,-1 0 16,19-18-16,-19 18 0,1-17 16,-18-1-16,18 18 15,17 0-15,1 0 0,-1 0 16,0 0-16,1 18 0,-1-18 16,-17 17-16,17-17 15,18 18 1,-18-18-16,1 0 15,17 18-15,-18-18 0,1 17 32,34-17-17,-17 18 1,18 0-16,-18-1 16,0 1-1,0 0-15,17-1 0,-17 18 16,0 1-16,0-1 15,0 36-15,18-36 16,-18 0-16,0 0 0,0 1 16,18-1-16,-18 0 0,0 1 15,0-19-15,0 18 16,0-17-16,0 35 0,0-35 16,0-1-16,0 1 15,-18 0 1,18-1-16,-18-17 31,18 18-15,18-18 15,-18 17-31,18-17 16,17 0-1,-17 0-15,-1 0 16,1 0-16,17 0 15,1 0-15,-19 0 0,18 0 16,1 0-16,52 0 16,-53 0-16,18 0 15,0 0-15,-18 0 0,18 0 16,-18 0-16,1 0 16,-1 0-16,-17 0 0,35 18 15,-36-18-15,1 0 16,0-18 46,-18 1-30,0-1-32,-18 1 0,18-1 15,-18-17-15,18 17 16,0 0-16,-17-17 15,17-18-15,0 18 16,17 0-16,-17-1 0,0-17 16,0 18-16,18 0 15,-18-36-15,0 36 0,0 0 16,0-1-16,0 19 16,0-18-16,0-1 0,0 19 15,0-1-15,0-17 16,0 17-16,0 0 0,-18 18 15,1 0 1,-1 0 0,0 18-1,1-18-15,17 18 16,-18-18-16</inkml:trace>
  <inkml:trace contextRef="#ctx0" brushRef="#br0" timeOffset="72920.6364">21043 11324 0,'18'-17'47,"-1"-1"-16,1 18-31,-36 0 47,18 18-31,-17-18 46,-36 0-46,35 0-1,-17 0-15,17 0 0,-17 0 16,0 0-16,0 0 16,-1 0-16,-52-18 0,35 18 15,0 0-15,0 0 16,0-18-16,-17 18 0,17 0 16,0 0-16,18 0 15,-36 0-15,54 0 0,-19-17 16,19 17-16,-1 0 15,0 0 1,18 17 0,0 19-1,0-19 1,-17 1-16,17-1 16,-18-17-1,18 18-15,-18-18 47,1 0-16,17 18-15,0 17 15,0-17-31,0-1 0,-18 1 16,18 0-16,0 17 15,0 0-15,0-17 0,0 17 16,0 0-16,0 1 16,0-1-16,0 18 0,0-18 15,0 53-15,0-35 16,-17-18-16,17 18 16,0-17-16,-18-1 0,18 0 15,0 0-15,0 1 0,-18-1 16,18-17-16,0 17 0,0-17 15,18-1-15,-18 19 0,0-19 16,18-17-16,-18 18 16,17-1-16,1-17 15,-1 18 1,1 0-16,0-18 16,-1 0-16,1 17 15,35-17-15,-35 0 16,17 0-16,0-17 0,0 17 15,1-18-15,-1 18 16,0-18-16,0 18 0,1-17 16,-1 17-16,18 0 0,-18 0 15,1 0-15,16 0 0,-16 0 16,52 0-16,-53 0 16,0-18-16,-17 18 0,17 0 15,-17 18-15,0-18 16,-1 0-16,1 17 0,0 1 15,-1-18 1,1 18 0,-18-54 15,0 19-15,0-18-16,0 17 15,0-17-15,17-1 16,-17-17-16,0 18 0,0-106 15,0 70-15,0 1 0,0-18 16,-17 0-16,17 17 16,0 0-16,0 1 0,-35-54 15,35 71 1,-18 18-16,18 18 0,-18-1 16,18 36-1,0-1-15</inkml:trace>
  <inkml:trace contextRef="#ctx0" brushRef="#br0" timeOffset="74456.6832">23266 11271 0,'-18'0'15,"18"-17"1,-18 17-16,1 0 15,-36 0-15,18 17 16,-1-17-16,1 0 16,-18 18-16,0-18 0,0 18 15,-70-18-15,52 0 16,1 0-16,-1 0 0,-52 0 16,70-18-16,0 18 15,18 0-15,17 0 0,0-18 16,1 18-1,-1 0 48,18 18-47,0 17-1,0-17 1,0 17-16,18 18 15,-18-18-15,0 1 0,0-1 16,-18 18-16,18 0 16,-18 53-16,1-54 15,-1 19-15,0-18 16,1 70-16,17-70 0,0-17 16,-18 16-16,18-16 15,0 34-15,0-52 16,18 0-16,-18-1 0,17 1 15,36 0 1,0-18 0,-35-18-1,0 18-15,17 0 16,-18 0-16,19-18 0,-1 18 16,0 0-16,1 0 0,17 0 15,52 18-15,-52-18 16,0 0-16,18 0 0,-18 0 15,0-18-15,70 18 16,-52-17-16,-18 17 16,-18 0-16,18 0 0,0 0 15,17 17 17,-52-17-17,-18-17 16,0-19-15,0 19-16,-18-54 16,18 18-16,0-17 0,0-1 15,0 1-15,0-19 0,0-16 16,-17 16-16,17 19 16,-18-1-16,18 18 0,-18 0 15,1 18-15,17 17 16,-18 18-16,18-17 15,0-1-15</inkml:trace>
  <inkml:trace contextRef="#ctx0" brushRef="#br0" timeOffset="81041.6511">9684 3140 0,'0'-18'47,"0"36"-16,0 52-15,0-34 0,0-1-16,0 18 0,0-18 15,0 53-15,17-35 16,-17-18-16,0 18 15,0-17-15,18-1 0,-18 35 16,0-34-16,0-19 16,0 1-16,0 0 15,18-1-15,-18 1 16,0-36 0,-18 18-16,0 0 15,18-17-15</inkml:trace>
  <inkml:trace contextRef="#ctx0" brushRef="#br0" timeOffset="81444.2319">9419 3687 0,'0'0'0,"18"-18"16,17 18-1,0 0 17,-17 35-32,0 0 15,-18-17-15,17 17 0,-17 1 16,18 34-16,-18-35 15,0-17-15,18 0 16,-1 17-16,1-35 16,-1 0-16,1-18 0,17 1 15,1-19-15,34-16 0,-34-1 16,-19 17-16,18 1 16,1 0-16,-1-18 15,-35 35-15,0 1 0</inkml:trace>
  <inkml:trace contextRef="#ctx0" brushRef="#br0" timeOffset="84848.7764">16439 4022 0,'0'-18'16,"18"18"15,-18-18-15,0 36 15,0 17-31,0 1 16,0 17-16,0-18 15,0 18-15,18 17 0,-18-17 16,0 0-16,17-18 16,-17 71-16,18-71 0,-18 18 15,0-17-15,0-1 16,0 0-16,0 1 0,0-19 15,0 1-15,0-1 0</inkml:trace>
  <inkml:trace contextRef="#ctx0" brushRef="#br0" timeOffset="85167.1661">16281 4604 0,'0'0'0,"0"17"16,0 1-1,17 17-15,1 1 16,-18-1-16,18-17 0,-18-1 16,17 18-16,-17-17 15,18 0-15,0-1 0,-1 1 16,1 0-1,-1-18-15,1 0 16,17 0-16,-17-18 0,17-17 16,1 17-16,34-52 15,-17 17 1,-35 17-16,-1 19 0,-17-1 16</inkml:trace>
  <inkml:trace contextRef="#ctx0" brushRef="#br0" timeOffset="86268.5341">23178 4957 0,'0'-18'0,"-18"18"16,18 18 15,0-1-31,0 18 16,0 1-1,0 70-15,18-54 0,-18 19 16,0-18-16,17 18 0,-17-1 15,18-17-15,-1 35 16,-17-53-16,0 1 16,18-1-16,-18-17 0,0-1 15,-18 1-15,1 0 16</inkml:trace>
  <inkml:trace contextRef="#ctx0" brushRef="#br0" timeOffset="86555.5095">22983 5662 0,'18'0'0,"0"18"16,-18-1-16,17 1 0,1 0 15,0 17-15,-1 0 16,1 0-16,0-17 0,-18 17 0,17-17 15,1 0-15,0-18 16,17 17-16,-18-17 16,19-17-16,-19-1 0,19 0 15,-1-17-15,0 0 16,53-53-16,-35 35 0,-17 0 16,-1 18-16,-18-18 15,1 35-15,0-17 0,-18 17 16</inkml:trace>
  <inkml:trace contextRef="#ctx0" brushRef="#br0" timeOffset="146249.8382">7585 10601 0,'0'-18'0,"0"1"16,0-1 0,0 36 15,0-1-15,17 1-16,-17 17 15,0 1-15,0-1 16,0 0-16,0 0 0,0 1 15,0-19-15,0 19 0,0-19 16,0 1-16,18-1 16</inkml:trace>
  <inkml:trace contextRef="#ctx0" brushRef="#br0" timeOffset="146515.8879">7479 10901 0,'0'0'0,"18"17"0,-1 1 15,1 0 1,-1 17 0,-17-17-16,18-18 0,-18 17 15,18 1-15,-1-18 16,1-18-1,0 1-15,-1-19 16,1 19-16,17-1 16,-17 0-16,-1 1 0,-17-1 15,18 18-15,-18 18 16,0-1-16</inkml:trace>
  <inkml:trace contextRef="#ctx0" brushRef="#br0" timeOffset="149617.5593">4727 9102 0,'0'-18'15,"0"0"1,0 36 62,0 0-78,0-1 16,0 19-16,0-1 0,0-17 15,0-1-15,0 1 16,0 17-16,18-17 0,-18-1 15,0-34 17,0-1-32</inkml:trace>
  <inkml:trace contextRef="#ctx0" brushRef="#br0" timeOffset="150089.0639">4745 9102 0,'0'0'16,"0"-18"-16,0 0 16,18 18-16,-1-17 15,1 17 1,17 0-16,-17 0 16,-1 0-16,1 0 0,0 0 15,-1 0-15,1 0 16,0 0-16,-1 0 15,-17 17 1,0 1 0,18 0-1,-18-1-15,0 1 16,0 0-16,0-1 0,0 1 16,17 0-16,-17 17 15,18 0-15,-18 0 16,0-17-1,0 0-15,0-1 16,-18 1 0,1-18-16,-71 0 31,52 0-15,1 0-16,17 0 15,-52-18 1,70 1-16,-18 17 15,1 17 1</inkml:trace>
  <inkml:trace contextRef="#ctx0" brushRef="#br0" timeOffset="151698.0697">14482 10495 0,'0'-17'15,"17"17"17,-17-18 77,18 0-93,-18 1-1,0-1-15,0 36 63,0-1-48,0 1-15,0 17 16,-18-17-16,18 17 0,0 0 16,-17 1-16,17 52 15,-18-53-15,18 18 0,0-18 16,0 1-16,0-1 16,0 0-16,18 0 0,-18-17 15,0 0-15,0-1 16,0 1-16,-18-18 0</inkml:trace>
  <inkml:trace contextRef="#ctx0" brushRef="#br0" timeOffset="151973.5212">14199 10777 0,'0'0'15,"0"18"1,0 0-16,18 17 16,0 0-16,-1 0 15,1 18-15,0-17 0,-1-1 16,1-17-16,17-1 0,36 1 16,-36-18-16,18-18 15,0 1-15,35-36 16,-35 17-16,35-34 15,-53 35-15,1-1 16,-19 1-16,-17 17 0</inkml:trace>
  <inkml:trace contextRef="#ctx0" brushRef="#br0" timeOffset="154689.5593">4251 8678 0</inkml:trace>
  <inkml:trace contextRef="#ctx0" brushRef="#br0" timeOffset="154987.4443">4251 8678 0,'0'0'16,"18"0"-16,-18-17 31,0 34 16,0 36-16,0 0-31,0-18 0,-18 36 16,18-18-16,0 17 0,0 1 16,-18 0-16,18 52 15,0-70-15,0 0 16,0-18-16,18 0 0,0 1 15,-18-19-15,17 1 16,1-18 0,-18-18-16</inkml:trace>
  <inkml:trace contextRef="#ctx0" brushRef="#br0" timeOffset="155772.7948">4216 8590 0,'35'-17'16,"-70"34"-16,88-34 15,17-1-15,-52 18 16,17 0-16,0 0 0,1 0 16,-1-18-16,18 18 15,-18 0-15,18 0 0,35 0 16,-52 0-16,52 0 15,-53 18-15,18-18 16,-18 0-16,0 18 0,1-18 16,-1 0-16,-17 17 0,17-17 15,18 0-15,-36 0 16,1 0-16,0 0 16,-18 18-16,17-18 15,-17 17 1,0 1-1,0 0-15,0-1 16,0 1-16,0 53 0,0-36 16,0 0-16,0 18 15,0 0-15,0 53 16,0-53-16,0 0 0,0 0 16,0-1-16,-17 1 15,17 0-15,0 0 0,0-18 16,0 1-16,0 17 0,17 17 15,-17-35-15,0 1 16,0-19-16,0 1 0,0 0 16,0-1-16,-17-17 31,-1 0-15,-17 0-16,17 0 15,-17 18-15,0-18 0,-18 18 16,0-18-16,0 17 0,0-17 15,-18 18-15,1-18 16,-71 18-16,53-18 0,17-18 16,0 18-16,1 0 15,17-18-15,0 18 0,18-17 16,-18 17-16,18 0 0</inkml:trace>
  <inkml:trace contextRef="#ctx0" brushRef="#br0" timeOffset="158099.3872">20638 10089 0,'0'18'31,"0"0"-31,0-1 16,-18 36-16,18-17 15,-18 16-15,18 1 0,-17 53 16,17-53-16,0 18 16,0-36-16,0 0 15,0-17-15,0 17 16,0-52 15</inkml:trace>
  <inkml:trace contextRef="#ctx0" brushRef="#br0" timeOffset="158348.7463">20373 10548 0,'0'18'16,"18"-1"-16,-36-52 0,36 88 0,-1-18 16,1 18-16,17 0 15,-17-35-15,-18-1 16,17-17-16,1 0 16,0 0-16,17 0 0,-17-17 15,17-1-15,0 0 16,36-52-16,-36 52 15,18-35-15,-35 36 0</inkml:trace>
  <inkml:trace contextRef="#ctx0" brushRef="#br0" timeOffset="186247.0628">1887 6085 0,'0'-17'0,"0"34"62,0 1-30,0 0-32,0-1 15,0 1-15,0 0 16,0 17-16,0 0 15,0-17-15,0 17 0,0 0 16,0 1-16,0-1 0,18 0 16,-18 18-16,0-18 15,18 18-15,-18 0 0,0 0 16,17 0-16,-17 53 16,18-53-16,-18 0 15,0 0-15,18 17 0,-18-17 16,0 0-16,0 0 0,0 0 15,0 0-15,0 53 16,0-53-16,-18 17 16,18-17-16,0 70 0,0-70 15,0 0-15,18 0 16,-18 18-16,17-18 0,-17 17 16,0-17-16,18 71 15,-18-54-15,0-17 0,0 18 16,17-18-16,-17 0 0,0-1 15,0 54-15,18-53 16,-18 0-16,0 0 0,18 0 16,-18 17-16,35 54 15,-35-71-15,18 0 16,-18 17-16,17-17 0,-17 18 16,18-18-16,-18 0 15,18 35-15,-18-35 16,0-18-16,0 0 0,0 1 15,0-19-15,17 1 0,-17 0 16,0-1-16,0 1 16,0-36-1,0 1-15</inkml:trace>
  <inkml:trace contextRef="#ctx0" brushRef="#br0" timeOffset="187318.2744">1834 6015 0,'0'0'0,"0"-18"0,18 1 47,17 34-31,-17-17 0,35 18 15,-18-18-31,-17 0 15,17 0-15,0 0 0,1 0 16,52 0-16,-35 0 16,17 0-16,-17 0 0,18 0 15,-18 0-15,17 0 16,54 18-16,-54-18 16,19 17-16,-19-17 0,18 0 15,0 0-15,1 0 16,-1-17-16,0 17 0,88-18 15,1 0-15,-107 1 16,19 17-16,-1-18 16,0 18-16,0-18 0,-17 18 15,17 0-15,0 0 0,71 0 16,-89 0 0,1 0-16,0 0 0,-1 18 15,1-18-15,-18 0 0,-1 18 16,1-18-16,0 0 0,0 0 15,18 0-15,35 0 16,-53 0-16,-1 0 0,-16 17 16,-19-17-16,19 0 15,-19 0-15,19 0 0,-19 0 16,18 0 0,-17 0-16,0 0 0,-1 0 15,1 0-15,0 0 0,-18 18 16,17-18-16</inkml:trace>
  <inkml:trace contextRef="#ctx0" brushRef="#br0" timeOffset="188291.1249">5733 5944 0,'0'0'0,"0"-17"16,0 34 15,0 1-15,0 0-16,17-1 16,-17 19-16,18 34 15,0 18-15,-18-17 16,0-1-16,17 1 0,-17-1 15,0 19-15,0-1 0,0 18 16,0-18-16,0 0 16,18 106-16,-18-88 15,0-18-15,0 0 0,0 1 16,-18 87-16,1-88 16,17 0-16,-18 1 0,18-1 15,-18 88-15,18-88 16,0-17-16,0 17 0,0-17 15,0-1-15,0 71 16,0-70-16,0-18 16,18 0-16,-18 0 0,0-1 15,18 1-15,-18 0 0,0 0 16,0 53-16,0-35 16,0-18-16,0-18 15,17 0-15,1 18 16,-1-35-16,-17 17 0,18-17 15,-18-1-15,0 36 16,0-35-16,0-1 0,0 1 16,0 0-16,0 17 15,18-35-15,-18 18 16,17-18 0,-17-18-1</inkml:trace>
  <inkml:trace contextRef="#ctx0" brushRef="#br0" timeOffset="189103.2476">2240 9984 0,'0'17'16,"18"-17"-1,-1 0 1,19 0-16,-19 0 16,19 0-16,-1 0 15,18-17-15,0 17 0,17 0 16,89 0-16,-71 0 15,0 0-15,18 0 16,0-18-16,18 18 0,140-18 16,-123 18-16,18-17 15,0-19-15,0 19 0,158-18 16,-176 35-16,0-18 16,-17 0-16,-18 18 0,88 0 15,-106 0-15,-18 18 16,-17-18-16,-17 18 15,-1-1-15,0-17 0,-17 0 16,-1 18-16,1-18 0,0 0 16</inkml:trace>
  <inkml:trace contextRef="#ctx0" brushRef="#br0" timeOffset="189449.6662">5786 9895 0,'35'0'16,"-18"0"-16,-69 0 0,122 0 15,-52 0-15</inkml:trace>
  <inkml:trace contextRef="#ctx0" brushRef="#br0" timeOffset="219148.079">3087 17074 0,'0'-17'16,"0"34"-16,0-52 15,0 53 1,17-18 0,-17 35-16,18 0 0,-18 1 15,18 17-15,-1 70 16,-17-35-16,0 0 0,0 1 16,0-1-16,0-35 15,0 17-15,0-87 31,0-19-31,-17-17 0,17-17 16,-18 17-16,0-18 16,1-52-16,17-1 15,0 54-15,0 17 0,17 0 16,19 0-16,-19 18 16,19 0-16,-1 17 0,-17 0 15,34 18-15,-34 36 16,17-19-16,1 89 15,-36-53-15,17 18 16,1 70-16,0-71 0,-18 18 16,17 1-16,1-19 15,-18 1-15,18-36 0,-1 0 16,-17 1-16,18-36 16</inkml:trace>
  <inkml:trace contextRef="#ctx0" brushRef="#br0" timeOffset="219295.8956">3228 17498 0,'35'0'16,"-70"0"-16,141 17 0,-71-17 15,0 0-15</inkml:trace>
  <inkml:trace contextRef="#ctx0" brushRef="#br0" timeOffset="219606.3531">3616 17568 0,'0'36'0,"18"-1"15,-36-106-15,36 177 0,-1-71 0,1 1 16,0-1-16,-1-17 15,1-1-15,-1-17 0,1 0 16,0-17-16,-1-1 16,1-17-16,-18-1 15,18 1-15,-18-35 16,0 34-16,0 19 0,17-1 16,-17 36-1,0-1-15,0 1 0,18 17 16,0 1-16,-18-19 0,17 1 15,1 17-15,-1-17 16,1-1-16,0-17 16,-1 18-16</inkml:trace>
  <inkml:trace contextRef="#ctx0" brushRef="#br0" timeOffset="220037.9718">4110 17621 0,'-18'18'0,"1"17"0,52-88 0,-70 141 16,35-35-16,0-17 16,0-1-16,17 0 0,1-17 15,0-1-15,34-17 16,-34 0-16,17-17 15,18-54-15,-35 36 0,-18 0 16,18-1-16,-18-16 16,-18-1-16,18 0 0,-35 0 15,-1-53-15,1 35 16,0 18-16,0-17 16,-1 17-16,-17-35 0,36 70 15,-1 1-15,18-1 16,35 106-1,-17-35-15,0 0 16,17 0-16,18 70 16,-36-52-16,19-18 0,-19 0 15,19-18-15,-19 18 16,19-35-16,16 17 16,-34-18-16</inkml:trace>
  <inkml:trace contextRef="#ctx0" brushRef="#br0" timeOffset="220156.4808">4410 17657 0,'17'35'15,"-34"-70"-15,52 105 0,-17-17 16,-1-53-16,1 0 0,0 0 16</inkml:trace>
  <inkml:trace contextRef="#ctx0" brushRef="#br0" timeOffset="220273.9522">4463 17410 0,'35'17'32</inkml:trace>
  <inkml:trace contextRef="#ctx0" brushRef="#br0" timeOffset="220515.837">4674 17674 0,'0'0'16,"36"106"-16,-19-71 16,1-17-16,35 0 15,-36-18-15,19 0 0,-19-18 16,19-17-16,-36 17 0,17-17 15,-17 17-15,0-17 16,-17-18-16,-1 35 0,0-17 16,-17 17-16,17 18 15,-17 0-15,0 0 0,17 18 16,1 17-16</inkml:trace>
  <inkml:trace contextRef="#ctx0" brushRef="#br0" timeOffset="226407.3754">6085 17392 0,'-17'0'16,"34"0"-16,19 18 16,17-18-16,-18 17 15,18-17-15,70 0 16,-35 0-16,-17 18 0,17-18 15,-17 0-15,-1 0 16,1 0-16,-1 18 0,-17-18 16,-17 17-16,-1-17 0,0 0 15,-17 0-15,-18 18 16,-18-18-16,1-18 16,-1 18-16</inkml:trace>
  <inkml:trace contextRef="#ctx0" brushRef="#br0" timeOffset="226654.0893">6809 17180 0,'17'18'16,"1"0"-16,17-1 0,18 18 16,0-17-16,0 0 15,0-1-15,0 1 16,70 35-16,-70-18 15,-18-17-15,1 17 0,-1 0 16,-17 1-16,-18-1 16,0 0-16,-36 18 0,-52-18 15,53-17-15,-18 0 16,0-1-16,0 1 16,18 0-16</inkml:trace>
  <inkml:trace contextRef="#ctx0" brushRef="#br0" timeOffset="229888.0165">8608 16845 0,'0'-17'15,"0"-1"1,0 0-1,0 36 32,0 0-31,0-1-16,0 1 16,17-1-16,-17 19 0,0-19 15,0 36-15,0-17 16,18-1-16,-18 0 0,0 0 15,18 18-15,-1-17 16,1 34-16,-18-52 0,18 17 16,-1-17-16,-17-1 15,18 1-15,0-18 0</inkml:trace>
  <inkml:trace contextRef="#ctx0" brushRef="#br0" timeOffset="230171.0919">8925 17163 0,'-17'17'15,"34"-34"-15,-52 70 0,35-36 0,-18 18 16,18-17-16,0 0 16,18 35-16,0-53 15,17 17-15,-17-17 0,17 0 16,0 0-16,0-17 15,-17-1-15,0 18 0,-1-35 16,1 17-16,0-35 16,-18 36-16,-18-19 0,0 19 15,1-1-15,-1-17 0,0 35 16,-17-18-16,17 0 16,1 1-16,-1-1 0</inkml:trace>
  <inkml:trace contextRef="#ctx0" brushRef="#br0" timeOffset="230550.6218">9155 17180 0,'0'0'16,"35"36"-16,-17-36 15,-1 17-15,1-17 16,-1 18-16,1-18 0,0 0 0,-1 0 15,1 0-15,0 0 16,-1 0-16,-17-18 16,0 1-16,-17 17 15,17-18-15,-18 18 0,18 18 32,18-18-17,-1 17-15,1 1 0,0-1 16,-1-17-16,1 18 15,35-18-15,-18 0 16,-17-18-16,-1 1 16,-17-1-16,-17-17 15,17 17-15,-18 1 0,0-1 16,1 0-16,-1 1 16,0-1-1,18 0-15,0 1 0</inkml:trace>
  <inkml:trace contextRef="#ctx0" brushRef="#br0" timeOffset="231255.5632">10336 16845 0,'0'18'16,"0"-1"-16,0 19 15,0-1-15,0 0 16,0 1-16,0 16 0,18 37 15,-18-54-15,0 0 16,18 0-16,-18-17 0,17 0 16,-17-1-16,18 1 15</inkml:trace>
  <inkml:trace contextRef="#ctx0" brushRef="#br0" timeOffset="231731.3127">10530 17233 0,'18'0'0,"0"0"16,-54 0-16,89 0 0,-35 0 15,0 0-15,-1-17 0,-17-19 32,0 19-32,-17 17 15,-1-18-15,0 0 0,1 18 16,-19 0-16,19 0 15,17 18-15,-18-18 0,18 18 16,0-1-16,0 1 16,18 17-16,-1-17 15,19-1-15,-19-17 0,1 0 16,17 0-16,-17 0 0,17-17 16,-17 17-16,-18-18 15,17 18-15,-17-17 0,18 17 16,-18 17-1,18 1 1,-18-1-16,17 1 0,-17 0 16,18-1-16,0-17 15,17 18-15,-17-18 16,-1 0-16,-17-18 0,18 18 16,-18-17-16,0-1 15,0 0 1,0 1-16,0-1 15,0 1-15,17 17 0,-17-18 16,18 18-16,0 0 16</inkml:trace>
  <inkml:trace contextRef="#ctx0" brushRef="#br0" timeOffset="232273.3093">11060 17251 0,'35'17'16,"-17"-34"-1,-18-1 1,17 18-16,-17-17 0,0-1 15,-17 18-15,-1-18 16,0 36 0,18 0-16,-17-1 15,17 1-15,0 17 16,17-17-16,19-1 16,-19 1-16,1-18 0,17 0 15,-17 0-15,17-18 16,-17 18-16,-1-17 0,1-1 15,-18 0-15,18-34 0,-18 34 16,0 0-16,0 1 16,0-1-16,0-17 15,0-1-15,0 1 0,0 18 16,0-19-16,0 19 16,0-19-16,-18-17 15,0 36-15,1 34 16,-1 1-16,18 0 15,0 17-15,0 36 16,0-19-16,18-16 16,35 17-16,-36-18 15,1-17-15,17-1 0,-17 1 16,-1-1-16,-17 1 16</inkml:trace>
  <inkml:trace contextRef="#ctx0" brushRef="#br0" timeOffset="233129.9173">8590 18150 0,'0'0'16,"0"-35"-16,-17 0 0,-1 0 15,0 17-15,1 18 16,-1 18 0,18 17-16,-18 53 15,18-17-15,18-18 0,0-18 16,-1 18-16,1-36 0,17 19 15,0-36-15,-17 17 16,53-34-16,-36-1 0,0-17 16,-17-1-16,-1 1 15,-17 0-15,0 0 0,0-1 16,-17-34-16,-1 35 16,1 17-16,-1 0 15,0 18-15,1 18 0,17 17 16,0-17-16,0 17 15,17 0-15,1-17 0,0 17 16,-1-17-16,36 35 16,18-53-16,-36 0 15,0 0-15,-17-18 16,-1 1-16,1-1 0,0 0 16,-18-17-16,0 17 0,0-35 15,0 36 1,-18 34-1,18 1-15,18 0 16,-1-1-16,1 1 16,0 0-16,-1-18 0,19 17 15,-19-17-15,36 0 16,-35 0-16,-1-17 0,1 17 16,-18-18-16,18 0 15,-18-17-15,-18 17 0,18 1 16,-18-1-16,36 36 47,0-1-47,17 19 15,36-1-15</inkml:trace>
  <inkml:trace contextRef="#ctx0" brushRef="#br0" timeOffset="233496.8166">9437 18203 0,'0'18'15,"0"-36"-15,-18 54 0,18-19 0,0 1 16,35 17-16,-17-17 16,17-18-16,-17 0 15,17-18-15,1 1 0,-1-36 16,-18 35-16,1-35 15,-18 18-15,0 0 0,-18-18 16,1 17-16,-36-52 16,0 18-16,18 34 15,17 19-15,0-1 0,1 18 16,17 18 0,0-1-16,17 71 15,1-35-15,0 0 0,-1 0 16,1 0-16,0 0 0,-1 0 15,19-18-15,-19 1 0,18-1 16,-17-35-16,0 17 16,-1-17-16,1 0 0,0 0 15</inkml:trace>
  <inkml:trace contextRef="#ctx0" brushRef="#br0" timeOffset="233571.2843">9737 18274 0,'0'18'0,"35"-1"31</inkml:trace>
  <inkml:trace contextRef="#ctx0" brushRef="#br0" timeOffset="233691.4357">9843 18168 0,'0'-18'16,"0"36"-16,0-71 0,-18 53 0,18-17 15,0-1-15,18 18 16</inkml:trace>
  <inkml:trace contextRef="#ctx0" brushRef="#br0" timeOffset="233904.1475">9931 18221 0,'17'0'0,"-34"0"0,70 35 16,-53-17 0,17 0-16,1-1 0,0 1 15,17-1-15,-18-17 0,1 0 16,35 0-16,-35 0 15,-1-17-15,1-1 0,-18-17 16,0-18-16,-18 18 16,1-1-16,-19 19 0,1-1 15,0 18-15,-36-17 16,18 34 0,18 1-16</inkml:trace>
  <inkml:trace contextRef="#ctx0" brushRef="#br0" timeOffset="234366.1865">10830 18115 0,'0'0'16,"53"71"-16,-35-36 16,-1 0-16,1 71 15,17-71-15,-17 1 0,0-1 16,-1-35-16,1 18 16,0-18-16,-1 0 0,1-18 15,-18 0-15,0-17 0,0-18 16,0 18-16,0 0 15,0-1-15,0 1 0,0 17 16,18 18 0,-1 18-16</inkml:trace>
  <inkml:trace contextRef="#ctx0" brushRef="#br0" timeOffset="234944.3732">11148 18256 0,'17'18'0,"1"0"16,35 17 0,-35-35-16,17 17 0,-17-17 15,-1 0-15,-193-88 16,352 159-16,-158-89 0,-18 1 15,0-1-15,0 0 16,0 1-16,0-1 0,17 0 16,1 18-16,-18-17 15,18 17-15,17 0 16,-17 17-16,-1-17 16,-17 18-1,0 0 1,0-1-16,0 1 0,0 0 15,0-1-15,0 18 0,0-17 16,0 0-16,18-1 0,-18 1 16,18-18-16,34-18 15,-34 1-15,0-1 16,-1-35-16,-17 36 16,0-19-16,0 19 0,-17-19 15,-1 19-15,18-1 16,-18 0-16,1 18 0,17-17 15,-18 34-15,18 1 16,18 0-16,-1-1 16,1 1-16,0 0 15,17 17-15,-17-17 0,-1-18 16,-17 17-16,18-17 16,0 0-16,-18-17 15,17-1 16,19 18-15,-19 0 0,1 0-16,-1 18 15,1-1-15,-18-34 32,0-1-32,0-35 15,0 18-15,0 17 16,0-17-16,0 0 15</inkml:trace>
  <inkml:trace contextRef="#ctx0" brushRef="#br0" timeOffset="235263.4859">12030 18150 0,'0'0'15,"0"-17"-15,-18-1 16,0 18 0,1 0-16,-1 0 0,18 18 15,-17-1-15,17 1 16,-18 35-16,36-35 0,-1-1 15,1 1-15,-1 0 16,19-1-16,-1-17 0,0 0 16,18-17-16,-35 17 15,-1-18-15,1 0 16,0-17-16</inkml:trace>
  <inkml:trace contextRef="#ctx0" brushRef="#br0" timeOffset="235760.2945">12241 17921 0,'0'-53'0,"0"106"15,-17-159-15,-1 71 0,0-18 16,18 18-16,-35 0 16,18 35-16,17 17 0,0 1 15,0 17-15,0 18 0,0 0 16,17 17-16,1-17 0,17 18 16,18 52-16,-35-87 15,-1 17-15,1-18 16,-18 0-16,0-17 0,0-1 15,0 1-15,-18-18 0,1 0 16,-36 0-16,35-18 16,0 18-16,1-17 0,-1-1 15,1 1-15,17-19 16,17 19-16,1 17 16,17-18-16,-17 18 15,17 0-15,0-18 0,1 18 16,-19 0-16,1 0 0,0 0 15,-18 18 1,0 0 0,-18-1-16,36 36 15,-18-35-15,0 17 16,17-17-16,-17-1 0,18-17 16,-1 0-16,1 0 0,0 0 15,-1-17-15,19-19 16,-36 1-16,0-18 15,0 18-15,0 17 16,0-17-16,-18 17 0,18-17 16,-18 35-16,1-17 15,-1 17-15</inkml:trace>
  <inkml:trace contextRef="#ctx0" brushRef="#br0" timeOffset="236010.1365">12647 18327 0,'0'0'32,"0"0"-32,0-53 15,18 18-15,-1-1 16,-17 1-16,0 17 15,18 1-15,-18-1 0,0 1 32,0 34-17,18-17 1</inkml:trace>
  <inkml:trace contextRef="#ctx0" brushRef="#br0" timeOffset="236384.2753">12841 18380 0,'0'17'16,"0"-34"-16,0 52 15,18-88 17,-18 35-17,0 1-15,17-1 0,1 1 16,-18-1-16,18 18 0,-1 0 15,-17 35 1,18-35-16,-18 18 16,0-1-16,0 1 15,18-18-15,-1 0 16,1-18 0,0 1-16,-1-1 15,18 1-15,18-19 16,-35 19-16,17 17 15,-17 0-15,0 17 0,-1 1 16,1 0-16,-1 34 16,-17-16-16,0-19 15,18 1-15,-18 0 16</inkml:trace>
  <inkml:trace contextRef="#ctx0" brushRef="#br0" timeOffset="236873.9707">12488 18186 0,'-17'0'15,"17"17"-15,-36 54 16,19-18 0,-1-18-16,18-17 15,-17-1-15</inkml:trace>
  <inkml:trace contextRef="#ctx0" brushRef="#br0" timeOffset="247330.0139">13811 17480 0,'18'0'32,"-18"-17"-32,18 17 15,-1 0-15,36-18 0,-18 18 16,-17 0-16,35 0 15,-18 0-15,18 0 0,-18 0 16,71-18-16,-70 18 16,16 0-16,-16 0 15,-1 0-15,0 0 0,1 0 16,16 0-16,-34 0 16,0 0-16,-1 18 15,-17-36 1,-17 18-16,-1-17 15,0-1-15</inkml:trace>
  <inkml:trace contextRef="#ctx0" brushRef="#br0" timeOffset="247635.4456">14393 17286 0,'18'0'32,"70"18"-17,-53-18 1,1 0-16,17 0 0,-18 0 16,0 17-16,36-17 15,-36 18-15,-17-18 0,-18 18 16,0-1-16,0 1 15,-36 0-15,1 17 16,0-17-16,0 17 0,-1-18 16,-52 54-16,53-18 15,0-18-15,-1-17 0,19 17 16</inkml:trace>
  <inkml:trace contextRef="#ctx0" brushRef="#br0" timeOffset="256006.9203">15540 16633 0,'0'18'15,"18"0"1,-18 17-16,17 0 16,1 18-16,-1 0 0,-17 0 15,18 0-15,0 70 16,-18-70-16,0 53 16,0-88-16,0-1 15,-18 1-15,0-36 16,18-17-16,-17 0 15,17-18-15,-18 0 0,18-53 16,18 36 0,-18 17-16,17-18 0,1 18 0,17 0 15,1 18-15,-1 0 16,0 35-16,0 0 0,1 0 16,17 35-16,-53 0 15,17-17-15,-17 35 0,-17-18 16,-1 18-16,0-18 15,1-17-15,-36 35 0,35-53 16,1 18-16,-1-18 16,0-18-16,36 0 15,-18 1-15</inkml:trace>
  <inkml:trace contextRef="#ctx0" brushRef="#br0" timeOffset="256327.3021">15998 16739 0,'0'53'0,"0"0"16,0-159-16,0 265 0,0-35 16,0-54-16,0-35 0,0 1 15,18-1-15,-18-17 0,0-1 16,0-34-1,0-1 1,0 0-16,0 1 0,18-19 16,-18 19-16,35-36 15,0 35-15,-17 18 16,0 18 0,-18-1-16,17 1 0,-17 17 15,0-17-15,18 17 0,-18 18 16,0-35-16,18-1 15</inkml:trace>
  <inkml:trace contextRef="#ctx0" brushRef="#br0" timeOffset="256589.3036">16281 17198 0,'-18'18'16,"36"-36"-16,-36 53 0,18-17 0,18-1 15,-1 1-15,19-18 16,-19 18-16,19-18 0,-1-18 16,18 0-16,-18 1 15,-17-1-15,-18 1 16,-36-19-16,19 19 16,-19-1-16,1 18 15,0-18-15,0 18 0,-1 0 16,19 0-16,-1 0 0,53 18 31</inkml:trace>
  <inkml:trace contextRef="#ctx0" brushRef="#br0" timeOffset="256910.5033">16669 17145 0,'0'18'0,"0"17"16,0-88-16,0 159 0,17-53 31,-17-106 1,0 0-17,0 35-15,0-17 0,0 17 16,18 1-16,-18-1 15,18 18-15,-1 0 0,1 0 0,0 0 16,17 53 0,-35-35-16,18 17 15,-18 0-15,0-17 0,0 17 16,17-17-16,-17-1 16,18 1-16</inkml:trace>
  <inkml:trace contextRef="#ctx0" brushRef="#br0" timeOffset="257662.4883">16986 17233 0,'18'18'16,"-36"-36"-16,54 36 0,-19-18 0,36-18 16,-53 1-16,18 17 15,-1-18-15,-17 0 0,0 1 16,-17-1-16,-1 0 0,-17 1 16,0 17-16,17 17 15,-17-17-15,-1 18 0,19 0 16,-1-1-16,18 1 15,-18 0-15,18-1 0,18 1 16,0-1-16,-1 1 16,54 0-16,-36-18 0,0 0 15,36 0-15,-53-18 16,-1 18-16,1-18 0,0 1 16,-18-1-1,-18 18-15,0-17 16,18 34-1,53 18 1,-53-17 0,18-18-16,-1 0 15,1 0-15,0 0 16,-36-18 0,-17-17-1,35 18 1,17 17-1,1 0 1,0 0-16,-1 17 16,19-17-16,-19 18 15,1-1-15,0-17 16,-18-17-16,0-1 31,17 1-31,1-1 31,0 18-31,-1 18 16,1-18-16,-1 17 0,1 1 16,-18-1-16,18-17 15,-1 36-15,1-19 16,-18 1-16,18 0 0,-1-18 16</inkml:trace>
  <inkml:trace contextRef="#ctx0" brushRef="#br0" timeOffset="257983.1263">17762 17304 0,'36'-18'0,"17"-17"15,-142 88-15,213-124 0,-89 36 0,-17 17 16,-1 1-16,1-1 15,-36 0-15,1 18 16,-19 0-16,-16 0 16,16 18-16,19 0 15,-19-18-15,19 17 0,17 1 16,-18 17-16,18-17 16,18 17-16,-1-17 0,1-1 15,17 1-15,-17 0 16,17-18-16,0 0 0,-17 17 15,17-17-15,-17 0 0</inkml:trace>
  <inkml:trace contextRef="#ctx0" brushRef="#br0" timeOffset="258523.4557">18256 17110 0,'-17'-18'0,"34"36"16,-52-36-16,0 36 0,17-18 15,-17 53-15,0 0 16,35-18-16,0-18 16,0 19-16,35-1 15,0-17-15,-17-18 16,17 0-16,-17 0 0,-1 0 15,1 0-15,0 0 0,-36 17 16,-53 1 0,36-18-16,0 18 15,-18-1-15,18 1 0,-18 0 16,0-1 0</inkml:trace>
  <inkml:trace contextRef="#ctx0" brushRef="#br0" timeOffset="260401.3529">15663 17956 0,'0'-17'0,"-17"-1"16,-1 18 0,0 0-16,1 0 0,-1 0 15,1 0-15,-1 0 0,-17 0 16,17 18-16,0-1 16,-35 36-16,36-35 15,-1 53-15,18-36 16,0 0-16,18 0 0,-1 1 15,19 17-15,-1-36 16,-17 1-16,17-1 0,0-17 16,0 18-16,1-18 0,-1 18 15,-17-18-15,-1 0 16,19 17-16</inkml:trace>
  <inkml:trace contextRef="#ctx0" brushRef="#br0" timeOffset="262100.4084">16633 18415 0,'-17'-18'32,"17"1"-32,0-1 15,0-17-15,0 17 16,17-17-16,-17 0 0,0-18 15,18 17-15,-18-52 16,18 53-16,-18 0 0,17-1 16,1 1-16,0 17 0,-1 1 15,1-1-15,-18 1 0,18 17 16,17 35-16,-35-18 16,18 36-16,-1 0 15,1 18-15,-1-18 0,1 17 16,0 54-16,-1-71 15,1-18-15,0 0 0,-18 1 16,17-19-16,-17 1 16</inkml:trace>
  <inkml:trace contextRef="#ctx0" brushRef="#br0" timeOffset="262271.0266">16722 18203 0,'0'0'0,"17"0"0,1 18 15,0-18-15,17 0 16,0 0-16,-17 0 0</inkml:trace>
  <inkml:trace contextRef="#ctx0" brushRef="#br0" timeOffset="262998.0626">17674 18062 0,'0'0'0,"18"0"15,17 0 1,0 0-16,18-17 15,-17-1-15,16 18 0,72-35 16,-71 35-16,0-18 16,-18 18-16,0-18 0,-17 18 15</inkml:trace>
  <inkml:trace contextRef="#ctx0" brushRef="#br0" timeOffset="263144.9641">17974 18150 0,'0'36'16,"18"-1"-16,-36-106 0,36 177 15,-1-70-15,-17-1 0,0 18 16,18-18-16,-18 0 0</inkml:trace>
  <inkml:trace contextRef="#ctx0" brushRef="#br0" timeOffset="267782.9362">19156 17233 0,'0'18'16,"17"-18"0,36 0-16,0 0 15,0 0-15,18 0 0,-18 17 16,17-17-16,1-17 15,-1 17-15,1 0 0,-1 0 16,54 0-16,-71 0 16,35-18-16,-53 18 15,1 0-15,-19 0 16,1-17-16,0 17 0,-36-18 16,0 0-16</inkml:trace>
  <inkml:trace contextRef="#ctx0" brushRef="#br0" timeOffset="268040.4045">19950 17022 0,'0'0'0,"17"0"16,1 17-16,0-17 0,17 0 15,18 18-15,0-1 16,17-17-16,1 18 0,-18 0 15,52 17-15,-52-17 16,-35-1-16,17 19 0,-35-19 16,0 18-16,0-17 15,-53 35-15,18-35 16,0-1-16,-53 19 0,52-19 16,-17 19-16,18-19 15</inkml:trace>
  <inkml:trace contextRef="#ctx0" brushRef="#br0" timeOffset="269440.5426">21184 16933 0,'0'-17'16,"18"-19"-16,-18 89 31,0 0-31,0 18 0,0-1 16,18 1-16,-18-1 15,17-17-15,-17 18 0,18-36 16,0 1-16,-1-19 0,1-17 15,17 18-15,-17-18 0,-1-18 16,19 1-16,-19-54 16,1 53-16,-18-17 0,0 0 15,0 17-15,0 0 16,0 1-16,0 34 16,0 1-16,18 17 15,-1 1-15,1 17 16,-1-18-16,19-17 0,-19-1 15,19 1-15,-1-1 0,18-17 16,-18 0-16,18-35 0,-35 18 16,-18-19-16,17 1 15,-17 0-15,-17-1 16,-1 1-16,0-18 0,1 18 0,-19 0 16,1-1-16,18 19 15,-19-1-15,19 18 0,-1 0 16,0 0-16</inkml:trace>
  <inkml:trace contextRef="#ctx0" brushRef="#br0" timeOffset="269723.8156">21996 17392 0,'-18'18'15,"18"17"-15,18-88 0,-36 124 0,18-54 16,18-17-16,-1 18 16,1-18-16,17 0 0,1-18 15,-19 1-15,1 17 0,-1-18 16,1 0-16,-18-17 16,-18 17-16,1 1 15,-1-1-15,-17 0 0,17 1 16,-17 17-16,17 0 0,1 0 15,-19 0-15,36 17 16,18-17-16</inkml:trace>
  <inkml:trace contextRef="#ctx0" brushRef="#br0" timeOffset="270274.0981">22278 17480 0,'0'-35'15,"0"17"1,-18 1-16,18-1 0,0 0 16,0 1-16,0-1 15,18 18-15,-18-18 0,18 18 16,-1 0-16,1 0 0,-1 0 16,1-17-16,0 17 15,-1 0-15,1 0 0,17 0 16,-17-18-16,0 18 0,-1 0 15,1 0 1,-36 18-16,1-1 16,-1 1-1,18 0-15,-18-1 0,18 1 16,-17 17-16,17-17 16,0 0-16,17-1 15,19-17-15,-19 0 16,1 0-16,17-17 0,18-19 15,-18 1-15,-17 0 16,0-1-16,-18 1 0,0 0 16,0 0-16,-18-18 0,0 17 15,1-17-15,-1 18 0,0 0 16,-34-53-16,34 52 16,-17 19-16,35-1 15,-18 18-15,0 18 0,18-1 16,18 54-16,0-18 15,-1 0-15,19 0 0,-19 0 16,18 0-16,1-18 16,-1 18-16,18 0 0,-18-36 15,-17 1-15,-1-18 16,1 0-16,0 0 0</inkml:trace>
  <inkml:trace contextRef="#ctx0" brushRef="#br0" timeOffset="270569.7086">23019 17216 0,'0'-18'0,"0"36"0,-18-36 16,0 18-16,1 0 16,-1 0-16,1 18 15,17-1-15,0 1 16,0-1-16,0 19 0,17-19 15,18 1-15,-17 0 0,17-1 16,1 19-16,-19-19 16,1 1-16,-18 0 15,0-1-15,0 1 16,-53-18-16,35 0 16,1 0-16,-19 17 0,19-17 15,-18 0-15,17 0 16,0 0-16,1 0 0</inkml:trace>
  <inkml:trace contextRef="#ctx0" brushRef="#br0" timeOffset="272102.5126">23777 17216 0,'36'0'16,"-19"0"-1,18 0-15,89 0 16,-54 0-16,19 0 16,-19 0-16,18 0 0,18 0 15,-18 0-15,-17-18 0,17 18 16,-17 0-16,35-18 0,-54 18 15,-34 0 1,0 0-16,-18-17 0</inkml:trace>
  <inkml:trace contextRef="#ctx0" brushRef="#br0" timeOffset="272318.9686">24642 17004 0,'17'0'15,"18"0"-15,-87 0 0,157 0 16,-16 35-16,-37-17 0,72 17 16,-89-17-1,36 35-15,-71-18 16,17-17-16,-17 17 0,-17-18 16,-1 1-16,-17 0 0,0-1 15,-1 1-15,1 0 16,-18-1-16,18-17 15</inkml:trace>
  <inkml:trace contextRef="#ctx0" brushRef="#br0" timeOffset="273948.2896">25964 16792 0,'-52'-17'0,"-1"17"15,-53 35-15,35-17 16,18-1-16,0 18 16,18-17-16,17 17 0,1 1 15,17-1-15,35-17 0,36 52 16,-1-52-16,-17-1 15,18 1-15,-1 17 16,36 1-16,-53-19 0,-18 1 16,-17-1-16,0 1 15,-18 0-15,-18-1 0,0-17 16,-17 18-16,-36 0 16,36-1-16,-18-17 15,-17 18-15,34-18 0,19 0 16</inkml:trace>
  <inkml:trace contextRef="#ctx0" brushRef="#br0" timeOffset="274551.8131">26211 17339 0,'36'-18'31,"-72"36"-31,107-53 16,-36-1-16,-17 19 0,0-1 15,-18 1 1,0-1-16,-18 0 0,0 1 0,-17 17 15,17-18-15,1 18 16,-1 0-16,-17 18 0,17-1 16,0 1-16,1 17 15,17 18-15,0-35 16,17 17-16,1-17 0,0-1 16,17 1-16,0-18 0,1 0 15,17 0-15,-36 0 0,18 0 16,1-35-16,-36 17 15,0 0-15,-18 18 16,0 18 0,1-18-1,17 18-15,0-1 16,17-17-16,19 0 16,-19-17-16,19-1 15,-19 0 1,1 1-16,-18-1 0,18 0 15,-18 1-15,17 17 16,-17-18-16,18 18 16,-18 18-16,0-1 15,17 1-15,-17 17 0,18-17 16,0 17 0,-1-17-16,1-18 15,0 0-15</inkml:trace>
  <inkml:trace contextRef="#ctx0" brushRef="#br0" timeOffset="274729.4415">26723 17216 0,'18'0'16,"-1"-18"-16,1 18 0,-1-18 15,36 1 1,0-1-16,-17 0 0,-1 1 15,0-1-15,0-17 16,-17 17-16,-18 1 0,-18 17 16</inkml:trace>
  <inkml:trace contextRef="#ctx0" brushRef="#br0" timeOffset="274890.0328">26776 16863 0,'0'35'0,"0"-70"15,17 105-15,1-17 0,-18-17 16,18 16-16,-18-16 0,17 17 16,1 17-16,-18-52 15,18 17-15,-18-17 0,17-1 16</inkml:trace>
  <inkml:trace contextRef="#ctx0" brushRef="#br0" timeOffset="275416.3546">27023 17357 0,'17'-18'0,"19"0"0,-89 54 0,141-89 15,-53 35-15,-17 0 16,17 1-16,-17-1 0,-1-17 15,-17 17-15,-17 1 16,-18 17-16,17 0 16,-17 0-16,17 17 0,-17-17 15,17 18-15,18 0 16,-18-1-16,18 1 0,0-1 16,18 19-16,0-19 0,-1 1 15,19 0-15,-1-1 16,18 1-16,-36 0 15,1-18-15,0-18 16,-18 0 0,0 1-1,0-1-15,0 0 16,0 1-16,17 17 16,1-18-16,0 0 15,-1 18-15,1 0 16,0 0-16,-18 18 31,0 0-15,17-1-1,-17 1 17,0 0-32,0-1 15</inkml:trace>
  <inkml:trace contextRef="#ctx0" brushRef="#br0" timeOffset="275839.3198">27587 17198 0,'0'0'0,"-17"18"0,17-1 15,0 1-15,-18-1 16,18 19-16,18-19 0,-1 1 16,1 0-16,17 17 15,18-35-15,-18 0 0,1 0 16,-1 0-16,0-18 16,0 1-16,18-36 0,-35 35 15,0-17-15,-18 17 16,0 1-16,0-1 0,-18 0 15,0 18-15,1 0 16,-1 0-16,0 0 0,1 18 16,17 0-16,0 17 0,0-18 15,0 19-15,35 17 16,-17-36-16,-1 19 16,1-19-16,0 1 0,-1 0 15,1-18-15,0 0 16,-1 0-16,1 0 0,-1 0 15</inkml:trace>
  <inkml:trace contextRef="#ctx0" brushRef="#br0" timeOffset="277865.1682">28610 16704 0,'-17'0'16,"-1"18"-16,-17 17 15,-18 88-15,35-34 16,1-1-16,-1 0 0,-17 0 15,17 0-15,0-17 16,18 70-16,0-88 0,18-18 16,-18 1-16,0-19 0</inkml:trace>
  <inkml:trace contextRef="#ctx0" brushRef="#br0" timeOffset="278532.282">25788 18098 0,'0'0'0,"-18"35"0,18 88 16,18-52-16,-18-1 15,18 1-15,-18-1 16,17-17-16,1 0 0,0-17 15,-18-1-15,0-17 16,0-36-16,0 0 0,0-17 16,-18-18-16,0 0 0,18-17 15,-17-1-15,17 0 16,-18-70-16,36 71 16,-1-1-16,1 18 0,0 0 15,17 18-15,0 35 16,0 0-16,1 18 0,17 52 15,-36-17-15,1 18 16,-18-18-16,-18 0 0,1 0 16,-19 17-16,19-35 15,-1-35-15,0 0 16,18-53 0,0 18-16</inkml:trace>
  <inkml:trace contextRef="#ctx0" brushRef="#br0" timeOffset="278882.443">26264 17868 0,'0'53'15,"0"-106"-15,0 159 0,18-53 16,0 18-16,-18-1 0,35 54 15,-17-72-15,-18-16 16,17-1-16,-17-17 0,0-1 16,18 1-16,-18-36 15,0 1-15,0-19 16,0 1-16,0 0 16,0 17-16,0-17 0,0 17 15,35-17-15,-17 35 16,-1 18-16,1-1 15,0 1-15,-1 0 0,-17 17 16,18-18-16,0 1 16,-1 0-16,-17-1 0,18 1 15,-18 0-15</inkml:trace>
  <inkml:trace contextRef="#ctx0" brushRef="#br0" timeOffset="279621.699">26652 18415 0,'18'18'0,"-36"-36"0,36 53 15,0-35-15,-18-17 16,0-1 0,0 0-16,0-17 15,0 17-15,17-17 0,-17 0 16,0 17-16,18-17 16,0 35-16,-1 0 0,1 0 15,-1 0-15,1 0 16,0 0-16,17 0 15,-17 0-15,-1 0 0,1 18 16,-18-1 0,-18 1-1,18 0-15,-17-1 16,17 18-16,-18 18 0,18 0 16,0-35-1,18 0-15,-1-18 0,1 0 16,0 0-16,17-18 0,-17 0 15,-1 1-15,1-1 16,-1-35-16,-17 35 0,0-17 16,0 18-16,-17 17 15,17-18-15,-18 0 0,1 18 32,17 18-32,0 0 0,0-1 0,0 1 15,17-1-15,-17 1 0,18-18 16,-1 18-16,1-18 15,35 0-15,-35 0 16,-1 0-16,1 0 0,0-18 16,-1 18-16,18 18 15,-35-1-15,18 1 16,-18 0-16,0-1 16,0 1-16,0 0 15,-18-18-15,1 17 0,-1-17 16,1 0-16,-1 0 15,0-17-15,1-1 0,-1 0 16,0 1-16,18-1 16,-17 0-16,34 18 15</inkml:trace>
  <inkml:trace contextRef="#ctx0" brushRef="#br0" timeOffset="280130.0416">27287 18433 0,'0'17'0,"18"-17"15,-36-17-15,54 34 0,-1-17 0,0-17 16,0 17-16,1-18 0,-1-17 15,-17 17-15,-1 0 16,1-34-16,-18 34 0,-18 0 16,1 18-1,-1 0-15,-17 18 16,17 0-16,-35 17 0,53-18 16,-17 1-16,17 0 15,0-1-15,0 1 0,17-18 16,1 18-16,-1-18 0,36 0 15,-35 0 1,17 0-16,-17-18 0,0 18 16,-1 0-16,1 0 0,17 0 15,-17 0-15,-18 18 16,17-1-16,1 36 16,-18-35-16,0-1 0,-18 19 15,18-19-15,-17-17 0,17 18 16,-18-18-16,1 0 15,-1 0-15,-17-18 0,-1 1 16,19-1 0,-1 0-16,18 1 0,-18-1 15,1 1-15</inkml:trace>
  <inkml:trace contextRef="#ctx0" brushRef="#br0" timeOffset="293559.384">8096 16439 0,'-17'-17'0,"17"-1"0,-18 1 31,18-1-31,0 36 47,-18-1-47,18 36 0,0-18 16,0 106-16,-17-52 15,17-1-15,0 0 0,0 0 16,-18 0-16,18 1 16,0-1-16,0-18 0,0 19 15,0 16-15,-18 72 16,1-89-16,17-17 0,0-19 15,-18 1-15,18 0 0,0-17 16,0-1-16,0 0 16,0 0-16,0 1 15,0-1-15,0-17 0,0-1 16,18-17-16,-18 18 16,17 0-16,-17-1 15,18 1 1,17-1-16,-35 1 0,18-18 15,0 18-15,-1-18 16,1 17-16,0 1 16,17 0-16,0-18 0,-17 17 15,-1-17-15,19 0 0,-19 18 16,19-18-16,-1 18 16,0-18-16,36 17 0,-18-17 15,0 0-15,-1 18 16,1-18-16,18 0 0,-1 0 15,54 17-15,-54-17 16,1 0-16,-18 0 16,18 0-16,-1 0 0,18 0 15,-17 0-15,-1 0 0,1 0 16,17 0-16,-17 0 0,17 18 16,71 0-16,-71-18 15,0 0-15,0 0 16,-17 0-16,35 0 0,-18 0 15,88 0-15,-88 0 16,1 0-16,16 0 0,-16 0 16,16 0-16,-16 17 0,16-17 15,1 0-15,0 18 16,106 0-16,-106-18 16,-1 0-16,1 17 0,0-17 15,18 0-15,-19 18 0,1-18 16,0 0-16,123 0 15,-123 0-15,0 0 16,0 0-16,-18 0 0,88 0 16,-87 0-16,-19 0 15,-17 0-15,0 0 16,35-18-16,-52 18 0,-1 0 16,-18 0-16,1-17 0,0 17 15,-1-18-15,-17-17 16,0 17-16,0 0 15,-17 1-15,-1-18 0,0-1 16,1 1-16,-1 0 16,-17-71-16,17 53 0,18-18 15,-17 1-15,-19-1 0,1-87 16,17 69 0,-17 1-16,18-18 0,-19 18 15,-17-88-15,36 123 16,-1 0-16,0 0 0,1 0 15,-1 0-15,0 0 16,-17-35-16,18 35 16,-1 0-16,0 0 0,1 18 15,-1-18-15,0 18 0,1 0 16,17-1-16,-18 1 16,0-18-16,1 18 15,-1 17-15,1 18 16,17-17-16,-18 17 0,0-18 15,1 18-15,-19 0 16,-17-18-16,18 18 0,0 0 16,-18 0-16,0 0 0,0 0 15,-17 0-15,-1 0 16,-70-17-16,53 17 16,0 0-16,-18 0 0,0 17 15,-18-17-15,1 0 0,-18 0 16,0 0-16,0 0 15,-195 18-15,178-18 0,-19 0 16,1 0-16,-18 0 16,17 18-16,1-18 0,-18 17 15,0-17-15,18 18 0,-195 17 16,195-17 0,-1 17-16,19-17 0,-142 35 15,159-36-15,17 1 16,1-1-16</inkml:trace>
  <inkml:trace contextRef="#ctx0" brushRef="#br0" timeOffset="296299.7566">15152 16422 0,'0'0'0,"-18"0"16,18-18-16,0 1 15,-17 17-15,17 17 47,0 1-31,0 17-16,-18 18 15,18 0-15,0 17 0,0 89 16,-18-71-16,18 1 16,0 16-16,-17-16 0,17 16 15,-18 1-15,0 0 0,18 0 16,-17 0-16,-1-18 16,0 88-16,18-105 0,0 0 15,0-19-15,0 1 0,0-17 16,0 17-16,0-18 15,18-18-15,-18 1 0,35 17 16,-17-17-16,17-18 16,-17 18-16,17-18 0,18 0 15,-18 17-15,18-17 0,0 0 16,18 0-16,-1 18 16,89 0-16,-71-1 15,106 18-15,-106-17 16,36-18-16,-18 18 0,0-1 15,17-17-15,1 18 16,140-18-16,-140 0 0,-1 0 16,18 0-16,-17 0 15,17 0-15,-18 0 0,1 0 16,105 0-16,-123-18 16,0 18-16,-18 0 0,0-17 15,-17 17-15,-1 0 16,-17 0-16,-18 0 0,18-18 15,-35 18-15,35-18 16,-35 18-16,-1-17 0,1-1 16,-1 1-16,1-1 15,0-17-15,-18-1 0,17 1 16,19-88-16,-19 70 16,19-106-16,-19-17 15,1 70-15,-18-18 16,0 18-16,-18 1 15,18-19-15,-17-70 0,-1 88 16,0 0-16,18 18 16,0 0-16,-17 17 0,17 19 15,0-1-15,-18 17 0,18 19 16,-18-1-16,-35-17 16,18 17-16,0 1 15,-18 17-15,-71-18 0,36 0 16,0 18-16,-18 0 15,-17-17-15,-1 17 0,-176 0 16,-52 0 0,158 0-16,-18 0 0,18 17 15,0-17-15,0 18 16,18 0-16,17-18 0,0 17 16,36 1-16,-1-1 0,1-17 15,34 18-15,19 0 16</inkml:trace>
  <inkml:trace contextRef="#ctx0" brushRef="#br0" timeOffset="297408.7151">21114 16334 0,'-18'-18'0,"36"36"0,-36-18 31,0 17-15,18 19-16,0-1 0,0 0 15,0 36-15,0-1 16,-17 107-16,17-89 0,-18 18 16,1-1-16,-19-16 15,19 16-15,-19-16 0,19 17 16,-19-18-16,19 0 15,17 53-15,0-88 16,17 0-16,19-18 0,52 36 16,-35-36-16,0-17 0,35-1 15,-17-17-15,34 18 16,-16-18-16,16 18 0,1-18 16,124 35-16,-107-18 15,-17 1-15,17 17 0,-17-17 16,0 0-16,-18-18 15,89 17-15,-107-17 0,1 18 16,-36-18-16,0-18 16,-17 18-16,-1 0 0,1-17 15,-18-1-15,0 0 16,0-17-16,-18 17 0,1-17 16,-1-35-16,1-1 15,-1 18-15,0-35 16,18 0-16,0 0 0,0-18 15,18 0-15,0 0 0,-1 18 16,36-71-16,-18 89 16,1-19-16,-1 19 15,0-1-15,-17 1 0,17 17 16,18-35-16,-35 52 16,-1 19-16,-17-1 0,0 0 15,-17 18-15,-19-17 16,1-1-16,-88 0 0,52 18 15,-35-17-15,0 17 16,-17-18-16,-36 18 0,18-17 16,-35-1-16,17 18 0,0 0 15,0 0-15,18 0 16,18 18-16,-71 34 0,123-16 16,18-1-16</inkml:trace>
  <inkml:trace contextRef="#ctx0" brushRef="#br0" timeOffset="298982.2865">25294 16281 0,'18'17'32,"-18"1"-32,0 0 15,17 17-15,-17 53 16,0-35-16,18 18 0,-18 17 15,18 106-15,-18-88 16,0-18-16,0 18 0,-18 17 16,18 1-16,0-1 15,0 18-15,0-17 0,18-19 16,-18 72-16,0-107 16,17 1-16,-17-18 0,18 0 15,-18 0-15,0-18 16,0 0-16,18 1 0,-18-1 15,17-18-15,1 19 16,0-36-16,-1 17 0,1 1 16,-1-18-16,19 0 0,-19 18 15,1-18-15,0 0 16,52 17-16,-34-17 16,16 0-16,1 0 0,18 18 15,-1-18-15,19 0 0,122 18 16,-105-18-16,35 17 15,-17 1-15,-1-18 16,18 18-16,142-1 0,-142 1 16,0-18-16,0 17 15,-18-17-15,1 0 0,-18 0 16,52 18-16,-105-36 16,0 18-16,-35 0 0,17-17 15,-17 17-15,-1 0 16,-17-18 15,18 18-15,0-17-16,-18-1 15,0-17-15,0-1 0,0 1 16,0 0-16,17-18 16,-17-18-16,0-87 15,18 52-15,-18 0 16,18 0-16,-18-35 0,17 0 0,1-18 15,0 18-15,-1 0 16,1 17-16,-18 19 0,17 16 16,-17 1-16,0 35 0,0 0 15,0-17-15,-17 52 16,17-17-16,0 17 16,17 1-16,1-19 0,0 36 15,-18-17-15,17-1 16,-17 0-16,-17 18 15,-1 0-15,-17 0 16,0 0-16,-18 0 0,0-17 16,-18 17-16,-17 0 0,-18-18 15,0-17-15,-17 17 16,-195-35-16,160 18 16,-36 17-16,0 1 0,-195-19 15,195 36-15,-17 0 16,-1 0-16,18 18 0,0 0 15,18-1-15,35 1 16,-106 0-16,158-1 16,19-17-16</inkml:trace>
  <inkml:trace contextRef="#ctx0" brushRef="#br0" timeOffset="326945.0234">10442 3316 0,'18'18'0,"-18"-1"0,0 1 15,0 17-15,0 18 16,18-17-16,-1-19 16,-17 1-16,18-18 0,-1 17 15,1-17-15,0-17 16</inkml:trace>
  <inkml:trace contextRef="#ctx0" brushRef="#br0" timeOffset="327061.0676">10583 3422 0,'18'18'0,"17"35"31,-17-36-15,0 1-16</inkml:trace>
  <inkml:trace contextRef="#ctx0" brushRef="#br0" timeOffset="327408.1063">11007 3440 0,'-18'0'15,"36"0"-15,-54-18 0,1 18 16,0 0-16,-18 35 16,18-17-16,-18 35 15,35-18-15,18-17 16,18 52-16,-1-52 0,19 17 16,17-17-16,-1-1 15,54 36-15,-53-35 16,0 0-16,0 17 15,-35-17-15,-18-1 16,-36 18-16,1-17 0,0 0 16,0-18-16,-18 17 15,17-17-15,-34 0 16,52 0-16,1-17 0,17-1 16,17 0-16</inkml:trace>
  <inkml:trace contextRef="#ctx0" brushRef="#br0" timeOffset="327576.1466">11359 3792 0,'0'18'16,"0"-36"-16,0 54 0,0-19 0,0 1 16,18 17-1,0-35-15,-1 18 16,1-18-16,0 0 15</inkml:trace>
  <inkml:trace contextRef="#ctx0" brushRef="#br0" timeOffset="327666.8999">11289 3598 0,'0'-17'15</inkml:trace>
  <inkml:trace contextRef="#ctx0" brushRef="#br0" timeOffset="328065.0526">11518 3933 0,'0'0'16,"0"18"-16,0-36 15,0-34 16,0 34-31,0-17 0,18 17 0,-18 0 16,17 1-16,1 17 16,0 0-16,-1 17 15,1 36-15,0-35 16,-18 0-16,17-1 16,-17 18-16,18-35 15,-18-17 16,0-1-15,0 1-16,18 17 0,-1-36 16,1 19-1,0 17-15,-1 0 16,-17 17 0,0 1-1,18-18 1</inkml:trace>
  <inkml:trace contextRef="#ctx0" brushRef="#br0" timeOffset="328366.003">11959 4233 0,'18'53'16,"-1"-17"-16,-52-125 0,88 213 16,-53-107-16,0-34 15,-18-18 1,1 17-16,-1-17 15,18-1-15,-17-17 0,-1 18 16,18 0-16,0-18 0,0 18 16,0-1-16,35 1 15,-17 35-15,35 0 16,-36 18-16,1-18 16,-18 17-16,18 1 0,-36-18 15,-17 35-15,-1-35 16,19 18-16,-18-18 0,-1 0 15,19 0-15,-19-18 16,1-17-16,17 17 0,18-70 16,0 53-16</inkml:trace>
  <inkml:trace contextRef="#ctx0" brushRef="#br0" timeOffset="328577.0892">12118 3351 0,'0'0'16,"0"36"0,0-1-16,0 0 15,0 18-15,18 0 0,-1 88 16,-17-88 0,0 18-16,18-36 0,-18 18 15,0 17-15,17-52 16,-17 0-16,18 17 15</inkml:trace>
  <inkml:trace contextRef="#ctx0" brushRef="#br0" timeOffset="328862.6814">12347 3916 0,'36'0'16,"-72"0"-16,89 0 0,-35-18 15,-1 1-15,1-1 16,-18 0-16,0 1 16,0-1-16,-18 18 0,18-18 15,-17 18-15,-1-17 16,-17 34-16,17-17 16,18 18-16,0 0 0,0 17 15,36 0-15,-1 0 16,0-17-16,0-18 0,1 18 15,52-18-15,-53-18 16,0 0-16,-17 18 0,0-17 16,-1-1-16</inkml:trace>
  <inkml:trace contextRef="#ctx0" brushRef="#br0" timeOffset="329061.2644">12753 3316 0,'0'0'0,"0"18"16,-18-1-16,18 19 16,0-19-16,0 19 0,0-19 15,0 19-15,0-19 16</inkml:trace>
  <inkml:trace contextRef="#ctx0" brushRef="#br0" timeOffset="329196.0874">12912 3387 0,'0'0'15,"0"35"-15,0-17 0,0 17 16,0-17-16,0-1 0,-18 1 15</inkml:trace>
  <inkml:trace contextRef="#ctx0" brushRef="#br0" timeOffset="331179.5425">10389 4092 0,'-17'18'0,"34"-36"0,-52 54 16,0-1-16,17-18 15,0 1-15,18 0 0,-17-1 16,17 1-16,-18 0 0,18-1 16,0 1-1,0 0-15</inkml:trace>
  <inkml:trace contextRef="#ctx0" brushRef="#br0" timeOffset="331421.0236">10160 4180 0,'0'18'0,"0"-36"16,0 54-16,-18-19 0,18 1 15,-17 17-15,17-17 0,0 17 16,17 0-16,-17-17 16,18 0-16,0-1 0,-1-17 15,1 0-15,0 18 16,17-36-16,-18 18 16,1 0-16,0-17 0,-1 17 15</inkml:trace>
  <inkml:trace contextRef="#ctx0" brushRef="#br0" timeOffset="333507.7168">24165 5909 0,'0'-18'47,"18"18"-47,17-35 16,0 17-16,1-34 0,17 16 16,0-17-16,52-70 15,-52 52-15,-17 18 0,17-17 16,-36 17-16,18 0 15,-17 0-15,0 18 0,-18 17 16,0-17-16,0 17 16,-18 1-16,-52 34 31</inkml:trace>
  <inkml:trace contextRef="#ctx0" brushRef="#br0" timeOffset="333816.9027">24095 5644 0,'-18'18'15,"18"17"1,0 1-16,-18 17 0,1-1 16,17-16-16,0 17 15,17 0-15,1-36 0,0 1 16,-1 0-16,19-18 16,17 0-16,-18 0 0,18-18 15,0 18-15,-18-18 0,0 18 16,1 0-16</inkml:trace>
  <inkml:trace contextRef="#ctx0" brushRef="#br0" timeOffset="334968.3826">24765 3916 0,'0'53'31,"18"-18"-31,-18 0 0,17 18 15,1-35-15,-18 0 16,18-1-16</inkml:trace>
  <inkml:trace contextRef="#ctx0" brushRef="#br0" timeOffset="335113.4759">24888 4022 0,'18'0'0,"0"53"15,-1-36 1,-17 19-16,18-1 16,-18 0-16,18 0 0</inkml:trace>
  <inkml:trace contextRef="#ctx0" brushRef="#br0" timeOffset="335558.5026">25259 4198 0,'-18'0'15,"1"0"-15,-1 35 16,0-17-16,1 17 0,-1 18 16,0-18-16,18 18 0,0 0 15,18 35 1,0-35-16,35 0 0,-18-35 15,0 0-15,0-18 16,1 0-16,-19 0 0,19-18 16,-19 0-16,-17 1 0,18 17 15,-18-36-15,-18 19 16,18-1-16,-17 18 16,-1 0-16,18 18 15,0-1-15,0 1 0,0 0 16,35 17-16,-17-17 15,17-18-15,0 0 0,1 0 16,-1 0-16,36-36 16,-54 19-16,1-1 15,-18 0-15,0 1 0,-18-19 16,1 19-16,-19-1 16,19 1-16,-19 17 0,19 0 15,-1 0-15,18 17 16</inkml:trace>
  <inkml:trace contextRef="#ctx0" brushRef="#br0" timeOffset="336150.8145">25770 4674 0,'0'-17'31,"0"-1"-31,0 0 15,0 1-15,18-1 0,0 0 16,-1 18-16,1-17 0,0 17 16,-1 0-16,1 0 15,-18 17 1,0 1-16,18 0 0,-18-1 16,17 1-1,1-18 1,-18-18 15,0 1-31,17 17 16,1 0-1,-18 17 1,18 1-16,-18 0 0,0 17 16,17 36-16,1-36 15,-18 0-15,0 0 0,18 1 16,-18-19-16,0 19 15,0-19-15,-18-17 16,0-17-16,18-1 16,-17-17-16,17-1 15,0-17-15,0 18 0,0-18 0,0 18 16,35-53 0,-17 70-16,-1-17 0,19 35 15,16 0-15,-34 0 16,0 17-16,-1 1 0,-17 0 15,0-1 1,-17-17-16,-1 18 0,0-18 16,-17 18-16,-35-18 15,34 0-15,1-18 0,17 18 16,18-18-16,0 1 16,0-1-16</inkml:trace>
  <inkml:trace contextRef="#ctx0" brushRef="#br0" timeOffset="336880.7271">26300 4075 0,'-18'0'0,"36"0"16,-54 0-16,19 17 16,17 19-16,-18 16 0,18 1 15,0 0-15,0 0 16,0 71-16,18-71 15,-18-18-15,17 0 0,1 0 16,0-17-16,-1 0 0,1-18 16,0 0-16,-1 0 0,18 0 15,-17-18-15,0 18 16,-1-18-16,1 18 16,0-17-16,-1-1 15,-17 0-15,0 1 16,-17-1-1,-1 1-15,0 17 0,1-18 0,-1 18 16,0 0-16,1 18 0,-1-18 16,18 17-16,-17-17 15,17 18-15,0-1 0,0 1 16,17 0-16,1-1 16,17 1-16,-17 0 0,52-1 15,-52 1-15,17-18 16,0 0-16,-17 0 0,0 18 15,-1-18-15,-17-18 16,0 0-16,0 1 16,0-1-16,-17 0 15,17 1 1,0 34 0,88 19 15,-18-19-31,-34-17 15,-1 18-15,36-18 16,-54 0-16,1-18 0,-18 1 31,0-1-31,-18 0 16,1 1-16,17-1 0,-18 0 16,0 1-16,1 17 15,-1 0 1,18 17-1,-18 1-15,18 0 0,0-1 16,0 19-16,0-19 0,0 1 16,0 0-16</inkml:trace>
  <inkml:trace contextRef="#ctx0" brushRef="#br0" timeOffset="337058.4024">27040 4092 0,'0'36'0,"0"-72"0,-17 89 0,17-18 15,17-17-15,1-18 16</inkml:trace>
  <inkml:trace contextRef="#ctx0" brushRef="#br0" timeOffset="337191.9135">27252 4022 0,'0'17'0,"0"-34"0,0 52 16,0-17-16,0 17 15,0-17-15,0-1 16,0 18-16,0-17 0</inkml:trace>
  <inkml:trace contextRef="#ctx0" brushRef="#br0" timeOffset="358936.1556">5715 13212 0,'0'17'15,"0"-34"-15,18 34 32,-1-17-17,1 0-15,17 0 16,36 0-16,-36-17 15,18-1-15,-18 18 16,1 0-16,-1-18 0,0 18 16,0 0-16,1 0 15,34-17-15,-52 17 0,17 0 16,-17 0-16,-1 0 16,1-18-16,0 18 15,-18-18 1,-18 18-16</inkml:trace>
  <inkml:trace contextRef="#ctx0" brushRef="#br0" timeOffset="359195.2959">6191 13018 0,'18'0'16,"0"0"-1,-1 0-15,36 0 16,-18 0-16,1 0 15,-1 0-15,0 0 0,0 0 16,1 17-16,34-17 16,-34 18-16,-19-1 0,1-17 15,-18 18-15,0 0 0,-35 70 32,-1-70-32,1 17 15,0 0-15,17 0 0,-17 1 16,-36 34-16</inkml:trace>
  <inkml:trace contextRef="#ctx0" brushRef="#br0" timeOffset="362457.5804">27234 12859 0,'0'0'0,"36"0"16,-1 0-16,18-18 16,0 18-16,70-18 15,-52 18-15,17-17 0,-17 17 16,17-18-16,0 1 16,0 17-16,-17-18 0,70 18 15,-88-18-15,0 18 16,-36 0-16,-34 0 15,-19 0-15</inkml:trace>
  <inkml:trace contextRef="#ctx0" brushRef="#br0" timeOffset="362811.7564">27499 12559 0,'0'0'0,"-18"0"15,-17 18-15,0-18 16,0 17-16,-1 1 0,1 17 15,-18-17-15,18-1 16,0 1-16,-18 17 0,17-17 16,-17 17-16,53-17 0,0 17 15,0-17-15,36-1 16,-1 19-16,0-1 16,106 18-16,-70-18 0,-1 0 15,19-17-15,-19 17 16,-17-17-16,0-18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0:18.5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2999 0,'18'0'31,"-36"0"94,18-18-109,-17 18-1,-1 0 1,1 0-16,-19 0 16,19 0-1,-19 0-15,19 0 16,-1 0-16,-17-18 15,17 18-15,-17 0 16,17 0 0,1-17-16,-36 17 15,17 17-15,19-17 0,-19 0 16,19 18-16,-18-18 0,-36 0 16,36 0-16,-36 18 15,36-18-15,-36 0 16,36 0-1,0 17-15,-18-17 0,-18 0 16,36 18-16,-18-18 16,18 0-16,-18 18 15,18-1-15,-54 1 16,54-18-16,0 0 0,-18 17 16,-18-17-16,36 0 15,17 0-15,1 0 16,-1 0-16,1 0 0,-19 0 15,19 0 1,-1 0 0,18 18-16,-18 0 31,1-1-15,-1 1-16,18 17 15,-18-17 1,18 35-16,0-18 15,0-17-15,0 17 0,0 18 16,0-35-16,0 52 16,0-35-1,0 1-15,0 34 16,0-34-16,18 52 16,-18-53-16,18 53 15,-18-53-15,17 54 16,-17-54-16,18 53 15,-18-35-15,0 35 16,0-35-16,18 53 16,-18-53-16,-18 53 15,18-53-15,-18 0 16,18 0-16,0-1 0,0 54 16,-17-70-1,17 69-15,0-69 16,0 69-16,0-52 15,17 0-15,-17 71 16,18-1-16,-18-70 16,18 0-16,-18 0 15,17 0-15,-17 0 0,18-18 16,-18 71-16,0-53 16,18 53-16,-18-53 15,17 17-15,-17-17 16,0 18-16,0-1 0,0 54 15,0-71-15,0 70 16,0-70-16,18 0 16,-18 35-16,0-35 15,0 0-15,0 35 16,0-35-16,17 0 16,-17 35-16,18-53 0,-18 71 15,18-70 1,-18 52-16,0-35 15,0 17 1,0 1-16,0-36 0,0 0 16,0 36-1,0-53-15,17 34 16,-17-16-16,18 17 16,-18-36-16,0 19 15,0-19-15,0 1 0,18 35 16,-18-18-16,17 18 15,-17-35-15,0 17 16,0 18-16,0-18 16,0-17-16,0 35 15,0-36-15,0 1 0,0 17 16,0-17-16,0-1 0,0 19 16,18-19-1,-18 1-15,0 0 0,18-1 16,-18 1-16,17 17 15,1-17 1,0 17 0,-1-17-16,1-1 15,-1-17-15,19 18 16,-19-18-16,19 18 16,-19-18-16,1 0 15,35 0-15,-36-18 16,19 18-16,-1 0 0,36-18 15,-36 18 1,35-17-16,-34 17 16,-1 0-16,-17 0 0,52-18 15,-35 18-15,1 0 16,17 0 0,-18 18-16,0-18 0,36 17 15,-18-17-15,-18 0 16,18 18-16,35-18 15,-53 18-15,18-18 16,-17 0-16,16 0 0,-16-18 0,-1 18 16,0-18-1,-17 18-15,17 0 16,-35-17-16,18 17 16,-1-18 15,-17 0-16,0 1-15,18-1 0,-18-17 16,18 0-16,-1 17 16,-17 0-16,18-35 15,-18 18-15,0 18 0,18-19 16,-18 1-16,0 0 0,0-18 16,-18 17-16,18-52 15,0 53 1,0-18-16,0-35 15,0 53-15,0-18 0,18-71 16,-18 71 0,0-17-16,17-71 15,-17 70-15,-17-70 16,17 53-16,0-71 16,0 71-16,0-89 15,0 89-15,0 0 16,0 0-16,0-18 0,-18-88 15,18 106-15,0-106 16,0 88-16,0 18 16,18 0-16,-1-106 15,-17 105-15,18-105 16,-18 88-16,18 1 16,-18-1-16,0 0 0,0 0 15,0-106-15,0 107 16,-36-107-16,19 106 15,-19-88 1,19 35-16,-1 106 16,18 1-16,-18-37 15,18 36-15,0-17 16,0 35-16,0-54 16,0 54-16,18-53 15,-18 35-15,0-18 16,-18 36-16,1-18 15,-1 36-15,1 17 16,-1-18-16,-17 18 16,17 0-16,-35 18 15,35-18-15,1 0 0,-36 17 16,35-17 0,-52 0-16,34 0 15,-17 18-15,18 0 16,0-1-16</inkml:trace>
  <inkml:trace contextRef="#ctx0" brushRef="#br0" timeOffset="11024.68">1252 10248 0,'0'0'0,"0"18"16,18-18-1,0 0-15,-1 0 16,36-18-16,-18 1 16,1-1-16,-1-17 15,0-1-15,18 1 0,0-53 16,-18 35-16,1-53 16,-36 53-16,17-35 15,-17 35-15,-17 18 16,-19 0-16,19 17 15,-18 18-15,17 0 16,0 53 0,1 0-16,17 0 0,-18 17 15,18 1-15,0-1 0,0 89 16,0-71-16,18-17 16,-18 70-16,0-88 15,0 35 1,-18-53-16,-17 1 15,-1-19-15,1-17 16,17-17-16,1-19 16,-1 19-16,18-71 0,0 70 15,18-35 1,-1 35-16,1 18 0,35 0 16,-18 18-16,18 35 15,-17-35-15,-1 34 16,-18-16-16,19-1 15,-19 0-15</inkml:trace>
  <inkml:trace contextRef="#ctx0" brushRef="#br0" timeOffset="11736.8318">1976 10336 0,'-53'0'0,"106"0"0,-124 18 16,53 0-16,-35 17 15,53 0-15,-17-17 16,17 35-16,17-36 16,1 1-16,35 0 15,-18-18-15,1-18 0,-19 0 16,18 1-16,18-18 15,-53 17-15,18 0 0,-18 1 16,0-1-16,-35-17 16,17 35-16,0 0 15,1 0-15,-18 0 16,17 17 0,18 1-16,0 0 0,0-1 15,0 1-15,35-18 0,18 18 16,-35-18-16,52 0 15,-52-18-15,0 18 16,-1 0-16,1-18 16,-18 1-16,0-1 15,0 0-15,-18 18 16,18 18 15,18 0-31,0-1 16,17 1-16,18 0 15,-36-1-15,36 18 16,-17 1-16,-19-1 16,1 0-16,-1 71 15,-17 18-15,-17-72 16,-1-16-16,1 17 0,-1-36 16,-35 19-16,18-36 15,-18 0 1,18-18-16,-1-35 15,19 0-15,17-35 16,0 35-16,53-35 16,-18 53-16,53-36 15,-53 53-15,1 1 16,16-19-16,-34 19 16,0 17-16,-36 17 15</inkml:trace>
  <inkml:trace contextRef="#ctx0" brushRef="#br0" timeOffset="12574.2244">2469 10495 0,'-17'-17'16,"34"17"15,-17-18-16,18 18 1,0-18-16,-1 1 16,-17-1-16,18 0 0,-18 1 15,0-1-15,-18 0 0,1-17 16,-1 35-16,0 0 16,-17 0-1,18 0-15,-1 35 16,0-17-16,18 0 0,0 17 15,18-17-15,17 35 16,0-18-16,36-18 16,-36 1-16,36-18 15,-54 0-15,19-18 16,-19 1-16,-17-1 16,-17 1-16,-1-19 15,0 19-15,1-1 16,17 0-16,17 18 31,36 0-31,-17 18 16,-1-18-16,0 0 0,1 0 15,-19 0-15,1 0 16</inkml:trace>
  <inkml:trace contextRef="#ctx0" brushRef="#br0" timeOffset="13171.4637">3651 10478 0,'0'0'0,"36"-36"15,-19 19-15,1-19 0,17-17 0,0-52 16,-35 52-1,18-71-15,-18 54 16,-35-54-16,-18 36 16,18 53-16,-18-1 15,17 19-15,19 34 16,-1 1-16,0 17 16,1 18-16,17 53 15,17-35-15,19-18 0,-1 17 16,53 18-16,-35-52 15,0-19-15,53 18 16,-53-35-16,53-17 16,-71-1-16</inkml:trace>
  <inkml:trace contextRef="#ctx0" brushRef="#br0" timeOffset="13308.6323">4216 9843 0,'-18'0'16,"18"17"-16,0 1 0,18 17 15</inkml:trace>
  <inkml:trace contextRef="#ctx0" brushRef="#br0" timeOffset="13412.0271">4357 10195 0,'-18'0'16,"1"0"0</inkml:trace>
  <inkml:trace contextRef="#ctx0" brushRef="#br0" timeOffset="15129.0932">5327 9578 0,'0'0'15,"18"-18"-15,-18 36 16,-18 88 0,18-18-16,18 88 15,-18-87-15,17 69 16,36-52-1,-35-71-15,17-17 0,36 0 16,-54-18 0,19 0-16,34-53 15,-52 17-15,-18 1 0,17-53 16,-17 70-16,0-35 16,0 71-1,18 17 1,0 1-16,17 34 15,0-52-15,36-1 16,-36 1 0,0-18-16,36-18 0,-53 1 15,-1-36 1,-17 18-16,-17-36 16,-1 36-16,-35-53 15,35 35-15,1 17 16,-1 1-16,18 0 0,-18 0 15</inkml:trace>
  <inkml:trace contextRef="#ctx0" brushRef="#br0" timeOffset="15378.2119">6174 9560 0,'35'-17'0,"-17"-1"15,17 0 1,-18 1-16,19 17 0</inkml:trace>
  <inkml:trace contextRef="#ctx0" brushRef="#br0" timeOffset="15606.6717">6209 9507 0,'0'18'16,"0"0"-16,0 17 15,18 0-15,-18 0 16,0 1-16,0 34 16,17-17-1,-17-35-15,18 0 0,17-1 16,-17 1-16,-1-18 16,19 0-16,-19 0 0,19 0 15</inkml:trace>
  <inkml:trace contextRef="#ctx0" brushRef="#br0" timeOffset="15963.9373">6509 9807 0,'17'0'15,"1"0"-15,0-35 16,-1 0 0,-17 17-16,0 0 15,18-35-15,-18 18 16,0-18-16,-18 36 16,18-1-16,-17 0 15,17 1-15,-18 17 16,18 17-16,0 19 15,0-1-15,0 0 16,18 18-16,-1-18 16,1-17-16,17 17 15,-17-35-15,0 0 0,-1 0 16,1 0 0,-1 0-16</inkml:trace>
  <inkml:trace contextRef="#ctx0" brushRef="#br0" timeOffset="16267.9314">6720 9472 0,'0'0'0,"18"0"16,0-18 0,-1 18-16,1 0 0,0 0 15,-1 0-15,1 18 16,-18 0-16,18 17 15,-1 0-15,-17-17 16,0 0-16,18 17 0,-1-18 16,-17 1-16,18 0 15,-18-1-15,-18-17 32,1 0-17,-1 0-15,1 0 16,-1 0-16,0 0 15,1 36 1</inkml:trace>
  <inkml:trace contextRef="#ctx0" brushRef="#br0" timeOffset="16447.4963">7126 10089 0,'-18'71'16,"36"-142"-16,-53 160 0,0-54 0,-18 0 15,17-17-15,19-1 16</inkml:trace>
  <inkml:trace contextRef="#ctx0" brushRef="#br0" timeOffset="17431.5669">7620 9454 0,'0'18'16,"0"35"-1,0 0-15,18 0 16,-1 17-16,19 89 16,-36-71-16,17-17 0,1 52 15,-18-87-15,0-19 16,0 19-16,17-54 31,1-35-31,17 35 16,18-35-16,-35 36 15,35 17-15,-18 0 16,0 0-16,1 0 0,17 53 16,-36-36-16,-17 1 15,0 17-15,-17-17 0,-19 17 16,1-17-16,-18-1 15,0 1-15,0 0 0,-35-1 16,35-17-16,36 0 0,-1-17 16,0-19-16,36 19 0,0-18 15</inkml:trace>
  <inkml:trace contextRef="#ctx0" brushRef="#br0" timeOffset="17726.4559">8132 9313 0,'17'0'16,"18"0"-16,18 0 15,-17 0-15,34-17 16,-52 17-16,-1 0 16,1 0-16</inkml:trace>
  <inkml:trace contextRef="#ctx0" brushRef="#br0" timeOffset="17936.9705">8237 9349 0,'0'0'16,"0"53"-16,-17-18 0,-1 53 15,0-53-15,18 53 16,0-52-16,0 17 15,18-36-15,35 19 16,-35-19-16,17-17 16,18 0-1,-18 0-15,-17 0 0</inkml:trace>
  <inkml:trace contextRef="#ctx0" brushRef="#br0" timeOffset="18292.4054">8484 9754 0,'18'-17'31,"0"-19"-15,-1 1-16,1 17 15,0-52-15,-18 52 16,0-17-16,0 17 0,0-17 16,-18 35-1,0 18 1,1-1-16,17 19 16,-18 17-16,18-18 15,0-18-15,18 19 0,-1-19 16,19 36-1,-19-53-15,18 18 16,1-18-16,-19 0 0,19-35 16</inkml:trace>
  <inkml:trace contextRef="#ctx0" brushRef="#br0" timeOffset="18604.9012">8714 9384 0,'35'-18'16,"-70"36"-16,88-36 0,-18 18 16,0 0-1,0 0-15,-17 0 16,0 18-16,-18 0 16,17 17-16,-17-18 15,0 1-15,0 17 0,0 36 16,0-36-1,18 53-15,-18-70 16,18 53-16,-1-54 16,-17 1-16,0 0 15,-17-18 1,-19 0 0,19-18-16,-19 18 15,19-18-15</inkml:trace>
  <inkml:trace contextRef="#ctx0" brushRef="#br0" timeOffset="20028.1051">1252 11448 0,'0'35'16,"0"0"0,0 36-16,18 52 0,0-35 15,-1 1-15,1-19 16,0 1-16,17 52 15,-18-88-15,1-17 16,0 0-16</inkml:trace>
  <inkml:trace contextRef="#ctx0" brushRef="#br0" timeOffset="20216.9317">1288 11553 0,'0'0'16,"35"-17"-16,0-1 16,36 1-16,-36 17 15,36-18-15,-54 18 16,1 18-16,-18-1 0,0 1 16,-18-1-16</inkml:trace>
  <inkml:trace contextRef="#ctx0" brushRef="#br0" timeOffset="20328.5494">1341 11836 0,'52'0'15,"-104"0"-15,140 0 0,-53 0 0,36-18 16,-36 0-16</inkml:trace>
  <inkml:trace contextRef="#ctx0" brushRef="#br0" timeOffset="20562.2639">1552 11959 0,'18'53'15,"0"-35"-15,17-1 0,0 19 16,0-36 0,-17 0-16,0 0 0,-1 0 0,1 0 15,0-18 1,-18 0-16,-18-17 15,0 17-15,-35-17 16,36 18-16,-19-19 16,1 36-1,18 0-15</inkml:trace>
  <inkml:trace contextRef="#ctx0" brushRef="#br0" timeOffset="20786.0859">1940 12136 0,'-17'-36'15,"17"19"-15,-18-54 16,18 36-16,0-36 16,0 36-1,0 0-15,0 17 0,18-17 16,17 35-1,-17 17-15,-1 19 16,1-36-16</inkml:trace>
  <inkml:trace contextRef="#ctx0" brushRef="#br0" timeOffset="21456.6037">2170 11871 0,'0'18'15,"0"35"1,0-36 0,0 36-16,17-35 0,1-1 15,0 1 1,-1-18-16,-17-18 15,0 1 1,0-1 0,0 0-1,0 1-15,18 17 16,-1 0-16,1 17 16,17-17-1,-17 18-15,0-18 0,17 0 0,-17 0 16,-1 0-16,1-18 15,-18 1 1,-18-1-16,1 18 16,-1-17-16,0-1 0,1 0 15,-1 1 1,36 17 0</inkml:trace>
  <inkml:trace contextRef="#ctx0" brushRef="#br0" timeOffset="22072.7725">2628 11889 0,'-17'0'16,"34"0"-16,-52 0 0,17 17 16,18 1-16,-17 0 0,17-1 15,17 1-15,19-1 16,-19-17-1,1 0-15,-1 0 16,-17-17 0,0-1-16,-17 1 15,17-1-15,17 18 47,19 18-47,-19-18 16,36 17-16,-35-17 15,0 0-15,-1 0 0,1 18 16,-36-18 15,36 0 16,17 0-31,-17 0-1,17 0-15,-17-18 16,-1-17-16,-17 17 16,0-35-1,0 18-15,0 0 0,0 0 16,-17-1-16,-1-52 16,-17 53-16,0-1 15,17 19-15,-17 17 16,35 17-16,0 54 15,17-36-15,19 36 16,16-18 0,54 0-1,-70-36-15,16 1 16,-34-18-16</inkml:trace>
  <inkml:trace contextRef="#ctx0" brushRef="#br0" timeOffset="22202.5876">3210 11483 0,'0'18'0</inkml:trace>
  <inkml:trace contextRef="#ctx0" brushRef="#br0" timeOffset="22331.1691">3334 11783 0,'17'0'16</inkml:trace>
  <inkml:trace contextRef="#ctx0" brushRef="#br0" timeOffset="24709.9331">4198 11183 0,'18'35'16,"-18"1"-16,17 69 15,1-34-15,0 88 16,-1-89 0,-17 1-16,18-18 0,0-18 15,-18 0-15,35 1 16,-35-19-16,35-34 16</inkml:trace>
  <inkml:trace contextRef="#ctx0" brushRef="#br0" timeOffset="24984.6171">4480 11783 0,'0'70'16,"0"-140"-16,0 176 0,18-89 0,-18 1 16,0-36-1,0 1-15,18-54 16,-18 53-16,17-52 15,-17 52 1,18 1-16,-1 17 0,1 0 16,0 17-1,-1 1-15,-17 0 16,18 17-16,-18-18 0,18 36 16,-18-35-16,17-18 15,-17 18-15,18-18 0</inkml:trace>
  <inkml:trace contextRef="#ctx0" brushRef="#br0" timeOffset="25317.0351">4833 11906 0,'0'0'0,"35"88"0,-17-35 16,-18 0-16,18 18 0,17 35 15,-35-71-15,18 18 16,-36-71-1,-17-70 1,17 35 0,-17-53-16,17 36 15,18-71-15,0 88 16,18 0-16,35-35 16,-18 70-16,-17 18 0,34 18 15,-34-1 1,0 1-16,-18 0 0,0 52 15,-18-35-15,-17 1 16,17-1-16,-17 0 16,17-17-16,1-18 0,17-18 15,17 18 1</inkml:trace>
  <inkml:trace contextRef="#ctx0" brushRef="#br0" timeOffset="25610.7468">5133 11783 0,'0'0'16,"0"17"-16,0 1 0,0 0 16,18-1-16,-18 19 15,17-19-15,1-17 16,-1 18-16,19-18 0,-19-18 16,1 1-1,0-1-15,-18 0 16,0-17-16,0 17 15,0 36 1,17 17 0,1-35-16,0 36 15,-1-19 1,1-17-16,17 18 16,-17-18-16,-1 0 0,1 0 15,0-18-15</inkml:trace>
  <inkml:trace contextRef="#ctx0" brushRef="#br0" timeOffset="25856.549">5468 11483 0,'18'0'16,"-1"0"-16,36-18 16,-17 18-16,-1 0 15,0 0-15,0 0 0,18-17 16,-17 17-16,-19 0 16,-17-18-1</inkml:trace>
  <inkml:trace contextRef="#ctx0" brushRef="#br0" timeOffset="26061.2668">5592 11077 0,'0'106'16,"17"-53"-16,1 18 15,-1 52-15,1-52 16,-18-1-16,18-17 0,-1 53 16,1-71-1,0 0-15,-18 1 0</inkml:trace>
  <inkml:trace contextRef="#ctx0" brushRef="#br0" timeOffset="27218.6498">7161 11624 0,'0'0'0,"-35"0"0,17-18 0,-52 18 16,35 0-1,17 0-15,-17 18 0,17 0 16,0 17-16,1-17 0,-1 17 15,18 35 1,18-34-16,-1-19 0,1 1 0,0 0 16,52 17-1,1-35-15,-36-18 16,0 18-16,-17-17 0,-18-1 16,18 0-16,-36-17 15,0 17-15,1 1 0,-1-1 16,0 18-1,18 18 1,36 35 0,-19-36-16,36 19 15,-17-19-15,-1 1 16,35-18-16,-34 0 16,-1 0-16,-17-18 0</inkml:trace>
  <inkml:trace contextRef="#ctx0" brushRef="#br0" timeOffset="27435.3994">7461 11007 0,'18'-18'15,"0"18"-15,34 0 16,-16 0-16,-1 0 0,0 0 16,1 0-16,-1 0 15,-18 0-15</inkml:trace>
  <inkml:trace contextRef="#ctx0" brushRef="#br0" timeOffset="27628.9808">7514 11113 0,'0'70'15,"0"-140"-15,0 175 0,0-69 0,0 17 16,18-36-16,-1 36 16,1-35-1,0-1-15,-1 1 0,1-18 16,0 18-16,35-18 15</inkml:trace>
  <inkml:trace contextRef="#ctx0" brushRef="#br0" timeOffset="27969.7044">7796 11377 0,'0'0'0,"0"-18"16,18 18-16,35-35 16,-35 0-16,17 17 15,-17-17-15,-1-18 16,1 0-16,-18 36 16,-18-19-16,18 19 0,-17-1 15,-19 0 1,19 18-16,-1 0 15,0 18-15,18 17 16,0 1-16,0-19 0,18 54 16,0-36-16,17 18 15,-17-35 1,-1 17-16,18-35 0,-17 17 16,0 1-16,-1-18 0</inkml:trace>
  <inkml:trace contextRef="#ctx0" brushRef="#br0" timeOffset="28138.7269">8149 11271 0,'18'0'15,"-1"0"-15,19 0 16,-19-17-16,36 17 15,-35 0-15</inkml:trace>
  <inkml:trace contextRef="#ctx0" brushRef="#br0" timeOffset="28325.7544">8414 11148 0,'0'17'15,"0"19"-15,0-1 16,0 0 0,0 1-16,0-19 15,17 1-15,1-18 16,-18 17-16</inkml:trace>
  <inkml:trace contextRef="#ctx0" brushRef="#br0" timeOffset="28675.5088">8520 10954 0,'17'0'15,"-34"0"-15,52-18 0,-17 18 0,-1 0 16,36-18-1,-18 18-15,1 0 16,-19 18-16,-17 0 0,18-1 16,-18 1-16,18 53 15,-18-1-15,0-52 16,0 17-16,0 0 16,17 1-16,-17-1 15,0-17-15,0-1 16,-17-17-1,-1 0 1,0 0-16</inkml:trace>
  <inkml:trace contextRef="#ctx0" brushRef="#br0" timeOffset="29972.0705">9243 11977 0,'-18'35'15,"-17"-17"-15,-18 52 16,18-34-16,-1-19 0,1 18 16,0 1-16</inkml:trace>
  <inkml:trace contextRef="#ctx0" brushRef="#br0" timeOffset="30906.7461">9895 11624 0,'0'0'16,"0"-18"-16,-35-17 0,35 17 15,-53 18 1,36 0-16,-19 18 0,19 0 16,-1 17-16,0 0 0,-17 54 15,35-37-15,35 19 16,1-36-16,52 1 16,-53-36-16,18 0 15,0 0-15,-18-18 16,36-17-16,-36-1 15,-35 19-15,0-19 0,-35-16 16,17 34-16,-17-17 16,-36 17-1,36 0-15,-35 18 16,52 0-16,0 0 16,36 18-1,35-18 1,-36 0-16,54 0 15,-53 0-15,17 0 16,-17 0-16,-1 0 16,1-18-16,-18 1 15,-18-1 1,18 0-16,0 1 16,0-1-16,0 0 15,18 36 1,-1 0-1,-17-1 1,36 36-16,-36-35 16,0 35-16,0-18 15,0 18 1,17-18-16,1 18 16,-18-35-16,18-18 0,-1 18 15,1-18-15,0 0 16,-18-18-16,0 0 15,0 1-15,17 17 0,-17-18 16,0-17 0</inkml:trace>
  <inkml:trace contextRef="#ctx0" brushRef="#br0" timeOffset="30994.3604">10283 11659 0,'0'18'16</inkml:trace>
  <inkml:trace contextRef="#ctx0" brushRef="#br0" timeOffset="31366.6627">10283 11695 0,'0'17'16,"-17"1"-1,17 0-15,0 34 16,0-34-16,17 35 16,1-35-16,-18-1 15,18-17-15,17-17 16</inkml:trace>
  <inkml:trace contextRef="#ctx0" brushRef="#br0" timeOffset="31561.9369">10354 11642 0,'18'0'16,"-1"-18"-16,36 0 15,0 1-15,0-1 16,-18 0-16,1-17 16,-1 18-1</inkml:trace>
  <inkml:trace contextRef="#ctx0" brushRef="#br0" timeOffset="31762.7225">10478 11271 0,'0'0'0,"0"36"0,-18 52 16,0-35-16,18 52 16,-17-52-16,17 0 15,0-17-15,17 17 0,-17-18 16,18 0-16,17 0 15</inkml:trace>
  <inkml:trace contextRef="#ctx0" brushRef="#br0" timeOffset="32118.2824">10689 11924 0,'18'123'15,"-36"-246"-15,36 299 0,-1-70 16,-17-53-16,18-18 0,-18 1 16,0-54-1,0-35 1,0 0-16,-18-35 16,18 35-1,-17-18-15,17 19 0,0-19 16,17-52-16,1 87 15,17-17-15,-17 53 16,17 0 0,-17 18-16,-18 17 0,0 1 15,-18-1-15,-17 18 16,17-18-16,-17 0 16,17-35-16,18-17 15,18-1 1</inkml:trace>
  <inkml:trace contextRef="#ctx0" brushRef="#br0" timeOffset="32585.2007">10989 11730 0,'0'0'0,"-18"35"0,1-17 16,17 17-16,0 0 15,0-17-15,17 0 16,1-1-16,0 1 0,-1-18 15,1 0-15,17 0 16,-17-18-16,0 1 16,-18-1-16,0 0 0,0-17 15,0 17-15,-18 18 16,36 18 0,-1 0-1,1-1 1,-1-17-16,19 0 15,-19 0-15,19 0 0,-19-17 16,19-36-16,-19 18 16,-17-1-16,18-34 15,-18 17-15,0 0 0,0-18 16,0 1-16,0 17 0,-18-18 16,1 1-16,-1 34 0,0-16 15,18 34 1,0 36-16,0 17 15,0 71 1,18-36-16,17 36 0,0-35 16,1 17-1,-1 0-15,-17-17 16,-18-36 0</inkml:trace>
  <inkml:trace contextRef="#ctx0" brushRef="#br0" timeOffset="32751.5214">11254 11501 0,'35'0'16,"-70"0"-16,105 0 0,-52 0 0,52 17 16,-52-17-16,35 0 15,-35 0-15</inkml:trace>
  <inkml:trace contextRef="#ctx0" brushRef="#br0" timeOffset="33909.2625">12506 11518 0,'0'0'15,"18"-17"-15,-18-1 0,0 0 16,0 1-16,-36-1 15,19 18-15,-54 0 16,1 0 0,-1 53-1,36-18-15,17-17 0,0 17 16,1 36-16,34-36 16,19 18-16,-1-35 15,53-1-15,-52-17 16,16 0-16,-16 0 0,-1-17 15,18-19 1,-35 1-16,-18 17 0,0-17 16,-18-18-16,18 18 15,-18 17-15,1 1 16,-1-1-16,0 18 0,1 0 16,17 18-16,0 34 15,17-34-15,36 53 16,-17-54-16,34 36 15,-35-35-15,1-18 16,-1 18-16</inkml:trace>
  <inkml:trace contextRef="#ctx0" brushRef="#br0" timeOffset="34231.1648">12735 10813 0,'0'0'0,"18"0"15,0-18-15,-1 18 0,18-18 16,1 18-16,-19-17 0,36 17 16,-35-18-16,0 18 15</inkml:trace>
  <inkml:trace contextRef="#ctx0" brushRef="#br0" timeOffset="34425.6541">12841 10866 0,'0'0'0,"0"17"0,0 54 15,0-36-15,0 36 16,0-36-16,0 0 0,0 0 15,0-17-15,18 0 0,17-1 16,-17 1-16,-1-18 16,1 0-16,0-18 0</inkml:trace>
  <inkml:trace contextRef="#ctx0" brushRef="#br0" timeOffset="34777.3265">13106 11165 0,'0'0'16,"35"0"-16,-17-17 0,17-1 16,-17 1-16,-1-19 15,1 19-15,-1-19 16,-17 1-16,0 17 0,0-17 0,0 0 15,-35 0-15,18-1 16,-1 19-16,0 17 16,1 0-1,-1 17-15,18 36 16,0-18-16,0 1 16,18 17-16,-1-18 15,19 0 1,-1 1-16,-18-19 0,19-17 15,-1 18-15,-17-18 16,-1 0-16</inkml:trace>
  <inkml:trace contextRef="#ctx0" brushRef="#br0" timeOffset="35116.6406">13406 10742 0,'0'0'0,"17"0"0,1 0 16,17-18 0,-17 18-16,-1-17 15,19 17-15,-19 0 0,1 0 16,0 0-16,-18 35 16,17-17-16,-17-1 15,0 19-15,0-1 0,0 0 16,18 53-1,0-52-15,-1 52 16,1-70-16,-1 34 16,-17-34-16,0 0 15,0-1-15,-17-17 16,-1 0-16,1 0 16,-1 0-16,-17 0 15,17 0-15,-17 0 16</inkml:trace>
  <inkml:trace contextRef="#ctx0" brushRef="#br1" timeOffset="56793.2018">1341 13212 0,'-18'0'16,"0"0"15,36 0-15,0 17 0,34-17-1,-34 18-15,35-1 16,-18-17-16,1 18 15,-19 0-15,19 17 16,-36-17-16,0 17 16,0 0-16,0 18 0,-18-18 15,0 36-15,1-36 16,17 1-16,0-19 16,17 18-16,-17-17 15,18-18-15,17 18 16,-17-18-16,35 17 15,-36-17-15,1 0 16,-36 0 0</inkml:trace>
  <inkml:trace contextRef="#ctx0" brushRef="#br1" timeOffset="56955.7899">1464 13547 0,'0'0'0,"35"0"16,-17 0 0,0 0-16,-1 17 0,1-17 15,0 0-15,-1 0 16,18 0-16,-35 18 0,36-18 16</inkml:trace>
  <inkml:trace contextRef="#ctx0" brushRef="#br1" timeOffset="57232.8771">1693 12859 0,'18'0'16,"17"0"0,-17 0-16,52-18 15,-52 18-15,17 0 16,-17-18-16,0 18 16,-1 0-16,1 0 0,-18 18 15</inkml:trace>
  <inkml:trace contextRef="#ctx0" brushRef="#br1" timeOffset="57816.4531">1711 12859 0,'0'17'63,"0"1"-47,18 17-16,-18 18 15,0-17-15,0-1 16,0-18-16,0 36 15,17-17-15,-17-19 0,18 1 16,0-18-16,-1 35 16,1-35-16,-1 0 0,1 0 15,17 0 1</inkml:trace>
  <inkml:trace contextRef="#ctx0" brushRef="#br1" timeOffset="58139.0792">1976 13194 0,'17'0'16,"1"-18"0,-1 1-1,1-1-15,17-35 16,-35 35-16,0 1 0,0-18 15,0-1-15,-17-17 16,-1 18-16,0 17 0,1 1 16,-1-1-16,1 18 15,-1 18-15,18 52 16,0-34 0,35 34-16,-17-35 15,35 18-15,-18-35 16,18 0-16,-18-18 15,1-18-15</inkml:trace>
  <inkml:trace contextRef="#ctx0" brushRef="#br1" timeOffset="58429.5063">2187 12841 0,'18'0'15,"0"0"1,-1 0-16,1 18 0,17-1 0,-17-17 16,-1 36-1,1-19-15,-18 1 0,18 35 16,-18-35-16,17 17 16,-17 0-16,0 18 15,0-18-15,0-17 16,-17-18-1,-1 0 1,0 0-16,1 0 16,-1-18-16,0 1 15</inkml:trace>
  <inkml:trace contextRef="#ctx0" brushRef="#br1" timeOffset="58595.2413">2575 13212 0,'36'0'15,"-19"-18"-15,1 18 16,-1 18 0</inkml:trace>
  <inkml:trace contextRef="#ctx0" brushRef="#br1" timeOffset="58705.922">2593 13529 0,'0'0'0,"35"0"0,-17 0 0,17 0 16,0-18-16</inkml:trace>
  <inkml:trace contextRef="#ctx0" brushRef="#br1" timeOffset="59336.5938">3316 12982 0,'-18'18'0,"18"0"16,-17 70-16,17-35 16,0 70-16,0-52 15,0-18-15,0 17 16,17-35-16,1 1 0,0-1 15,-1-17-15,19 17 16,-19-35-16,1-18 16,0 1-16,-18-1 15,17 0-15,1 18 16,17 0 0,0 0-16,18 18 15,-17-18-15,-1 0 0,0-18 16,0 1-16,36-19 15,-53 1-15,-1 17 0,-17-17 16,0-35 0,-17 34-16,-19 1 0,19 0 15,-19 17-15,1-17 0,0-18 16,17 35-16,18-17 16</inkml:trace>
  <inkml:trace contextRef="#ctx0" brushRef="#br1" timeOffset="59539.1379">3845 12753 0,'0'0'0,"18"0"15,35 0 1,-18 0-16,-17 0 15,17 0-15,-17 0 16,-1 0 0</inkml:trace>
  <inkml:trace contextRef="#ctx0" brushRef="#br1" timeOffset="59657.9422">3881 12859 0,'0'53'15,"0"-106"-15,17 141 16,-17-53-16,18 1 0,-1-19 15,1 1-15,17 17 16,1-17-16,-19-18 16</inkml:trace>
  <inkml:trace contextRef="#ctx0" brushRef="#br1" timeOffset="59992.7715">4110 13035 0,'18'0'16,"-1"-17"-1,1-1-15,-1 0 0,19-17 16,-19 0-16,-17 17 16,0 0-16,0-17 0,0 17 15,-17-34 1,-1 34-16,0-17 0,18 17 15,-17 18-15,-1-18 0,1 36 16,-1 0-16,18 17 16,0 0-16,35 36 15,-17-36-15,35 18 16,-36-35-16,36 17 16,-17-35-16,16 0 15,-34 0-15,0-18 16</inkml:trace>
  <inkml:trace contextRef="#ctx0" brushRef="#br1" timeOffset="60268.5185">4392 12682 0,'18'-17'16,"-1"17"-16,19 17 15,-19-17 1,19 36-16,-19-19 15,1 1-15,-18 0 0,17 17 16,-17 0-16,18 36 16,-18-36-16,18 36 15,-18-36-15,0-18 16,0 1-16,-18-18 16,-17-18-1,17 1-15,-52-1 16,52 18-16,-35 0 15</inkml:trace>
  <inkml:trace contextRef="#ctx0" brushRef="#br1" timeOffset="61181.0312">4904 13300 0,'0'0'0,"0"-18"0,-18-17 16,0 17-16,1 18 16,-1 0-16,0 0 0,-34 18 15,34-1 1,-17 19-16,-1 34 16,36-17-16,-17-18 0,17 18 15,0-17-15,0-19 0,35 19 16,-17-19-16,52-17 15,-52-17-15,52-19 16,-52 19 0,0-19-16,-18 19 0,17-36 15,-17 18-15,-17 17 16,-1-17-16,0 35 16,18 17-1,0 1-15,0 17 16,18 18-16,0-35 15,-1-1-15,1 1 16,17 0-16,-17-18 0,17 0 0,18 0 16,-35-18-1,-1 0-15</inkml:trace>
  <inkml:trace contextRef="#ctx0" brushRef="#br1" timeOffset="61379.5591">5062 12735 0,'18'0'0,"35"0"16,-35 0-16,17 0 15,0 0-15,0 0 16,1 0-16,-19 0 0,1 0 15</inkml:trace>
  <inkml:trace contextRef="#ctx0" brushRef="#br1" timeOffset="61536.4759">5186 12806 0,'0'0'15,"0"53"-15,0-36 0,0 36 16,0-17-16,0-19 15,17 1-15,-17 0 0,18 17 16,0-18-16</inkml:trace>
  <inkml:trace contextRef="#ctx0" brushRef="#br1" timeOffset="61870.5475">5327 13088 0,'0'0'16,"0"18"-16,18-36 16,-1 18-16,19-35 15,-19 17-15,1 1 16,-1-19-16,-17 19 0,0-19 16,0 19-16,0-19 0,0-34 15,-17 52-15,-1-17 16,1 17-16,-1 18 15,18 36 1,0-19 0,0 1-16,0 35 15,0-36-15,18 36 16,-1-17-16,1-1 16,-18-17-16,17-1 0,1 1 15,0-1-15,17 1 16,-17-18-16</inkml:trace>
  <inkml:trace contextRef="#ctx0" brushRef="#br1" timeOffset="62072.2908">5609 12912 0,'18'0'15,"-1"0"1,19 0-16,-19 0 16,1 0-16,0-18 0,-1 18 15,1 0-15</inkml:trace>
  <inkml:trace contextRef="#ctx0" brushRef="#br1" timeOffset="62288.0273">5909 12788 0,'-18'0'16,"18"35"-1,0 1-15,0 17 16,0-36-16,0 1 15,18 0-15,-18-1 0,18 1 16,-18 0-16,17-18 0</inkml:trace>
  <inkml:trace contextRef="#ctx0" brushRef="#br1" timeOffset="62672.3032">6085 12735 0,'18'0'31,"0"0"-16,17 0-15,-17 0 16,17 18-16,-17 0 16,-1 17-16,1 18 15,-18-18-15,17 0 16,-17 1-16,0-19 0,0 19 16,0-19-16,0 18 15,-17-35-15,-1 18 16,1-18-1,-19-18-15,19 1 16,-1-1 0</inkml:trace>
  <inkml:trace contextRef="#ctx0" brushRef="#br1" timeOffset="62881.5296">6368 13458 0,'35'0'0,"18"0"15,-36 0-15,19 0 16,-19-17-16,36 17 15</inkml:trace>
  <inkml:trace contextRef="#ctx0" brushRef="#br1" timeOffset="63032.4487">6491 13406 0,'0'0'16,"0"35"-16,0 35 15,0-34-15,0-19 0,18 36 16,-18-35-16</inkml:trace>
  <inkml:trace contextRef="#ctx0" brushRef="#br1" timeOffset="63628.1955">6985 12912 0,'0'0'0,"0"35"0,18 18 16,-18 0-16,17 0 16,1 17-16,0 1 0,-1 70 15,-17-88-15,0 0 0,18 35 16,-18-70-16,-18-18 16,18-18-1,0-17 1,0 17-16,18-17 0,35 17 15,-36 0-15,54 18 16,-36 18-16,1 0 16,-1 17-1,-35-17-15,-18 35 16,-17-36-16,0 1 0,-1 0 16,-34-1-16,34-17 15,1 0-15,18-17 16,17-19-16,0 19 15</inkml:trace>
  <inkml:trace contextRef="#ctx0" brushRef="#br1" timeOffset="63844.2943">7320 12912 0,'0'-18'16,"18"18"-16,17-18 0,-17 1 15,70-1 1,-53 0-16,-17 18 16,-1-17-16,1 17 15</inkml:trace>
  <inkml:trace contextRef="#ctx0" brushRef="#br1" timeOffset="63978.0288">7426 12929 0,'0'0'15,"18"53"-15,-1-17 0,19-1 16,-19-18-16,1 1 0,17 0 16,-17-1-1,-1-17-15</inkml:trace>
  <inkml:trace contextRef="#ctx0" brushRef="#br1" timeOffset="64276.2649">7638 13123 0,'17'-17'16,"1"-1"-1,0-17-15,-1 17 16,1-35-1,-1 36-15,-17-1 0,18-17 16,-18 17-16,0-17 0,0 17 16,0 0-16,-18 1 0,1-1 15,-1 36 1,18 17 0,-17 0-16,17 1 0,17 17 15,1-18-15,-1-17 16,1-1-16,53 1 15,-54-18-15,19 0 0,-19 0 16</inkml:trace>
  <inkml:trace contextRef="#ctx0" brushRef="#br1" timeOffset="64562.1181">7920 12771 0,'0'-18'16,"0"36"-16,18-54 0,-1 36 0,1 0 15,-1 0 1,19 18-16,-19 0 16,-17 17-16,18-18 0,0 54 15,-1-36-15,-17 1 16,18-1-16,-18 0 0,0 0 16,0 1-16,0 17 15,0-36-15,-18-17 31,-17-17-31,17 17 16,-17-18 0,17 0-16,1 18 0,-1 0 15,1 0 1</inkml:trace>
  <inkml:trace contextRef="#ctx0" brushRef="#br1" timeOffset="65895.8286">1799 14534 0,'-17'-35'15,"-1"35"-15,-17-17 16,-1 17-16,-17 17 16,36 1-16,-18 17 0,-1 36 15,36-18-15,-17 17 16,17-17 0,35 0-16,-17-35 15,34-1-15,-16-17 16,-1 0-16,0-17 0,1-19 15,-19 1 1,1-18-16,-18 18 0,-18 17 16,-17-35-1,17 36-15,1 17 16,-1 0-16,18 17 16,0 1-1,18 17-15,17 0 16,0-17-16,-17-18 0,52 18 15,-34-18-15,-19-18 16</inkml:trace>
  <inkml:trace contextRef="#ctx0" brushRef="#br1" timeOffset="66074.3767">1976 14164 0,'0'0'16,"17"0"-16,18 18 16,-17-18-16,0 0 15,-1 0-15,1 0 0,17 17 16</inkml:trace>
  <inkml:trace contextRef="#ctx0" brushRef="#br1" timeOffset="66209.2561">2046 14217 0,'0'35'16,"0"-70"-16,-18 88 0,18-35 0,18 34 16,-18-16-16,35-1 15,-17 0-15,17 1 16,-17-36 0</inkml:trace>
  <inkml:trace contextRef="#ctx0" brushRef="#br1" timeOffset="66530.9347">2240 14499 0,'0'0'0,"18"0"0,-1-17 16,1-1 0,0 0-16,-18-17 15,0 17-15,17 1 16,-17-19-16,0-16 15,0 34-15,0-35 16,-17 35-16,17 1 0,0-1 16,-18 0-16,18 1 0,-18-1 15,18 36-15,-17 17 16,17 0 0,0 54-16,17-54 15,19 35-15,-1-52 16,18 17-16,-35-35 15,34 0 1,-34-17-16,0-1 16</inkml:trace>
  <inkml:trace contextRef="#ctx0" brushRef="#br1" timeOffset="66802.5943">2469 14093 0,'18'0'15,"17"-17"1,-17 17-16,17 17 16,-17 1-16,0 0 15,-18-1-15,17 19 0,1-1 16,-18 0-16,17-17 0,1 52 16,-18-52-16,18 0 15,-18 17 1,0-17-16,-18-18 0,0 0 15,1 0 1,-1 0 0,1-18-16,-1 18 15</inkml:trace>
  <inkml:trace contextRef="#ctx0" brushRef="#br1" timeOffset="66953.8158">2946 14411 0,'0'0'0,"17"0"0,19 0 15,-19 0 1,-17 18-16</inkml:trace>
  <inkml:trace contextRef="#ctx0" brushRef="#br1" timeOffset="67082.1346">2893 14640 0,'0'0'15,"35"0"-15,-17 18 0,-1-18 0,36 0 16</inkml:trace>
  <inkml:trace contextRef="#ctx0" brushRef="#br1" timeOffset="67800.0974">3881 14587 0,'0'0'16,"-18"-35"-16,0 0 0,1 17 15,-36 1-15,17 17 16,19 0-16,-1 17 0,-35 36 16,36-18-16,-1 1 15,18-1-15,0 0 0,18 18 16,-1-35 0,1-1-16,0-17 0,17 0 15,-18 0-15,54-35 16,-53 17-16,-1 1 0,1-18 15,0 17-15,-18 0 16,17 18-16,-17 18 0,18 17 16,-1 0-16,19 89 15,-19-71-15,19 53 16,-36-53-16,0-18 16,0 0-16,0 0 0,0 1 15,-36-1-15,19-17 16,-19-18-1,1-18-15,18 0 16,-19-17-16,19 0 0,-1 0 0,18-18 16,0 0-16,0 0 15</inkml:trace>
  <inkml:trace contextRef="#ctx0" brushRef="#br1" timeOffset="67987.3942">4022 14129 0,'0'0'15,"17"-18"-15,1 18 0,35-18 16,-18 18-16,-17 0 16,17-17-16,0 17 15,-17 0-15,-18-18 16</inkml:trace>
  <inkml:trace contextRef="#ctx0" brushRef="#br1" timeOffset="68121.0767">4128 14146 0,'0'0'15,"0"36"-15,0-1 0,0 0 0,17 1 16,1 16 0,-1-16-16,1-19 0,-18 1 15,18 0-15,17-18 16,-17 0-16</inkml:trace>
  <inkml:trace contextRef="#ctx0" brushRef="#br1" timeOffset="68422.6937">4339 14376 0,'0'0'15,"18"0"-15,-1-18 16,1 0-1,0 1-15,-1-18 0,1 17 16,0-35-16,-1 18 16,-17 17-16,0 0 0,-17-35 15,-1 36-15,0-1 16,1 18 0,-1 0-16,18 18 15,-18 17-15,36 0 16,-18 1-16,35 34 15,-17-34-15,17-19 0,-17 1 16,35-1 0,-36-17-16,19 0 0</inkml:trace>
  <inkml:trace contextRef="#ctx0" brushRef="#br1" timeOffset="68717.7364">4621 14023 0,'0'0'16,"18"0"-16,0 0 0,-1 0 0,1 0 15,17 18 1,-17-1-16,0 18 16,-18-17-16,17 0 0,-17-1 15,18 36-15,-18-17 16,0-19-16,0 1 0,0 0 15,0 17 1,0-18-16,-18-17 0,1 0 16,-19 0-1,19-17-15,-1-1 0,-17 1 16</inkml:trace>
  <inkml:trace contextRef="#ctx0" brushRef="#br1" timeOffset="69227.2584">5115 14340 0,'0'0'0,"18"0"15,0 0-15,-1 0 0,1 0 16,17 0-16,0 0 0,1 0 16,-19-17-1,1 17-15,-18 17 16,0 19-16,-18-19 16,1 19-16,-1-19 0,0 19 15,1 16-15,17 1 16,0-17-16,0-19 15,17 36 1,1-35-16,0-1 0,-1-17 16,1 18-16,0-18 0,17 0 15,-17 0-15,17 0 16,-18 0 0,-17-18-1</inkml:trace>
  <inkml:trace contextRef="#ctx0" brushRef="#br1" timeOffset="69472.9881">5133 14552 0,'18'0'16,"17"0"-16,35 0 15,-34 0-15,52-18 16,-53 18-16,-17 0 16,-1 0-16,1 0 15</inkml:trace>
  <inkml:trace contextRef="#ctx0" brushRef="#br1" timeOffset="69873.1723">5045 13935 0,'0'0'0,"-18"0"16,0 0-16,-17 17 15,35 1-15,-17 17 16,-1 53-16,0-35 16,18 36-16,-17-19 15,17 36-15,0 88 16,0-106-16,17 0 0,1-17 16,17 17-16,0-53 15,1 1-15,-1-19 0,0-17 16,1 0-16</inkml:trace>
  <inkml:trace contextRef="#ctx0" brushRef="#br1" timeOffset="70285.425">5539 13970 0,'0'0'15,"0"18"-15,35-1 16,-17-17-16,-1 0 15,1 0-15,17 0 0,0 0 16,-17-17-16</inkml:trace>
  <inkml:trace contextRef="#ctx0" brushRef="#br1" timeOffset="70446.7031">5556 14182 0,'0'0'0,"0"35"0,0 0 0,0 36 16,18-54-16,0 19 16,-1-19-16,18-17 15,-17 0-15,17-17 16</inkml:trace>
  <inkml:trace contextRef="#ctx0" brushRef="#br1" timeOffset="70746.058">5786 14323 0,'17'0'16,"1"-18"-16,-1-17 16,1 17-16,0 1 0,-1-1 15,-17-17-15,18-1 16,-18 1-16,0 17 15,0 1-15,-18-1 0,1 1 16,-1 34 0,18 1-1,0 52-15,0-52 16,18 53 0,-1-54-16,-17 1 15,18 0-15,0-18 0,17 0 16,-17 0-16</inkml:trace>
  <inkml:trace contextRef="#ctx0" brushRef="#br1" timeOffset="71052.1849">6068 14076 0,'17'0'16,"1"0"-16,0 0 15,-1 17 1,-17 1-16,18 0 16,-18-1-16,0 1 0,0 0 15,18 35-15,-18-18 16,0 0 0,0-17-16,0-1 15,-18-17-15,0 0 16,1-17-1,-1 17-15,18-18 16,-18 1 0,18-1-16</inkml:trace>
  <inkml:trace contextRef="#ctx0" brushRef="#br1" timeOffset="71414.1338">6209 13935 0,'0'0'15,"-18"-18"-15,1 18 16,34 18-1,19-1-15,-19 1 16,36 35-16,-35-18 16,17 18-16,-17-18 15,-18 18-15,35 53 16,-35-35-16,0-18 0,0 17 16,-18-17-16,1 88 15,-1-88-15,-17 0 16,17 0-16,-52 18 15,52-36-15,-17 0 0,17 0 16,-35 1-16,35-36 16</inkml:trace>
  <inkml:trace contextRef="#ctx0" brushRef="#br1" timeOffset="75273.8319">4621 13794 0,'0'17'94,"18"-17"-78,0 0-16,35 0 15,0 0 1,-18 0-16,18-17 0,17-1 16,1 18-16,17-18 15,-17 1-15,34-1 0,89 0 16,-88 18-16,88 18 16,-106-18-16,71 18 15,-88-18-15,-1 0 16,-34 0-16,17 0 15,-71 0 1</inkml:trace>
  <inkml:trace contextRef="#ctx0" brushRef="#br1" timeOffset="76118.5419">1570 15117 0,'0'0'0,"-18"0"0,36-18 31,35 18-15,0-18-1,0 18-15,35 0 0,18-17 16,17 17-16,-17-18 0,17 18 16,107-18-16,-124 18 15,-18 0 1,-18 18-16,-17-18 0</inkml:trace>
  <inkml:trace contextRef="#ctx0" brushRef="#br1" timeOffset="83092.4786">1305 13952 0,'-17'0'16,"34"0"46,1 18-62,35-18 16,-18 18-16,71-18 15,-35-18-15,17 18 0,0-18 16,0 1-16,0 17 16,0-18-16,-17 0 15,0 18-15,-18-17 0,35-1 16,-53 18-16,0 0 16</inkml:trace>
  <inkml:trace contextRef="#ctx0" brushRef="#br0" timeOffset="89164.635">9648 12947 0,'0'0'15,"-52"18"-15,34-1 0,0 1 0,-35 35 16,53-18-16,-17 18 16,17-18-16,17 1 15,19 16 1,17-16-16,-18-36 15,35 17-15,-17-17 16,18-17-16,-36-1 16</inkml:trace>
  <inkml:trace contextRef="#ctx0" brushRef="#br0" timeOffset="89522.132">10089 13070 0,'0'0'0,"-17"-17"0,-1 17 16,-35 0 0,36 17-16,-1 1 0,0 17 15,18 1-15,-17 34 16,34-52-16,-17-1 16,18 1-16,17 0 0,18-18 15,-18 0-15,1-18 16,-19 0-16,19-34 15,-36 16-15,0 19 16,-18-1-16,0 0 0,1 1 16,-19-1-16,1 18 15,18 0-15,-1 18 16,18 17-16,0-17 16,18-1-16,17 19 15,0-19-15,0-17 0,54 18 16,-54-18-1,0 0-15,18-18 16</inkml:trace>
  <inkml:trace contextRef="#ctx0" brushRef="#br0" timeOffset="89992.6259">10319 13159 0,'-18'0'16,"36"0"-16,-36 17 0,18 1 0,0 17 15,0-17-15,53 17 16,-35-35-16,17 18 15,53-18-15,-53-18 16,36-17-16,-53 0 16,17-36-1,-35 36-15,-18-53 16,1 52-16,-19-17 16,19 0-16,-19-17 0,-34-36 15,52 53-15,1 35 0,17 1 16,0 52-1,17 0-15,1 18 16,0 18-16,34 70 16,-34-70-16,0-1 0,-1-17 15,19 35 1,-36-35-16,17-35 0,-17-36 31,0-17-15,0 0-16,18-18 15,0 17 1,-1 36-16,1-17 0,-1 17 16,1 35-1,0-17-15,-1 35 16,-17-36-16,18 36 16,0-35-16,-1-18 15,1 17-15,-18-34 16</inkml:trace>
  <inkml:trace contextRef="#ctx0" brushRef="#br0" timeOffset="90271.9984">10918 13247 0,'18'0'16,"-36"0"-16,54 0 0,-19-18 16,36 1-16,-35-1 15,0 0-15,-1 1 16,-34-19-16,-1 19 15,0 17-15,1 0 0,-1 0 16,-35 0 0,35 17-16,1 19 15,17-19-15,17 54 16,1-36-16,17-17 16,1 17-16,-1-17 0,53-1 15,-35-17-15,18 0 16,-36-17-16,-17-1 15,-18 0-15,0 1 16</inkml:trace>
  <inkml:trace contextRef="#ctx0" brushRef="#br0" timeOffset="90883.8921">12030 12788 0,'-18'-17'16,"0"-1"-16,18 0 15,18 18 1,-18-17-16,18 17 16,-1 0-16,19 0 0,17 17 15,-18 1-15,18 35 16,-18-36-16,-17 19 15,17 17-15,-35-18 16,0 0-16,-18 36 16,1-54-16,-1 19 0,0-19 15,1 19 1,34-19-16,19 1 16,-19-18-16,54 0 15,-1 0-15,-34 0 16,-1-18-16</inkml:trace>
  <inkml:trace contextRef="#ctx0" brushRef="#br0" timeOffset="91033.7711">12136 13053 0,'17'-18'16,"-34"36"-16,69-36 0,-34 1 0,17 17 15,36-36-15,17 19 16,-70 17-16</inkml:trace>
  <inkml:trace contextRef="#ctx0" brushRef="#br0" timeOffset="91324.2561">12594 12383 0,'0'0'15,"35"-18"-15,-17 18 0,17-18 16,1 1-16,-1-1 16,-17 18-16,-18-18 0,0 36 15,-18-18 1</inkml:trace>
  <inkml:trace contextRef="#ctx0" brushRef="#br0" timeOffset="91510.9393">12629 12435 0,'0'0'0,"0"36"0,0 17 16,0-18-16,0-17 16,36 17-1,-19-18-15,1 19 16,17-36-16,-17 0 0,0 0 15,-1 0-15</inkml:trace>
  <inkml:trace contextRef="#ctx0" brushRef="#br0" timeOffset="91879.0552">12876 12665 0,'18'0'32,"0"0"-17,-1-36-15,1 19 16,0-1-16,-18 1 0,17-19 16,-17 19-16,18-19 15,-18 19-15,0-36 16,-18 53-16,18-18 15,-17 1-15,-1 17 16,0 0-16,18 52 16,-17-34-1,17 17-15,0 18 16,17-17-16,-17-19 0,18 1 16,17 17-16,-17-35 15,17 18-15,-17-18 0,-1 0 16,1 0-16,-18-18 0</inkml:trace>
  <inkml:trace contextRef="#ctx0" brushRef="#br0" timeOffset="92223.8677">13123 12347 0,'0'0'16,"18"0"-16,0 0 15,-1-17-15,1 17 16,0 17 0,-1-17-16,1 0 15,-1 0-15,1 18 16,0 17 0,-18-17-16,17 52 15,-17-52-15,18 53 16,-18-54-1,0 1-15,0-1 16,0 1-16,0 0 0,-18-18 16,1 0-1,-1 0-15,0 0 16,1 0-16,-1 0 16,18 17-16,-17-17 15</inkml:trace>
  <inkml:trace contextRef="#ctx0" brushRef="#br0" timeOffset="93091.2444">12400 13458 0,'124'0'16,"-248"0"-16,336 0 0,-36 0 16,-52 0-1,70-17-15,-106 17 16,53 0-16,-88 0 16,-18 17-16</inkml:trace>
  <inkml:trace contextRef="#ctx0" brushRef="#br0" timeOffset="101453.7129">1323 15928 0,'-18'0'0,"36"18"16,-18-1-16,18 54 15,-1-18-15,1 0 0,-1-18 16,1 18-16,0 0 15,-18-18-15,17 0 0,19 18 16,-19-35-16,-34-36 31,-19-35-31,19 18 16,-19-36-16</inkml:trace>
  <inkml:trace contextRef="#ctx0" brushRef="#br0" timeOffset="101755.3695">1341 15840 0,'0'0'16,"35"-18"-16,-18 18 0,19 0 0,17 0 16,0 35-1,-53-17-15,17 17 16,-17 36-16,-17-1 16,-1-34-16,18-19 15,-18 19-15,18-19 16,18 1-16,0 0 0,-1-1 15,36 1 1,18-1-16,-54-17 0,19 18 16,-19-18-1,-34 18-15,-1-18 0,0 17 16,-17-17-16,-18 18 0,18 0 16,-18-1-16,18 1 0,-1 0 15,-17 17 1,53-18-16,18-17 15</inkml:trace>
  <inkml:trace contextRef="#ctx0" brushRef="#br0" timeOffset="102077.9883">1993 16193 0,'0'0'15,"-53"52"-15,18-34 0,17 17 0,-17 36 16,35-53 0,18 34-16,-18-34 15,53-18-15,-18 0 16,18-35-16,-18 0 16,-35 17-16,0-17 15,0-1 1,-18 19-16,1-1 15,-1 18-15,18 18 16,18-1 0,35 19-1,-36-19-15,19-17 16,52 0-16</inkml:trace>
  <inkml:trace contextRef="#ctx0" brushRef="#br0" timeOffset="102285.5364">2223 16298 0,'0'0'15,"0"53"-15,0-35 0,0 0 16,17 34-16,18-52 16,18 18-1,-17-18-15,34-35 16,-35 0-16,18-18 15,-35 17-15,-18-34 16,0 35-16,-18-1 16</inkml:trace>
  <inkml:trace contextRef="#ctx0" brushRef="#br0" timeOffset="102422.3373">2346 15804 0,'0'0'15,"0"18"-15,18 17 0,-1 1 0,1 17 16,35 70-16,-36-70 15,1 0-15,17 0 0,-17-18 16,17 36 0,-17-36-16,-18-17 0</inkml:trace>
  <inkml:trace contextRef="#ctx0" brushRef="#br0" timeOffset="102639.2991">2699 16175 0,'0'0'16,"-53"35"-16,35-17 15,1-1-15,-19 19 16,36-19-16,36 19 16,-1-19-16,35 1 15,-34 0 1,-1-1-16,-17-17 0,-1 0 0,1 0 15,0 0-15</inkml:trace>
  <inkml:trace contextRef="#ctx0" brushRef="#br0" timeOffset="103919.1639">2893 16210 0,'0'18'31,"0"-1"-15,17 19-16,1-19 15,0 1-15,-1 0 16,1-18 0,0 0-16,-1 0 15,-17-18-15,18 0 0,-18 1 16,0-1-1,18 18-15,-1 0 16,18 35 0,-17-17-1,0-18-15,35 35 16,-36-35-16,1 0 0,0 0 16,-1-17-16,-17-19 15,0 19-15,0-1 16,-35-35-1,17 18-15,1 17 16,17 1-16,17 17 16</inkml:trace>
  <inkml:trace contextRef="#ctx0" brushRef="#br0" timeOffset="104607.2465">3493 16193 0,'-36'17'16,"72"-34"-16,-72 52 0,19-18 0,17 19 15,0-1-15,17 0 16,1-17-16,17-18 16,-17 0-16,35-18 15,-53 1 1,17-36-16,-17 35 15,0 0-15,0 1 0,-35-18 16,17 35 0,1 0-1,17 17-15,35 18 16,-35-17 0,35 0-16,-17-18 15,17 17-15,-35-34 31,18 17 16,0 0-47,-1 0 16,1 0-16,35 0 16,-36 0-16,1 0 15,0 0 1,-1 0-16,-17-18 47,0 0-32,0 1-15,18-18 16,-18-1-16,0-52 16,0 53-16,-18-53 15,18 52-15,-17 1 16,-1 17-16,0 18 15,1 0-15,-1 0 16,18 36-16,0-19 0,0 19 16,0 16-16,35 19 15,1-36-15,-19 1 0,19-1 16,52-17-16,-53-1 16,0-17-16,1 0 15,17-17-15</inkml:trace>
  <inkml:trace contextRef="#ctx0" brushRef="#br0" timeOffset="104776.2607">4198 15840 0,'0'0'0,"0"17"15,-18 1 1,18 0-16</inkml:trace>
  <inkml:trace contextRef="#ctx0" brushRef="#br0" timeOffset="104898.5393">4269 16175 0,'0'0'0,"-18"0"31</inkml:trace>
  <inkml:trace contextRef="#ctx0" brushRef="#br0" timeOffset="107322.4644">6791 2152 0,'-18'0'16,"1"0"-16,17 18 16,0-1-1,0 1 1,0 17-16,-18 18 15,18-18-15,0 1 0,0-1 16,0 0-16,0 0 16,0-17-16,-18-18 31</inkml:trace>
  <inkml:trace contextRef="#ctx0" brushRef="#br0" timeOffset="107533.9859">6562 2399 0,'35'70'15,"-17"-34"-15,-1 34 16,1-34-16,17 34 16,-17-52-16,-1-18 15,19 17-15,-1-17 0,36-35 16,-36 0-16,18-36 15,-18 54-15,-17-19 16,-18 19-16</inkml:trace>
  <inkml:trace contextRef="#ctx0" brushRef="#br0" timeOffset="109426.3084">4833 15681 0,'0'53'16,"18"0"-16,-18 17 15,17 71 1,1-70-16,0 70 15,-1-106-15,1 36 16,0-71-16,-1 18 16,-17-36-16,18 0 15</inkml:trace>
  <inkml:trace contextRef="#ctx0" brushRef="#br0" timeOffset="109719.3617">5080 16122 0,'0'0'16,"0"71"-16,0-36 0,18 18 16,-1-36-1,1-17 1,-18-35 0,0 17-16,0 1 15,0-89 1,18 71-16,17-1 15,-18 36-15,19 36 16,-36-19-16,17 1 16,1 17-16,0-17 15,-18 17-15,17-17 0,19 17 16,-36-17-16,35-1 16</inkml:trace>
  <inkml:trace contextRef="#ctx0" brushRef="#br0" timeOffset="110076.2297">5486 16281 0,'0'0'16,"0"88"-16,0-35 0,0 17 16,17-17-16,-17 0 15,18-18-15,0 36 16,-18-53-16,0-54 15,-36-34 1,19 35-16,-1-18 16,0 0-16,1-71 15,-1 54-15,18-18 16,18 52-16,-1 19 16,36-19-16,-17 36 15,-19 0-15,19 18 0,-1 17 16,-35-17-16,0 17 15,0 0-15,-35 18 16,17-35-16,0-18 0,1 0 16,-1 0-1,18-35-15,0 17 16,18 0-16</inkml:trace>
  <inkml:trace contextRef="#ctx0" brushRef="#br0" timeOffset="110375.8509">5733 16104 0,'0'36'16,"0"-72"-16,0 89 0,0-35 16,0 0-16,0-1 0,0 1 15,17-1-15,1 1 16,17 0-16,-17-18 16,-1 0-16,1-18 0,0 0 15,-18-17-15,0 18 16,0-19-16,0 1 15,-18 17-15,18 36 32,18 0-17,-18 17-15,17-17 16,1-1-16,-18 1 16,18-18-16,-1 0 15,1 17-15,17-17 16,-35-17-16,18 17 15</inkml:trace>
  <inkml:trace contextRef="#ctx0" brushRef="#br0" timeOffset="110603.6529">6015 15663 0,'0'0'0,"0"18"15,0 0-15,18 35 16,-18-18-16,17 0 16,-17 18-16,35 35 15,1 0-15,-19-52 16,1-1-16,0-17 0,-18-1 16,0 19-1,0-19-15</inkml:trace>
  <inkml:trace contextRef="#ctx0" brushRef="#br0" timeOffset="110777.7945">6050 15981 0,'18'0'15,"17"-18"-15,0 18 16,1-17-16,34-1 15,-35 0-15,-17 18 16,0 0-16</inkml:trace>
  <inkml:trace contextRef="#ctx0" brushRef="#br0" timeOffset="112874.1146">7461 15910 0,'-17'-17'15,"17"-1"-15,-18 0 16,18 1 0,-18 17-16,18-18 0,-17 18 15,-1 0-15,-17 18 16,17-1-16,1 19 16,-1-1-16,0 0 0,18 0 15,-17 36-15,17-53 16,0 17-16,0-17 0,17 17 15,1-35-15,35 0 16,-36 0 0,1-18-16,17 1 0,-17-19 15,0 1-15,-18 0 0,17-18 16,-17 0-16,0-53 16,-17 36-16,-1-54 15,0 89-15,1-18 16,-1 18-16,18 17 0,-18 18 15,1 0-15,17 18 16,17 70 0,-17-35-16,18 0 15,0 17-15,-1-17 0,19 18 16,-19-18-16,54 35 16,-36-53-16,0 0 0,36 18 15,-1-17 1,-52-36-16</inkml:trace>
  <inkml:trace contextRef="#ctx0" brushRef="#br0" timeOffset="113249.5204">7990 15946 0,'-52'-18'16,"104"36"-16,-122-36 0,17 53 15,18 0-15,-1 36 16,36-36-16,-17 1 16,34 34-16,1-52 15,0-1-15,17-17 16,0 0-16,18 0 16,-18 0-16,1-17 15,-19-18-15,1 17 0,0 0 16,-18 1-16,0-1 0,0-35 15,-18 35-15,0 1 16,-17-19-16,17 19 16,1 17-16,17 35 15,0-17-15,17 35 16,1-36-16,35 19 16,-35-19-16,35 1 15,-18-18 1,0 0-16</inkml:trace>
  <inkml:trace contextRef="#ctx0" brushRef="#br0" timeOffset="113551.6231">8114 15328 0,'0'18'0,"35"-18"15,-17 0-15,17 0 16,0-18-16,-17 18 15,17-17-15,-17 17 0,17 0 16,-52 0 15</inkml:trace>
  <inkml:trace contextRef="#ctx0" brushRef="#br0" timeOffset="113783.9147">8202 15328 0,'0'0'15,"-18"71"-15,18-36 0,0 53 16,0-35-16,18 35 16,0-52-1,-18-1-15,17-17 0,1-1 16,0 1-16,-1-1 0,1-17 15,17 0 1,-17 0-16,-18-17 0</inkml:trace>
  <inkml:trace contextRef="#ctx0" brushRef="#br0" timeOffset="114156.7876">8431 15787 0,'18'0'16,"-36"0"-16,54 0 0,-19 0 0,19-35 16,-19-1-16,19 19 15,-19-54-15,1 36 16,-18-36-16,0 54 15,0-54-15,-18 53 16,1-35 0,-1 36-16,0-1 15,1 18-15,17 18 16,0 17-16,-18 36 16,36-36-16,-1 53 15,1-53-15,0 1 16,-1-1-16,1-17 0,35-1 15,-36-17-15,36-17 16,-35-1-16</inkml:trace>
  <inkml:trace contextRef="#ctx0" brushRef="#br0" timeOffset="114483.9272">8696 15363 0,'18'0'16,"17"0"-16,-17 0 16,17 18-1,-18-18-15,19 18 16,-1-18-16,0 17 16,-17 1-16,-18 35 15,0-35 1,0 17-16,0 18 15,0-18-15,0 0 0,0 1 16,0-1-16,0 18 16,0-36-16,-18-17 15,1 0 1,-1-17 0,0-1-16,1 18 15,17-17-15,-18 17 0</inkml:trace>
  <inkml:trace contextRef="#ctx0" brushRef="#br0" timeOffset="115169.1226">9278 16193 0,'0'17'15,"0"1"1,-18 17-1,1-17-15,-1-1 0,-17 36 16,0-35-16,-36 0 16</inkml:trace>
  <inkml:trace contextRef="#ctx0" brushRef="#br0" timeOffset="115859.0691">10231 15946 0,'-36'-36'16,"72"72"-16,-72-89 0,1 17 15,17 19-15,1 17 16,-1 0-16,0 0 0,1 35 16,-1 0-16,18 53 15,0-52 1,35 34-16,-17-52 16,17 0-16,-17-1 0,35-17 15,17-17-15,-34-1 16,17-35-1,-53 35-15,17-52 16,-34 35-16,-19-18 16,1 17-16,17 19 0,-17 17 15,-53-18 1,70 18-16,36 18 16,0-18-16,17 17 15,0-17-15</inkml:trace>
  <inkml:trace contextRef="#ctx0" brushRef="#br0" timeOffset="116175.4386">10548 15875 0,'18'53'16,"-36"-106"-16,36 124 0,-18-36 0,17 18 16,1-18-16,0-17 15,-18-1-15,17 1 0,1 0 16,-18-1-16,18-17 15,-1 18-15,1-18 16,-18-18-16,17 1 16,-17-1-16,0 0 0,0-17 15,0 0-15,0-1 16,0 19-16,18 17 16,-18 17-1,35 19 1,-17-19-16,0-17 0,-1 18 15,19 17-15,-1-35 16,-18 0-16,1 0 16,0 0-16,-1-17 0</inkml:trace>
  <inkml:trace contextRef="#ctx0" brushRef="#br0" timeOffset="116309.924">10936 16034 0,'0'-18'0,"0"36"0,0-54 16,-18 19-16,18-1 0,0-17 15,36 17 1,-19 1-16,54-1 15,-18 0-15,-18 1 16,0-1-16,18 0 0,-17 1 16,-19-1-16,19-17 15</inkml:trace>
  <inkml:trace contextRef="#ctx0" brushRef="#br0" timeOffset="116464.6596">11024 15540 0,'0'123'15,"0"-246"-15,18 317 0,0-124 0,-1 54 16,1-71-16,0-18 16,-1 0-16</inkml:trace>
  <inkml:trace contextRef="#ctx0" brushRef="#br0" timeOffset="116892.4196">11448 16351 0,'-18'159'16,"36"-318"-16,-36 406 0,18-123 15,0-71-15,0-71 16,-18-35 0,-17-53-16,0 36 15,0-54 1,17 54-16,18-71 15,18 70-15,34-35 16,-16 71-16,52 0 16,-35 17-16,17 18 15,-52 18-15,0-1 16,-18 18-16,-18-17 0,-35 53 16,18-36-16,-53 0 15,52-17-15,19 0 16,-19-18-16,36-18 15</inkml:trace>
  <inkml:trace contextRef="#ctx0" brushRef="#br0" timeOffset="117182.7527">11695 15981 0,'0'35'16,"0"0"-16,0 1 0,0-1 15,0 36-15,17-36 16,1-18-16,35-17 16,0 0-16,-36-35 15,36-18 1,-35 18-16,0 0 0,-1-18 16,-17 17-16,0 1 15,0 53 16,0 17-15,0-17-16,18-1 0,-1 1 16,1 0-1,0-18-15</inkml:trace>
  <inkml:trace contextRef="#ctx0" brushRef="#br0" timeOffset="117343.5088">12012 15998 0,'0'-35'16,"0"70"-16,18-87 15,17 52-15,0-18 16,36 0-16,-36 1 16,53-1-16,-52 0 15,-1 1-15,-17-1 16,-1 18-16,1 0 0,-18-18 16,-18 1-16</inkml:trace>
  <inkml:trace contextRef="#ctx0" brushRef="#br0" timeOffset="117488.4364">12224 15752 0,'0'0'0,"0"70"0,0 54 16,0-54-16,17-35 16,1 54-16,0-72 15,-18 1-15</inkml:trace>
  <inkml:trace contextRef="#ctx0" brushRef="#br0" timeOffset="119350.558">13194 15840 0,'0'0'15,"-35"0"-15,17 0 0,-17 0 16,17 17-16,-17 36 16,17-35-16,1 17 15,17 53 1,0-52-16,0-19 0,17 19 0,1-36 15,35 17 1,-18-17-16,0-17 0,1-19 16,-1 1-16,18-53 15,-36 35-15,-17-71 16,0 72-16,0-1 16,-17-18-16,-1 18 0,0 0 15,1 0-15,-18-17 16,17 52-16,0 18 15,18 18-15,-17 70 16,17-17-16,17 70 16,1-53-16,0-35 15,52 53-15,-35-54 16,1-16-16,-1-19 0,0 1 16,0 0-16,18-18 15</inkml:trace>
  <inkml:trace contextRef="#ctx0" brushRef="#br0" timeOffset="119673.4826">13564 15928 0,'0'0'16,"-35"35"-16,17-17 0,1 17 16,-1 18-1,18-18-15,35 1 16,-17-19-16,35 1 15,-18-18-15,1 0 16,-19-18-16,18 1 0,-17-1 0,-18 0 16,18-17-1,-36 0-15,0 17 0,1 0 16,-1 18-16,1-17 16,-1 17-16,0 17 15,36 1 1,-18 0-16,18-1 0,-1 1 0,18 0 15,36-1 1,-36 1-16,-17-18 0,35 0 16,-36-18-16</inkml:trace>
  <inkml:trace contextRef="#ctx0" brushRef="#br0" timeOffset="119919.2508">13723 15169 0,'0'0'15,"18"-35"-15,-1 18 16,54-1-1,-36 18-15,-17 0 0,-1 18 16,19-18-16,-19 0 0,1 17 16</inkml:trace>
  <inkml:trace contextRef="#ctx0" brushRef="#br0" timeOffset="120119.311">13794 15205 0,'0'88'16,"0"-176"-16,0 229 0,17-71 15,1-34-15,-18-1 16,0-17-16,18 17 16,-1-17-16,1-18 0,17 17 15,-17-34 1</inkml:trace>
  <inkml:trace contextRef="#ctx0" brushRef="#br0" timeOffset="120470.0292">14023 15540 0,'0'0'15,"18"0"-15,-1 0 16,1-18-16,-1 1 0,1-1 0,0 0 16,-1-17-16,1 17 15,-18-17-15,0-35 16,0 34-16,0 1 0,0 0 16,-18 17-16,1-17 15,-1 35 1,0 0-16,18 17 0,-17 1 15,17 0-15,0-1 16,0 54-16,0-36 16,35 36-16,-17-36 15,-1 0-15,1-17 0,0 0 16,-1-1-16,1 1 16,0-18-16,-1 0 15</inkml:trace>
  <inkml:trace contextRef="#ctx0" brushRef="#br0" timeOffset="120653.5603">14288 15381 0,'17'18'16,"1"-18"-16,35 0 15,-36 0-15,36 0 16,-35 0-1,17-18-15,-35 0 16</inkml:trace>
  <inkml:trace contextRef="#ctx0" brushRef="#br0" timeOffset="120846.7683">14587 15275 0,'0'0'16,"-17"53"-16,17-35 0,0 17 15,17 18-15,1-35 16,-18 17-16,18-35 0,17 35 16</inkml:trace>
  <inkml:trace contextRef="#ctx0" brushRef="#br0" timeOffset="121220.7283">14676 15187 0,'0'0'16,"17"0"-1,36 0 1,-35 0-16,17 0 0,-17 0 16,35 0-16,-36-18 15,1 18-15,-18 18 16,0 17-16,0 1 16,0-19-16,0 19 0,0 34 15,18-35 1,-18 36-16,17-53 15,-17 35-15,0-36 16,0 1-16,0-1 16,-17-17-1,-1 0-15,0-17 16,-17 17-16,0-18 16,17 18-16,0 0 15</inkml:trace>
  <inkml:trace contextRef="#ctx0" brushRef="#br0" timeOffset="138141.8663">7444 16475 0</inkml:trace>
  <inkml:trace contextRef="#ctx0" brushRef="#br0" timeOffset="139956.3009">7073 16898 0,'-17'0'0,"-1"-18"16,0 18-16,1 0 15,-1 0-15,-17 18 16,17 0-16,-17 35 16,17-18-16,18 18 15,0-18-15,0 18 16,18-35-16,17-1 15,-17-17-15,17 0 16,18-35-16,0-18 16,-36 35-16,1-52 15,-18 52-15,-18-35 16,1 36 0,-1-36-16,18 35 15,-17 18-15,-1 0 16,36 35-1,-18 1-15,17-1 16,-17 0-16,18-17 0,-1 17 16,19 0-16,17 1 15,-36-19-15,19-17 16,-1 0-16,0 0 0,-17-17 16</inkml:trace>
  <inkml:trace contextRef="#ctx0" brushRef="#br0" timeOffset="140184.8403">7355 16880 0,'-35'36'16,"70"-72"-16,-87 89 0,52-35 0,-18 0 16,18 17-1,0 0-15,35 0 0,0-17 16,18-18-1,-35 0-15,35-18 16,-18 1 0,-17-1-16,-18 1 15,17 17-15</inkml:trace>
  <inkml:trace contextRef="#ctx0" brushRef="#br0" timeOffset="141045.2704">6597 16845 0,'-18'0'31,"1"18"-15,17 17-1,0-17-15,0-1 0,0 54 16,17-36-16,36 18 15,-17-35-15,52-1 16,-35-17-16,0 0 16,-1 0-16</inkml:trace>
  <inkml:trace contextRef="#ctx0" brushRef="#br0" timeOffset="141778.7373">7532 16492 0,'0'0'0,"0"18"15,0 53 1,17-19-16,1 1 15,0 0-15,-1 18 0,1 52 16,0-70-16,-1-17 16,1-1-16,0 0 0,-18-53 31,0-17-15,0 0-16,0 0 0,-18-1 15,18 1-15,0 17 16,18 36-1,-1 0-15,1 35 16,-1-18-16,1-17 16,0-1-16,17 1 15,-17-1-15,17-17 16,-17 0-16,-1 0 0,19 0 16,-19-17-16,-17-1 15,18 1-15,-18-1 16,0 0-16,-18 1 15,1-19-15,-19 1 16,19 35-16,-19-18 16,19 18-16,-1 0 15,0 0-15,1 18 0,-1 17 16,18-17-16,35 35 16,1-35-16,34 17 15,-17-35-15,-18 0 16,18 0-16,18 0 15,-36 0-15,-17 0 0,-1-18 16</inkml:trace>
  <inkml:trace contextRef="#ctx0" brushRef="#br0" timeOffset="142101.7628">8361 16528 0,'-18'-18'15,"1"36"-15,-1 35 16,18-18-16,0 0 16,0 36-16,0-18 0,18 52 15,-1-52-15,1 0 16,17 18-16,0-54 16,18 19-16,-35-36 15</inkml:trace>
  <inkml:trace contextRef="#ctx0" brushRef="#br0" timeOffset="142398.2223">8502 16722 0,'0'0'15,"18"35"-15,-1-17 0,19 35 16,-19-18-16,18 0 15,-35-17-15,0 35 16,0-36 0,0 36-16,0-18 15,0 1-15,0-1 16,0 0-16,18-35 16,-18 18-16,18-18 0,-1 18 15,19-18-15,-19-18 16,-17 0-1,0 1 1</inkml:trace>
  <inkml:trace contextRef="#ctx0" brushRef="#br0" timeOffset="142530.4293">8520 17057 0,'0'0'0,"17"0"0,19-18 16,-1 18-16,18-17 15,-36 17-15,19 0 16,-19-18-16</inkml:trace>
  <inkml:trace contextRef="#ctx0" brushRef="#br0" timeOffset="142763.1231">8731 16633 0,'0'0'16,"0"-17"-16,18 17 0,0 0 16,-1 0-16,36-18 15,-35 18-15,-1 0 16,1-17-16</inkml:trace>
  <inkml:trace contextRef="#ctx0" brushRef="#br0" timeOffset="142946.9077">8802 16686 0,'0'0'0,"17"36"0,-17-1 15,0-17-15,18 35 16,-18-36-16,0 1 16,18-1-16,-18 1 0,17 0 15,1-1-15,0-17 16</inkml:trace>
  <inkml:trace contextRef="#ctx0" brushRef="#br0" timeOffset="143263.7143">8996 16898 0,'17'-18'32,"1"-17"-17,0 18-15,-18-36 16,17 17-16,-17 19 15,0-1-15,0 0 0,0 1 16,-17-1-16,17 0 0,-18 18 16,18 18-1,0 17 1,0-17-16,0 17 0,0 1 16,18-1-16,-1-17 0,-17-1 15,36 36 1,-19-53-16,1 18 0,0-18 15,-1-18-15</inkml:trace>
  <inkml:trace contextRef="#ctx0" brushRef="#br0" timeOffset="143587.4689">9172 16633 0,'18'0'15,"0"-17"1,-1 17-16,1 0 16,-1 0-16,1 0 0,0 0 15,-1 17 1,-17 1-16,0 17 0,0-17 16,18 35-16,-18-18 15,0 1-15,0-1 16,18-35-16,-18 17 0,-18-17 31,0 0-15,18-17-16,-17 17 15,-1-18-15,0 1 16</inkml:trace>
  <inkml:trace contextRef="#ctx0" brushRef="#br0" timeOffset="143887.7342">9419 16457 0,'0'0'16,"18"0"-16,-1 35 15,19-17 1,-1 53-16,-17-36 16,17 71-16,-17-53 15,-1 35-15,-17-35 16,-17 35 0,-1-35-16,-17-18 0,-1 0 15,19 1-15,-54 34 16,36-35-16,-36 18 15,54-35-15</inkml:trace>
  <inkml:trace contextRef="#ctx0" brushRef="#br0" timeOffset="145233.2664">8449 16757 0,'18'0'94,"-1"0"-94,1 18 15,0-18-15,-1 0 16,1 0-1,0 0-15,-1 0 16,1 17-16,-1-17 16,1 0-16,0 18 15,-1-18 1,-17-18-16,0 36 47,0 0-16,0-1 0,0 1-31,0-1 16,-17 1-16,17 0 16,-18-1-16,18 1 15,-18 0 1,18 17-16,0-17 15,-17 17 1,17-18-16,-18 1 0,18 0 16,0-1 15,18-17 0,-1 0-15,1 18-1,17-18-15,-17 0 16,0 0-16,17 18 0,-17-18 16,34 0-16,-34 17 15,0-17-15,-1 18 16,1-18-16,-36 0 31</inkml:trace>
  <inkml:trace contextRef="#ctx0" brushRef="#br0" timeOffset="148047.4474">13212 16545 0,'17'0'0,"71"0"15,-17-17-15,-1 17 16,142-36-16,-106 19 15,106-1-15,-124 18 16,0-18-16,53 18 16</inkml:trace>
  <inkml:trace contextRef="#ctx0" brushRef="#br0" timeOffset="149837.9711">13106 17163 0,'-36'-18'16,"72"36"-16,-89-36 0,35 18 0,-17 18 16,0 17-1,35-17-15,-18 17 0,0 35 16,1 1 0,34-36-16,1-17 15,17 17-15,1-17 16,-1-18-16,71-88 15,-53-1 1,-36 54-16,1-71 16,-18 53-16,-18 0 0,1-52 15,-19 52 1,1-35-16,0 35 16,-1-18-16,19 71 15,-1-18-15,18 36 16,18 70-16,-1-35 15,1 35-15,35 53 16,-18-70-16,1 0 16,-1-19-16,0 1 0,18 18 15,-18-36-15,-17-17 16,0-18-16,-1 18 16,1-18-16</inkml:trace>
  <inkml:trace contextRef="#ctx0" brushRef="#br0" timeOffset="150338.3209">13494 17039 0,'0'0'0,"0"18"0,0 17 16,-18 53-1,18-35-15,0 0 0,18 35 16,17-35 0,0-35-16,1-18 15,-19 0-15,19 0 16,-19-18-16,18 1 0,-17-1 0,-18 0 15,18-35-15,-18 36 16,0-1-16,-18 18 16,18 18-1,18 35 1,-1-18-16,19 18 16,-1-35-16,-17-1 0,34 1 15,19-18-15,-53 0 16,17-35-1,-35 17-15,-18-35 16,1 18-16,-1 17 16,-17-17-16,17-1 0,-35-16 15,36 16-15,-1 1 16,18 17 0,18 18-16</inkml:trace>
  <inkml:trace contextRef="#ctx0" brushRef="#br0" timeOffset="150571.5063">14041 16792 0,'0'18'15,"17"-18"1,1-18-16,17 18 0,-17-17 16,17-1-1,-35 0 1</inkml:trace>
  <inkml:trace contextRef="#ctx0" brushRef="#br0" timeOffset="150751.0403">14076 16863 0,'0'53'16,"0"-106"-16,0 123 0,17-34 0,-17-1 15,0-17-15,18-1 16,-18 18-16,18-17 16,-1 0-16,1-18 0,0 17 15,-1-17-15,1 0 16,0 0-16,-1-17 0</inkml:trace>
  <inkml:trace contextRef="#ctx0" brushRef="#br0" timeOffset="151100.1315">14323 17039 0,'0'0'15,"17"0"1,1 0-16,0-17 16,-1-1-16,1 0 15,0-35-15,-18 36 16,0-36-16,0 18 16,-18-18-16,0 35 15,1 0 1,-1 18-16,0 18 15,18 0-15,0 17 16,0 0-16,0 0 0,18 36 16,0-53-16,-1 17 15,1-17-15,0-1 0,35-17 16,-36 0 0,1 0-16,17-17 15</inkml:trace>
  <inkml:trace contextRef="#ctx0" brushRef="#br0" timeOffset="151405.4499">14587 16669 0,'18'0'15,"0"17"1,-1 1-16,1 0 15,0-1-15,17 19 16,-18-19-16,-17 19 16,18-19-16,-18 18 0,0 18 15,18-17-15,-18 17 16,0-36 0,-18 1-16,0-18 15,-17 0 1,18-18-16,-19 1 15,19 17-15,-1-18 16,0 18-16</inkml:trace>
  <inkml:trace contextRef="#ctx0" brushRef="#br0" timeOffset="152702.6593">13212 18168 0,'-18'0'15,"0"0"-15,1 0 16,-1 0 0,0 18-1,1-1-15,17 1 0,-18 35 16,18-18 0,0 0-16,0 1 0,0-1 15,0 0-15,35 1 16,1-36-16,17 0 15,-36-18-15,18-17 0,-17-1 16,17 1-16,-35-18 16,18 0-16,0-53 15,-18 54-15,-18-19 0,18 36 16,-35-71-16,17 71 16,18-1-16,-35-34 15,17 70-15,18 17 16,-17 19-16,17 17 15,17 88-15,36 17 16,-35-87-16,70 17 16,-53-53-16,0 1 15,54-19 1,-72-17-16,19-17 0</inkml:trace>
  <inkml:trace contextRef="#ctx0" brushRef="#br0" timeOffset="153086.0593">13635 17939 0,'0'70'15,"0"-140"-15,18 193 0,-18-70 0,35 53 16,-18-71-16,19 36 15,-36-36-15,17-17 16,1-1-16,-18-34 31,18-1-15,-18 0-16,53 1 16,-36 17-16,36 0 15,-18 17-15,-17 19 16,-18-19-16,-35 19 15,-1-36-15,1 17 16,-18 1-16,0-18 0,18 0 0,-35 0 16,34 0-1,36-18-15,0 1 0,18-19 16,35-34-16</inkml:trace>
  <inkml:trace contextRef="#ctx0" brushRef="#br0" timeOffset="153301.4137">13970 17745 0,'35'0'15,"1"0"-15,-19 0 16,54-36 0,-54 36-16,1-17 0</inkml:trace>
  <inkml:trace contextRef="#ctx0" brushRef="#br0" timeOffset="153503.2195">14076 17780 0,'0'53'0,"0"-106"0,0 141 16,0-53-16,0 18 15,0-17-15,0 34 16,0-52-16,17 17 16,1-17-16,0-18 15,-1 0-15,36-18 16,-35 18-16,0-17 0</inkml:trace>
  <inkml:trace contextRef="#ctx0" brushRef="#br0" timeOffset="154003.1487">14340 18062 0,'0'0'0,"18"0"0,0 0 15,-1 0-15,1-35 16,0 17-16,17-35 16,-35 18-16,0-35 15,0 52 1,0-17-16,-18-1 15,1 19-15,-1 17 16,18-18-16,-18 18 0,1 0 0,17 18 16,-18 17-16,18 0 15,18 36 1,-1-36-16,19 18 16,-19-35-16,1-1 15,0-17-15,17 0 0,0 0 16,-17 0-16</inkml:trace>
  <inkml:trace contextRef="#ctx0" brushRef="#br0" timeOffset="154353.0099">14587 17727 0,'18'0'0,"0"0"15,35 0 1,-18 0-16,-18 0 16,1 0-16,0 18 15,-18 17 1,0-17-16,0 35 16,0-36-16,0 18 15,0-17-15,0 17 16,0-17-16,17 17 0,-17 1 15,0-19-15,0 1 16,-17-18 0,-1-18-1,0 1-15,-17-1 16,18 0-16,-1 18 0,0-17 16,1 17-16</inkml:trace>
  <inkml:trace contextRef="#ctx0" brushRef="#br0" timeOffset="165465.285">229 11889 0,'0'17'31,"18"-17"-15,0 0-16,17 18 0,0-18 0,53 0 15,-52 0-15,34 0 16,-35 0-16,1 0 16,-19 18-16,1-18 15,-18 17-15,-18-17 32</inkml:trace>
  <inkml:trace contextRef="#ctx0" brushRef="#br0" timeOffset="165781.1323">494 11783 0,'0'0'0,"0"17"15,18-17 1,-1 18-16,18 0 0,1-1 15,34 1-15,-17 0 16,-18-18-16,1 17 0,34 1 16,-34-18-16,-19 18 15,1-18 1,-18 17-16,-18 1 16,-17-1-1,17 1-15,1 0 0,-36-1 16,35 1-1,0 0-15,1-1 0,17 1 16,-18 17-16</inkml:trace>
  <inkml:trace contextRef="#ctx0" brushRef="#br0" timeOffset="166787.3059">318 16228 0,'0'0'0,"-18"0"16,36 0 15,17 0-15,0 0-16,0 0 0,18 0 16,-17-18-16,16 18 15,-34 0 1,0 0-16,-1 0 15,1 0-15,-36 0 16</inkml:trace>
  <inkml:trace contextRef="#ctx0" brushRef="#br0" timeOffset="167083.0809">564 16051 0,'18'0'47,"17"18"-47,1 0 16,-1-18-16,-17 17 0,17 1 15,0 0 1,-17-18-16,17 17 15,-35 1-15,0 17 16,0-17-16,-35 35 16,-1-36-16,-16 54 15,34-53-15,-17 34 16,35-34-16</inkml:trace>
  <inkml:trace contextRef="#ctx0" brushRef="#br0" timeOffset="172594.2943">22966 3986 0,'0'18'15,"0"-36"-15,17 18 0,54-70 16,-36 17-16,54-88 16,-54 53-1,-18-1-15,19 1 16,-36 0-16,17 0 0,-17-89 16,-17 89-16,-36-53 15,18 106-15,-18-18 16,17 35-16,19 36 15,-19 17-15,19 18 0,-19 141 16,36-106-16,0 18 16,18 0-16,53 53 15,-18-89-15,17 1 16,1-18-16,70 17 16,-18-34-16</inkml:trace>
  <inkml:trace contextRef="#ctx0" brushRef="#br0" timeOffset="173290.0675">23707 3634 0,'0'0'16,"-36"17"-16,19 1 15,-19 35-15,36-18 0,0 0 16,36 1-1,-19-19-15,19 1 0,-19-18 16,36-18-16,-35 1 16,0-1-16,-1 0 0,-17-17 15,0 0-15,0-18 16,0 18-16,-17-1 16,-1 19-16,0-1 15,1 18-15,17 35 16,0 1-16,17 17 15,1-18-15,35 0 16,-18-17 0,36-1-16,-36-17 15,0 0-15,-17-17 16,-1 17-16,1-18 0,-18 0 16,0 1-16,0-18 0,0-1 15,0 19 1,0 52-1,18 18 1,-18-36-16,17 19 16,36-1-16,-17-35 15,16 0 1,-16-18-16,-19 1 0,1-36 16,-18 35-16,0-17 15,0 0-15,-18 17 0,18-17 16,-17 35-16,17 17 15,17 54 1,1-1-16,0 1 16,-1 0-16,19-1 0,-19 1 15,19 52-15,-19-70 16,-17 18-16,0-54 16,-17 1-16,-1 0 15,-53-1-15,36-34 16,-18-1-16,-35-17 15,53-1-15,-1 1 0,19 0 16,-1-53-16,18 35 16</inkml:trace>
  <inkml:trace contextRef="#ctx0" brushRef="#br0" timeOffset="173669.8279">24483 3722 0,'17'17'16,"1"-17"-16,0 0 16,-1-17-1,1-1-15,-18 1 16,0-1 0,-18 0-16,1 1 15,-36 17-15,35 0 16,18 53-1,0-36-15,0 36 16,18-18-16,-1-17 0,19 0 16,17-1-16,-36 1 15,36-18 1,-35-18-16,17-17 16,-35 17-16,18 1 0,-18-19 15,17 1-15,-17 18 0,18-1 16,0-17-1,-1 35-15,19-18 16,-1 36-16,0-1 16</inkml:trace>
  <inkml:trace contextRef="#ctx0" brushRef="#br0" timeOffset="174140.6252">25806 3792 0,'53'-35'0,"-36"0"16,54-71-16,-36 53 16,0-17-16,1-1 15,-1 0-15,-17 1 0,17-89 16,-35 89-16,0-72 15,-18 72-15,-35-18 16,18 70-16,17 0 16,-17 36-16,0 53 15,35-1-15,0 18 16,17 89-16,36-71 16,36 70-16,-54-105 15,88 17-15,-70-35 16,53 0-16,-71-36 15,-17 1 1</inkml:trace>
  <inkml:trace contextRef="#ctx0" brushRef="#br0" timeOffset="175669.4773">22737 5186 0,'17'0'16,"1"35"-1,-18-17-15,17 35 16,-17-18-16,0 18 0,0 17 16,0 107-1,0-71-15,0 17 0,0 18 16,0 194 0,0-158-16,0 17 0,0 211 15,0-193-15,0 176 16,0-229-16,0-18 15,0-53-15,18 36 16,0-107-16,-1-17 16,-17-35-16</inkml:trace>
  <inkml:trace contextRef="#ctx0" brushRef="#br0" timeOffset="176503.1454">22754 5221 0,'18'0'16,"35"18"-1,0-18-15,105-18 16,-52 18 0,124-35-16,-89 17 15,194-35-15,-141 36 16,-18-1-16,18 0 0,0 18 16,194-17-1,-211 17-15,-1-18 0,0 18 16,1 0-16,140-18 15,-158 18-15,88-17 16,-141-1-16,70 18 16,-105-17-16,17 17 15,-35 0-15,0-18 0,35 18 16,-53 0-16,18 18 16,-35-18-16,0 17 15,-18 1 1,0-1-16,0 1 15,17 0-15,-17 35 16,0-36 0,18 71-16,-18-35 15,17 53-15,-17-53 16,0 18-16,0-1 0,0 1 16,0 17-16,0 0 15,-17 18-15,17 106 16,0-106-16,0 17 0,0-17 15,17 123-15,1-105 16,0-1-16,-1-17 16,1 0-16,0 17 0,17 89 15,-17-89-15,17 89 16,-18-106-16,19 106 16,-19-124-16,1 70 15,-18-87-15,0 53 16,0-89-1</inkml:trace>
  <inkml:trace contextRef="#ctx0" brushRef="#br0" timeOffset="177281.7802">22807 8220 0,'0'0'16,"18"17"-16,-1 1 0,19 17 15,-19-17-15,1 35 0,0-18 16,-1 18-16,-17 0 15,0 18-15,18-19 0,-18 37 16,0-72-16,17 19 16,-17-19-16,18 18 15,0-17-15,-1-18 16,1 0-16,0 18 0,17-18 0,71 0 16,-36 0-1,89 0-15,-53 0 16,141 17-16,-106 1 15,0-18-15,35 18 16,-17-18-16,35 0 0,212 0 16,-212 0-16,18 0 15,-18-18-15,17 18 0,-17-18 16,18 18-16,176-35 16,-212 17-16,124 18 15,-176 0-15,-36 0 0,-17 0 16,-19 18-16,-16 0 0,-1 17 15,-17-17 1,-18-1-16</inkml:trace>
  <inkml:trace contextRef="#ctx0" brushRef="#br0" timeOffset="179912.7008">21026 7038 0,'70'0'16,"-17"0"-16,18 0 16,17 0-16,18 0 15,17 0-15,1-18 0,105 1 16,-123 17-16,52-18 15,-87 18-15,0 0 16,-1-18-16</inkml:trace>
  <inkml:trace contextRef="#ctx0" brushRef="#br0" timeOffset="180140.4277">22137 6720 0,'35'0'16,"-70"0"-16,88 18 0,0 0 15,52 17-15,-52-17 16,18-1-16,0 19 0,52-1 16,-70-18-1,-18 1-15,0 0 0,-17 17 16,-36-17-16,-34 35 16,-1-36-16,-18 1 15,18 17-15,0-17 0,0-1 16,0 1-16,18-18 15,0 18-15,0-18 16</inkml:trace>
  <inkml:trace contextRef="#ctx0" brushRef="#br0" timeOffset="193010.0392">19473 6756 0,'0'0'15,"-53"-36"-15,18 19 0,0 17 16,-36 17-16,36 19 15,-18 52 1,35-35-16,1 0 0,17 53 16,17-54-16,1-16 15,17-1-15,1-17 0,-1-18 16,53-18-16,-35-17 16,18-36-16,-36 36 15,0-53 1,-35 35-16,0 18 0,0-1 15,-17 1-15,-1 17 16,18 1-16,-18 34 16,1 1-16,17 17 0,0 53 15,17-52 1,1 17-16,17 17 16,0-52-16,-17 17 0,17-17 15,-17-18-15,0 0 0,17 0 16,-17-18-1</inkml:trace>
  <inkml:trace contextRef="#ctx0" brushRef="#br0" timeOffset="193242.5655">19632 6085 0,'0'0'16,"0"-17"-16,0-1 0,18 1 15,-1 17-15,1-18 16,0 18-16,-1 0 0,36 0 16,-35 0-16,-1 18 15,19-18-15</inkml:trace>
  <inkml:trace contextRef="#ctx0" brushRef="#br0" timeOffset="193449.073">19703 6103 0,'0'0'16,"17"53"-16,1-18 15,0 36-15,-18-54 16,17 36-16,1-35 15,-18 0-15,17-1 16,1-17 0,0 0-16,-1 18 15,1-18 1,-18-18-16</inkml:trace>
  <inkml:trace contextRef="#ctx0" brushRef="#br0" timeOffset="193808.6213">20003 6350 0,'17'0'16,"1"-18"-16,-1 1 15,1-1-15,0-17 16,-18 17-16,17-17 0,-17-18 16,0 35-1,0 1-15,-17-19 0,17 19 16,-18 17-16,18-18 16,-18 18-16,1 18 15,17-1-15,0 1 0,0 0 16,0 17-16,0 0 15,17 1-15,1-1 16,17 0-16,-17-17 16,0-18-16,-1 17 15</inkml:trace>
  <inkml:trace contextRef="#ctx0" brushRef="#br0" timeOffset="193975.1418">20249 6227 0,'18'0'15,"0"0"-15,-1 0 16,1 0-16,17-18 16,-17 18-16,0-18 0</inkml:trace>
  <inkml:trace contextRef="#ctx0" brushRef="#br0" timeOffset="194143.677">20496 6103 0,'0'53'16,"0"-35"-16,18-1 15,-18 19-15,18-19 16,-18 1-16,0-1 0,0 1 15,17 0-15</inkml:trace>
  <inkml:trace contextRef="#ctx0" brushRef="#br0" timeOffset="194497.7684">20690 6015 0,'18'-18'0,"-36"36"0,54-36 15,-19 36 1,1-18-16,-18 18 16,35-1-16,-17 1 15,0-1 1,-1 1-16,1 35 15,-18-35 1,17 52-16,1-35 0,-18 1 16,0-1-16,0 0 15,0 1-15,0-19 16,-18-17 0,1 0-16,-1 0 0,1 0 15,-1 0-15,0 0 16,1 0-16</inkml:trace>
  <inkml:trace contextRef="#ctx0" brushRef="#br0" timeOffset="195393.8209">27393 6950 0,'0'0'0,"18"0"31,52 17-15,-17-17-16,36 0 0,-19-17 16,36 17-16,88-36 15,-88 36-15,-18-17 0,53-1 16,-88 18-16,0-17 15,-35 17 1</inkml:trace>
  <inkml:trace contextRef="#ctx0" brushRef="#br0" timeOffset="195639.884">28258 6703 0,'0'0'15,"35"-18"-15,0 1 0,0 17 16,1 0-16,69 0 15,-34 0-15,0 17 0,34 18 16,-52-17 0,-17 0-16,-19 35 15,-17-18-15,-35 35 16,0-52-16,-36 35 16,36-18-16,-36 1 15,36-19-15,17 1 16,-17-1-16,35 19 0,-35-19 15,17 1-15</inkml:trace>
  <inkml:trace contextRef="#ctx0" brushRef="#br0" timeOffset="197197.4681">29669 6579 0,'0'-35'16,"0"17"-16,-53-17 15,17 35 1,1 18-16,-18-1 0,-35 36 16,53-17-16,-18 52 15,53-53-15,0 18 16,0-18-16,17 1 0,1-1 15,17-18-15,18 1 16,-17 0-16,69-18 16,-52-18-16,-17 0 0,34-34 15,-52 16-15,-18-34 16,-35-18 0,17 52-16,0 19 0,-35-19 15,36 36 1,17 36-16,0-19 15,17 71-15,36-35 16,-17-17-16,69 17 16,-52-36-16,35-17 15,-35-17 1,-17-1-16</inkml:trace>
  <inkml:trace contextRef="#ctx0" brushRef="#br0" timeOffset="197412.9126">29968 5856 0,'0'-35'15,"0"70"-15,18-70 0,0 17 0,35 1 16,-36 17-16,36 0 15,-35 0-15,17 17 16,-35 1-16</inkml:trace>
  <inkml:trace contextRef="#ctx0" brushRef="#br0" timeOffset="197597.1213">30074 5909 0,'0'0'15,"0"53"-15,0-18 0,0 1 16,0 34 0,0-35-16,0 1 15,0-1-15,0-17 16,18-1-16,0-17 16,35-17-1</inkml:trace>
  <inkml:trace contextRef="#ctx0" brushRef="#br0" timeOffset="197891.7745">30304 6262 0,'35'-18'0,"-17"1"15,-1-1-15,1-17 0,-1 17 16,19-53-16,-36 36 15,17-35 1,-17 34-16,-35-17 16,17 53-16,1 0 0,-18 18 15,17 0-15,0 52 16,18-34-16,0-1 16,36 35-16,-19-52 15,18 17-15,-17-17 16,70 0-16,-52-1 15,-1-17-15,-18-17 0</inkml:trace>
  <inkml:trace contextRef="#ctx0" brushRef="#br0" timeOffset="198192.6913">30621 5891 0,'18'-35'16,"-36"70"-16,53-70 0,-17 17 0,35 1 15,-18 17-15,-17 0 0,52 0 16,-52 17 0,0-17-16,-1 18 0,-17 0 15,0-1-15,0 54 16,0-36-16,0 36 16,0-36-16,0 0 0,18 36 15,0-53 1,-1 17-16,1-18 15,-36-17 1,-35 0 0,18 0-16,-35 0 15,34 0 1</inkml:trace>
  <inkml:trace contextRef="#ctx0" brushRef="#br0" timeOffset="199555.2574">23266 5627 0,'-18'0'15,"18"17"-15,0 19 16,-18 52-16,1-35 16,17-18-16,0 18 0,0 35 15,17-52-15,1-19 16,0 1-16,-1-18 0,36 0 16,-17 0-1,-1-35-15,-18 17 0,19 0 16,-1-35-16,-17 36 15,-1 17-15,1 17 16,0 1-16,17 17 16,0 1-1,18-1-15,-18-18 16,36-17-16,-53 0 16,34 0-16,-34 0 15,-18-35 1,0 0-16,-18-36 15,1 36-15,-1-36 16,1 54-16,-1-18 0,-17-1 16,35 19-1</inkml:trace>
  <inkml:trace contextRef="#ctx0" brushRef="#br0" timeOffset="199922.1485">24007 5503 0,'0'0'15,"0"-17"1,52 17-1,-16-18-15,-1 18 0,-17-18 16,-1 18-16,19-17 16,-36-1-16</inkml:trace>
  <inkml:trace contextRef="#ctx0" brushRef="#br0" timeOffset="200088.0062">24007 5574 0,'0'0'0,"0"35"0,0 18 16,0-35-16,17 35 16,1-36-1,-1-17-15,-17 18 0,36 0 16,-19-18-16,19 0 16</inkml:trace>
  <inkml:trace contextRef="#ctx0" brushRef="#br0" timeOffset="200400.1688">24271 5750 0,'0'0'0,"18"0"16,-1-35-1,1 17 1,0-17-16,-1-18 15,-17 18-15,18 17 16,-18-17-16,0 17 0,0-17 16,0 17-16,-18 18 15,18 36 1,0-1-16,0-17 16,0 35-16,18-1 15,0-52-15,-1 18 16,19 0-16,-19-18 15,1 0-15,-1-18 0,1 0 16</inkml:trace>
  <inkml:trace contextRef="#ctx0" brushRef="#br0" timeOffset="200688.6494">24500 5433 0,'0'-35'15,"0"70"-15,18-70 16,0 17-16,-1 18 0,19 0 15,-19 0-15,1 0 16,17 0-16,-35 18 16,35-1-1,-17 1-15,-18-1 0,18 19 16,-18 17-16,0-18 16,0 0-16,0 0 0,0 1 15,17 17-15,-17-36 16,0 1-1,-17-36 1,-1 18 0,18-17-16,-18 17 15,1-18-15,-1 18 16</inkml:trace>
  <inkml:trace contextRef="#ctx0" brushRef="#br0" timeOffset="201189.4179">24977 5980 0,'0'0'0,"-18"35"0,0-17 0,1 34 16,-1-34 0,0 17-16,18-17 15</inkml:trace>
  <inkml:trace contextRef="#ctx0" brushRef="#br0" timeOffset="201606.4658">25312 5398 0,'0'52'0,"0"-104"0,17 246 16,1-124-16,0 1 15,-1 34 1,1-52-16,-18-17 0,18 17 16,-18-36-1,17-17-15,-17-17 16,18-36-16,0 35 16,17-35-1,-18 35-15,54 1 16,-36 17-16,18 35 15,-35 0-15,0 18 16,-18-17-16,-18 17 16,-35-18-1,35-35-15,-17 17 0,-18-17 16,18 0-16,0-35 16,35 18-16,-18-1 15,36 0-15</inkml:trace>
  <inkml:trace contextRef="#ctx0" brushRef="#br0" timeOffset="201839.922">25788 5415 0,'0'0'16,"35"18"-16,36-18 16,-36 0-16,36-18 15,-54 1-15,19-1 16,-36 0 0</inkml:trace>
  <inkml:trace contextRef="#ctx0" brushRef="#br0" timeOffset="202012.4551">25876 5503 0,'0'71'16,"0"-142"-16,18 177 0,-18-35 16,18-54-16,17 36 15,-18-53-15,1 36 16,0-36-16,-1 0 0,19 0 15</inkml:trace>
  <inkml:trace contextRef="#ctx0" brushRef="#br0" timeOffset="202346.1777">26176 5750 0,'0'-17'0,"18"-1"16,-1 0-16,1 1 0,0-36 15,-1 18-15,-17-1 16,18 19-16,-18-19 16,0 1-16,0-18 15,-18 53-15,1-17 16,-1 17-16,0 35 15,18-18-15,0 19 16,0 34 0,0-34-16,0-19 0,18 18 15,-18 1-15,18-19 0,35 1 16,-36 0-16,19-18 16,-19 0-16,1-18 15</inkml:trace>
  <inkml:trace contextRef="#ctx0" brushRef="#br0" timeOffset="202686.4272">26423 5327 0,'18'0'15,"-1"0"-15,19 18 16,-19-18-16,19 0 15,-19 17-15,1-17 0,-1 0 16,1 0-16,0 0 0,-1 36 16,-17-19-1,0 18-15,0 1 0,0-1 16,0 18-16,18 17 16,-18-34-16,18-19 0,-18 1 15,0 0 1,0-1-16,-18-34 15,-17-1 1,17 18-16,0 0 16,-17-18-16,18 18 0,-19 18 15,19-18-15</inkml:trace>
  <inkml:trace contextRef="#ctx0" brushRef="#br0" timeOffset="204742.4461">24924 8943 0,'0'0'16,"0"18"-1,0 17 1,17 0-16,-17 18 0,0 0 15,0 0-15,18 35 0,-18-17 16,-18 123-16,18-106 16,0 106-1,0-106-15,0 53 16,18-88-16,-18 0 16,18-18-16,-1-17 0,1 17 15,-18-17-15,18-36 16</inkml:trace>
  <inkml:trace contextRef="#ctx0" brushRef="#br0" timeOffset="205031.8353">24694 9843 0,'0'0'15,"53"123"-15,-35-70 0,17 88 16,-17-88-16,0 70 16,-1-70-1,1-17-15,17 34 16,-17-52-16,-1-1 16,1-17-16,35-35 15,-18 0-15,1 17 0,-1-17 16,35-36-16,-17 36 15,0-18 1,-35 36-16,-1-1 0</inkml:trace>
  <inkml:trace contextRef="#ctx0" brushRef="#br0" timeOffset="206623.5327">25629 9472 0,'-17'-18'15,"-1"36"-15,-35 17 16,18 1-16,17-1 0,1 0 16,-19 36-16,36-54 15,18 19-15,0-1 16,34 0-16,-16-17 16,52 0-16,-53-18 15,1 0-15,52 0 16,-53-18-16</inkml:trace>
  <inkml:trace contextRef="#ctx0" brushRef="#br0" timeOffset="206957.3613">25929 9684 0,'-17'-18'16,"-1"18"-16,0 18 15,1 17-15,-1 18 16,18-35-16,0 35 15,18-36-15,-1 1 16,19-18-16,-1 0 16,-18 0-16,1 0 0,0-18 15,-1 1-15,-17-19 16,0 1-16,0 17 16,-17 1-16,17-19 0,-18 1 15,0 17 1,18 36-1,36 0 1,-19-1 0,36 19-16,-35-36 15,17 17-15,0-17 16,1 0-16,-1 0 0,-17 0 16</inkml:trace>
  <inkml:trace contextRef="#ctx0" brushRef="#br0" timeOffset="207612.6785">26229 9684 0,'0'0'0,"-18"17"0,18 19 15,0-19-15,0 1 0,53 17 16,-35-17-16,53-18 16,-19 0-16,-16-18 15,-1 18-15,0-35 0,-17 17 16,0 1-16,-1-19 0,1 1 15,-18-35 1,0 34-16,-18-34 16,1 34-16,-1 1 0,0 0 15,1 0-15,-1 17 16,0 18-16,36 53 16,-18 0-16,0-18 15,18 89-15,-1-72 16,1 1-16,17 18 15,-17-36-15,-1-17 0,-17 0 16,18-18 0,-18-18-1,-18 0-15,18-17 16,0 17-16,0 1 0,0-1 16,18 18-1,0 0-15,-18 18 0,17-1 16,1 1-16,17 17 15,-17-17 1,0 0-16,-1-18 0,1 0 16,17 0-16,18-18 15,-18 18-15,1-35 16,-36 17-16,17 0 0,-34-17 16,-1 17-1,-35 1 1,35 17-16,1 17 0,-19 1 15,19 35-15,34 0 16,1-18-16,17-17 16,36 17-1,-18-17-15,-18-18 0,0 0 16,1 0-16,-1 0 0,0-18 16,-17 18-16,-18-18 15,-18 18-15</inkml:trace>
  <inkml:trace contextRef="#ctx0" brushRef="#br0" timeOffset="209120.1362">28134 9754 0,'0'-17'0,"18"17"16,-1-18-16,1 18 0,35-18 16,-35 18-16,17 0 15,-18 0-15,19 0 0,-1 18 16,-17 17-16,17 1 15,-35-1 1,-18 18-16,18-36 16,-17 19-16,-1-1 15,18 0-15,0-17 16,0 0-16,18-1 16,-1-17-16,1 18 0,17-18 15,-17 0-15,-1-18 16</inkml:trace>
  <inkml:trace contextRef="#ctx0" brushRef="#br0" timeOffset="209264.9728">28258 10037 0,'17'0'0,"18"0"16,1-18-16,34 0 15,-34 1-15,34-1 16,-35 0-16,1 1 15</inkml:trace>
  <inkml:trace contextRef="#ctx0" brushRef="#br0" timeOffset="209810.0337">28663 9066 0,'18'0'31,"17"0"-16,0 0-15,1 0 0,34 0 16,-52-17-16,17 17 16,-17 0-16,-1 0 0</inkml:trace>
  <inkml:trace contextRef="#ctx0" brushRef="#br0" timeOffset="210008.4973">28734 9119 0,'0'0'16,"17"53"-16,-17-17 0,0-1 15,0 0-15,-17 36 16,17-36-16,17 0 16,-17-17-16,18-1 0,0 19 0,-1-36 15,1 17-15,0 1 0,-1-18 16,36 0-1,-35 0-15</inkml:trace>
  <inkml:trace contextRef="#ctx0" brushRef="#br0" timeOffset="210310.0674">28963 9454 0,'18'-17'16,"-1"17"-16,1-18 15,0-17-15,-1 0 16,1-1-16,0 1 0,-1-35 16,1 34-16,-18 1 15,0 0-15,0 17 0,0 0 16,-18 1-16,1 34 16,-1 1-16,18 0 0,-18 17 15,18 0-15,-17 1 0,17 16 16,17-16-16,-17-1 15,18 0-15,35 1 16,-18-19-16,-17 1 0,35-18 16,-36 0-1,1-18-15,-18 1 0</inkml:trace>
  <inkml:trace contextRef="#ctx0" brushRef="#br0" timeOffset="210597.8003">29263 9119 0,'35'-35'16,"-70"70"-16,88-70 0,-36 17 0,19 18 15,-19 0-15,1 0 16,0 0-16,-1 0 0,-17 53 16,0-35-16,0 53 15,0-36-15,0 18 16,0 17-1,0-34-15,18 16 16,0-34-16,-18 0 0,0-1 16,-18-17-1,-17-17 1,-1 17 0,-17 0-16,1 0 15</inkml:trace>
  <inkml:trace contextRef="#ctx0" brushRef="#br0" timeOffset="217455.9359">23319 10619 0,'0'0'0,"0"17"16,35 54-1,-35-36-15,35 71 16,-17-36-16,-1 36 0,-17 0 16,18 212-16,-18-142 15,0 36-15,-18 17 0,18 0 16,-17-17-16,17 141 15,17-230-15,1-17 16,0-35-16,17 34 16,-35-87-16,18 0 15,-1-18-15,1 0 0,0-18 0,-1-17 16,-17-18-16,18 0 16</inkml:trace>
  <inkml:trace contextRef="#ctx0" brushRef="#br0" timeOffset="218818.5103">23460 10636 0,'0'0'0,"-18"-17"0,18-1 16,-18 18-1,18 18 1,18-1-1,0-17-15,-1 0 0,19 0 16,52 0 0,18 0-16,-36-17 15,18 17-15,1-18 0,-1 0 16,159-17 0,-124 17-16,159 1 15,-123-1-15,0 18 16,0 0-16,17-17 0,159-1 15,-176 18-15,141 0 16,-177 0-16,1 0 0,52 35 16,-88-17-1,-17-18-15,-1 17 0,1 1 16,17 0-16,-35-1 0,88-17 16,-88 18-16,0-18 15,35 0-15,-70-18 16,0 18-16,-1 0 15,1 0-15,-1 0 16,1 0 0,0 0-16,-1 0 15,1 0 48,-18 18-48,18-18 17,-18 18-17,0-1 17,17-17 14,-17 18-46,0 0 16,18-18 0,0 17-1,-18 1 32,0-1-47,0 1 16,17 0-16,-17-1 0,18 36 15,-18-17-15,0-19 16,0 36-16,0-18 16,0 18-16,18 36 15,-18-19-15,17-17 0,-17 18 16,18 52-16,-1-35 16,1-17-16,0 17 0,17 0 15,0 89-15,1-89 16,34 106-1,-35-88-15,-17-18 0,35 106 16,-18-106-16,-17 0 16,-1 0-16,19 89 15,-19-89-15,1 0 0,-18 71 16,0-71 0,18-17-16,-18-1 15,0 1-15,0-18 0,0 70 16,0-70-16,0 0 0,17 0 15,1 0-15,0 35 16,-18-35-16,35 35 16,-35-53-16,18 1 15,-18-1-15</inkml:trace>
  <inkml:trace contextRef="#ctx0" brushRef="#br0" timeOffset="219819.5286">23424 13212 0,'0'0'0,"0"17"15,18 1-15,-18-1 0,35 36 16,-17-35-1,0 70-15,-1-53 16,1 18-16,-18 89 16,0-72-16,0 18 15,0 0-15,-18 1 0,18-19 16,-17 71-16,17-88 16,17 35-16,1-52 15,0 17-15,-1-18 16,1-17-16,-1-1 15,1 1-15,0-18 0,35 35 16,-18-35-16,18 18 16,-18-18-16,36 0 15,-36 0-15,18 0 16,88-18-16,-70 0 16,17 18-16,-18-17 0,36 17 15,71 0 1,-72 17-16,-16-17 0,-1 0 15,18 18-15,-1-18 0,125 0 16,-107 0 0,1 0-16,140 0 15,-123 0-15,89 0 16,-124 0-16,88 0 16,-71 0-16,89 0 15,-89 18-15,1-18 16,-1 17-16,1-17 0,105 18 15,-159-18-15,54 0 16,-71 0-16,17 0 16,-52 0-16,17 0 15,-17 0-15,0 0 16</inkml:trace>
  <inkml:trace contextRef="#ctx0" brushRef="#br0" timeOffset="221635.6132">28205 14270 0,'0'18'15,"0"-1"1,17 1-16,-17 17 15,0-17-15,18 17 16,0-17-16,-18-1 0,17 1 16,-17 35-16,0-36 15,-17 19 1,-19-19-16,-34-17 16,17 0-16,0 0 15,-18 0-15,-70 0 16,71 0-16,-1-17 15,18 17-15</inkml:trace>
  <inkml:trace contextRef="#ctx0" brushRef="#br0" timeOffset="222372.0916">27993 12718 0,'18'-18'15,"-1"18"-15,1 0 16,17 0-16,36-18 0,-1 1 16,18 17-16,106-36 15,-70 19-15,88-18 16,-124 17-16,-18 18 16,-17-18-16,0 18 15,-35-17-15,-36 17 0,1 0 16,-19-18-16</inkml:trace>
  <inkml:trace contextRef="#ctx0" brushRef="#br0" timeOffset="222683.6275">28504 12241 0,'-17'36'0,"34"-72"0,-52 89 16,18-35-16,-89 53 16,53-36-16,-71 18 15,54-18-15,17 0 0,0-17 16,-18 17 0,36-17-16,35-1 15,18-17-15,17 18 16,0 0-16,1-1 15,16 1-15,72 35 0,-53-35 16,70 34 0,-71-16-16,18 17 15,-52-36-15</inkml:trace>
  <inkml:trace contextRef="#ctx0" brushRef="#br0" timeOffset="224051.5807">30180 12418 0,'0'0'16,"-17"-18"-16,17 1 15,-18 17-15,-35-18 16,35 18-16,-17 18 0,0-1 15,-36 54-15,36-18 16,-18 52 0,35-52-16,1 0 0,17 0 15,0 0-15,17-18 0,54 1 16,-18-19-16,0-34 16,0-1-16,70-70 15,-70 35-15,0-18 16,-18 1-16,-17-1 15,0 1-15,-1-1 0,-17-17 0,-17-71 16,-1 89-16,-17-71 16,-1 88-16,1 0 15,0 35 1,17 18-16,-17 35 0,17 18 16,1 0-16,17 18 15,0-1-15,17 18 0,1 71 16,17-71-16,0-17 15,1-18-15,-1 17 16,0-17-16,18-17 0,-18-1 16,1 0-16,-19-17 0,19-1 15</inkml:trace>
  <inkml:trace contextRef="#ctx0" brushRef="#br0" timeOffset="224446.3933">30709 12524 0,'-53'35'16,"18"-17"-16,-18 70 16,36-53-16,-1 53 15,18-53-15,53 36 16,-18-53-16,-17-18 0,52 0 15,-34 0-15,17-36 16,-36 1 0,1-18-16,-1 18 15,-17 0-15,0-18 16,-17 0-16,-1 35 16,18 36-1,0 17 1,0-17-16,18 35 15,-1-18-15,36 0 16,-17-17-16,-1-1 16,0-17-16,0 0 0,18-17 15,-35-1-15,-18-35 16</inkml:trace>
  <inkml:trace contextRef="#ctx0" brushRef="#br0" timeOffset="224712.7581">30886 11695 0,'0'0'15,"17"-36"-15,-17 19 0,36-1 16,-19 18-16,1-18 15,0 18-15,-1 0 0,18 0 16,1 0-16,34 0 16,-52 0-16,35-17 15,-36 17-15,-17-18 16,-17 18 0,-1-18-16</inkml:trace>
  <inkml:trace contextRef="#ctx0" brushRef="#br0" timeOffset="224880.0412">30956 11695 0,'0'0'15,"0"88"-15,18-35 0,-18 0 0,18 35 16,-1-53-16,1-17 16,-1 35-16,1-36 15,17 1 1,-17 0-16,0-18 15</inkml:trace>
  <inkml:trace contextRef="#ctx0" brushRef="#br0" timeOffset="225220.3801">31238 12100 0,'0'0'0,"18"0"16,17-17-16,-17-19 0,0 19 16,17-19-16,-17 1 0,-1 0 15,1 0-15,0 17 0,-1-53 16,-17 36-16,-17-18 16,-1 53-1,0 0-15,1 0 0,-1 0 16,0 18-16,-17 35 15,35-18-15,-18 53 16,36-52-16,17 34 16,-17-35-16,17-17 15,1 17-15,-1-35 0,18 18 16,-36-18-16,19-18 16,-36 1-16</inkml:trace>
  <inkml:trace contextRef="#ctx0" brushRef="#br0" timeOffset="225563.7177">31609 11677 0,'0'0'0,"18"-18"16,17 18 0,18-17-1,-18 17-15,-17 0 0,35-18 16,-18 18-1,-18 0-15,-17 18 0,18-1 16,-18 1-16,18 0 0,-18 17 16,0 0-16,0 0 0,0 54 15,0-36 1,0-18-16,0 71 16,0-71-16,17 0 0,1-17 15,-18-1-15,18 1 0,-1 0 16,-34-36 15,-36 0-15,35 1-16,-17 17 0,-36 0 15,36 0-15</inkml:trace>
  <inkml:trace contextRef="#ctx0" brushRef="#br0" timeOffset="226353.863">23424 12506 0,'18'0'15,"-18"-18"-15,-18 18 32,-34 18-32,16-18 15,-105 18 1,71-1-16,-36 1 0,-124 0 15,107-1-15,0-17 16,-19 18-16,1-1 0,-88 1 16,141 0-16,0-18 15,35 17-15,-36 1 16,54-18 0,53 0-16,35-18 15</inkml:trace>
  <inkml:trace contextRef="#ctx0" brushRef="#br0" timeOffset="226593.0588">22066 12418 0,'0'0'16,"-70"0"-16,34 0 0,1 0 0,0 17 15,-18-17-15,18 18 0,-18 35 16,35-35-1,18 52-15,18-35 0,52 54 16,-17-54 0,0 0-16,53 18 15,-53-35-15,0-1 16,0 1-16,-18 0 0,-17-18 16,-1 17-16</inkml:trace>
  <inkml:trace contextRef="#ctx0" brushRef="#br0" timeOffset="227873.342">19420 12629 0,'0'0'15,"-52"0"-15,34 0 0,-35 18 0,-18 35 16,18-35 0,18 17-16,18 0 0,-19 0 15,-17 54-15,53-54 16,-17 0-16,17 1 0,35 16 15,-17-34-15,17-18 16,71-53 0,-36-35-1,-34-36-15,-1-17 16,-35-70 0,-18 70-1,-17 70-15,-18-70 16,18 88-16,-1 18 15,1-1-15,0 19 16,17 17-16,1 17 0,-1 19 16,18 87-1,35 36-15,1-53 16,-19-18-16,71 88 16,-35-105-16,71 52 15,-71-87-15,35 34 16,-53-52-16</inkml:trace>
  <inkml:trace contextRef="#ctx0" brushRef="#br0" timeOffset="228249.0858">19791 12682 0,'0'0'16,"-53"0"-16,35 18 15,-52 35-15,52 0 16,0-18-16,18 18 0,0 53 16,18-71-16,53 18 15,-36-35 1,0-18-16,36 0 16,-36-18-16,0-17 15,-17 0-15,0 17 0,-1-17 16,-17-1-16,0 1 0,-35-36 15,17 36-15,1 0 16,-1 17-16,0 18 0,1 0 16,-1 0-16,36 36 15,-1-19-15,1 18 16,35 1 0,-18-19-16,1 1 0,-19-18 15,18 18-15,-17-18 0,0 0 16,-1 0-16,-17-18 0</inkml:trace>
  <inkml:trace contextRef="#ctx0" brushRef="#br0" timeOffset="228534.5475">19756 11748 0,'0'-18'0,"17"18"15,1-18 1,-1 18-16,19 0 0,-1 0 16,18 0-1,-18 0-15,18 0 0,0-17 16,-18-1-16,-17 0 15,-36 1 1,1 17 0</inkml:trace>
  <inkml:trace contextRef="#ctx0" brushRef="#br0" timeOffset="228712.5524">19897 11836 0,'0'106'15,"0"-212"-15,0 264 0,0-105 0,0 36 16,17-54-16,1 18 16,17-36-16,18 19 15,-35-19-15,17-17 16,18 0 0,-35-17-16</inkml:trace>
  <inkml:trace contextRef="#ctx0" brushRef="#br0" timeOffset="229048.3559">20161 12241 0,'18'0'16,"0"0"-16,-1 0 15,18-53-15,1 36 16,-19-18-16,19-36 15,-36 36-15,0-53 16,0 52-16,0-34 16,-18 34-16,0-34 15,1 52-15,-19 1 16,36 34-16,-17 36 16,17 35-1,0-35-15,0-17 16,35 52-16,0-35 15,18 0-15,-35-36 16,17 1-16,18-1 16,-35-17-16</inkml:trace>
  <inkml:trace contextRef="#ctx0" brushRef="#br0" timeOffset="229223.8757">20549 11994 0,'36'0'16,"-19"0"-16,36 0 15,-35 0-15,17-17 16,0 17 0,-17 0-16,-18-18 15</inkml:trace>
  <inkml:trace contextRef="#ctx0" brushRef="#br0" timeOffset="229512.0305">20920 11765 0,'0'18'16,"0"17"-1,0 18 1,0 0-16,17-18 0,-17 0 16,18 36-16,0-36 0,-1 1 15,1-19 1,0 1-16,-1-18 15</inkml:trace>
  <inkml:trace contextRef="#ctx0" brushRef="#br0" timeOffset="229881.466">21061 11624 0,'35'18'16,"-70"-36"-16,88 36 0,-36-18 0,36 0 15,-17 17-15,-1-17 16,-17 0-16,-1 0 16,-17 18-16,0 0 0,0 17 15,0 0-15,18 36 16,-18-36-16,0 18 0,17 35 15,1-53-15,17 54 16,-17-54-16,0 0 16,17 0-1,-35-17-15,0 0 16,-18-18-16,1 0 16,-36-18-16,17 18 15,-34 0 1,35 0-16,-1 18 0,1-18 15</inkml:trace>
  <inkml:trace contextRef="#ctx0" brushRef="#br0" timeOffset="235047.0166">29528 7373 0,'0'-18'16,"17"18"15,1 0-15,-1 0-16,1 0 15,0-17-15,17 17 16,-17-18-16,87 1 15,-52-1-15,0 0 16,0 18-16,18-17 16,-54 17-16,19 0 15</inkml:trace>
  <inkml:trace contextRef="#ctx0" brushRef="#br0" timeOffset="236057.7579">30268 13247 0,'-17'0'15,"-1"0"-15,36 0 32,35 0-17,0 0-15,-1 17 16,125-17-16,-71 0 15,141 0 1,-142 0-16,19 0 0,-18 0 16,53 0-16,-124 0 15,-18 0-15</inkml:trace>
  <inkml:trace contextRef="#ctx0" brushRef="#br0" timeOffset="240740.9837">19138 7638 0,'18'0'16,"-1"0"-1,19-18-15,-1 18 0,53-18 16,-35 1-16,71-1 16,-71 18-16,35 0 15,-71 0-15,1 18 16</inkml:trace>
  <inkml:trace contextRef="#ctx0" brushRef="#br0" timeOffset="242420.6779">19068 13547 0,'17'0'31,"36"0"-15,0 0-1,124-36-15,-72 19 16,19-1-16,123-35 15,-124 36-15,107-1 16,-142 18-16,53-18 16,-124 18-16</inkml:trace>
  <inkml:trace contextRef="#ctx0" brushRef="#br0" timeOffset="248375.9781">23813 11042 0,'0'0'0,"0"-18"15,0 1-15,-18 17 16,18 70 0,0 1-1,0-1-15,0 89 16,18-71-16,-18-17 0,35-18 15,0 35-15,-17-70 16,17-18-16,-17 17 0,-1-34 16,19-19-1,-36 1-15,0 0 0,-18-36 16,18 36-16,-18 17 16,18 1-16,0 34 15,0 36 1,18-35-16,0 17 15,17-17-15,-18-1 0,19 1 16,-1 0-16,18-18 16,-35 0-16,-1 0 0,-17-18 15,0-17-15,-17 17 16,-1-17-16,0 0 16,-17 17-16,17-53 15,1 36-15,17 17 0,0-17 16,35-18-16</inkml:trace>
  <inkml:trace contextRef="#ctx0" brushRef="#br0" timeOffset="248609.7866">24271 10883 0,'0'0'0,"0"-17"0,-18 17 0,36 0 16,0 0-1,-1-18-15,1 18 0,0 0 16,35-18 0,-36 18-16,-17 18 15</inkml:trace>
  <inkml:trace contextRef="#ctx0" brushRef="#br0" timeOffset="248759.3069">24289 10918 0,'0'0'16,"0"18"-16,0 17 15,0 18-15,17-35 16,1 35-16,0-18 16,-1-17-16,1-1 0,0 1 15,-1 0-15,1-1 16,0-17-1</inkml:trace>
  <inkml:trace contextRef="#ctx0" brushRef="#br0" timeOffset="249066.2302">24483 11201 0,'0'0'15,"17"0"-15,1 0 0,0 0 0,-1-18 16,1 0-16,0 1 15,-1-1-15,-17 1 0,0-36 16,0 17-16,-17-17 16,17 36-1,-18-1-15,0-17 16,18 17-16,-17 18 16,17 18-16,0-1 15,0 1-15,0 17 16,0 1-16,17 17 0,1-18 15,17 0 1,-17-17-16,17-1 16,-17-17-16,-1 18 0,1-18 15,0 0-15,-1-18 16</inkml:trace>
  <inkml:trace contextRef="#ctx0" brushRef="#br0" timeOffset="249361.379">24712 10918 0,'0'-35'16,"0"70"-16,18-87 0,-1 34 0,19-17 16,-19 17-16,1 18 15,0 0-15,-18-18 0,17 18 16,-17 18 0,0 0-16,0-1 15,0 1-15,0 17 0,18 0 16,-18 1-16,17 17 15,1-18-15,0 18 16,-18-35-16,0-1 16,-18-17-1,-17-17 1,17 17 0,1-18-16,-1 36 15,0-18-15,18 17 0</inkml:trace>
  <inkml:trace contextRef="#ctx0" brushRef="#br0" timeOffset="249528.3529">25100 11448 0,'-17'17'16,"34"-34"-16,-52 52 0,17-17 15,1-1-15,17 1 0,17-18 16</inkml:trace>
  <inkml:trace contextRef="#ctx0" brushRef="#br0" timeOffset="249955.7098">25453 10918 0,'0'71'16,"0"-142"-16,0 177 0,0-53 0,18 53 15,-18-71-15,17 18 16,1 0-16,-1-35 16,-17-1-16,0 1 0,0-36 31,18-17-15,0 35-16,17 0 15,-17 0-15,-1 35 16,1-17-16,0 35 15,-18-35-15,0-1 16,0 1-16,-36-18 16,19 18-16,-19-18 0,19 0 15,-36 0-15,35-18 16,-35 18 0</inkml:trace>
  <inkml:trace contextRef="#ctx0" brushRef="#br0" timeOffset="250205.0416">25929 10830 0,'0'0'16,"35"-17"-16,-17 17 0,35-18 16,-18 18-16,-17 0 15,0 0-15,-36 0 16,0 0-16</inkml:trace>
  <inkml:trace contextRef="#ctx0" brushRef="#br0" timeOffset="250372.9733">25929 10989 0,'0'0'15,"0"71"-15,0-36 0,18 0 16,-18 0-16,17 1 16,1-36-16,0 35 15,-1-35-15,1 0 0,0 0 16,-1-18-16</inkml:trace>
  <inkml:trace contextRef="#ctx0" brushRef="#br0" timeOffset="250723.2893">26176 11201 0,'18'0'0,"-1"0"15,1-36 1,0 19-16,-1-18 16,-17-1-1,0 19-15,0-1 0,18-17 16,-18 17-16,0 0 16,0 1-16,-18 17 15,18 17 1,0 1-1,0 17 1,0 1-16,0-19 0,0 1 16,18 0-16,-18 17 15,18-18-15,17 1 16,-35 0-16,18-18 16,-1 0-16,1 0 15</inkml:trace>
  <inkml:trace contextRef="#ctx0" brushRef="#br0" timeOffset="251006.5975">26423 10918 0,'0'0'0,"0"-17"0,18-1 16,-1 1-16,1 17 16,0 0-16,-1 0 15,-17 17 1,18 18-1,-18 1 1,0-1-16,0 18 16,18-18-16,-18 1 15,0-19-15,17 18 0,-17-17 0,0 0 16,0 17-16,0-17 16,-17-18-16,-1 0 31,-35-18-31,35 0 15</inkml:trace>
  <inkml:trace contextRef="#ctx0" brushRef="#br0" timeOffset="251357.8336">25876 10813 0,'-17'0'0,"17"17"15,0 1-15,0 35 16,0-36-16,0 19 16,0 17-16,0-18 15,0 0-15</inkml:trace>
  <inkml:trace contextRef="#ctx0" brushRef="#br0" timeOffset="252903.575">24483 13159 0,'-88'0'16,"52"17"-16,1 19 16,-18 52-16,35-53 15,1 88 1,17-87-16,0-1 0,35 0 16,18-17-16,-18-18 15,54-53-15,-54 35 16,0-35-16,-17 18 0,17-18 15,-35-53 1,0 36-16,0-36 16,-18 36-16,1 17 0,-1 0 15,-17-18-15,17 71 16,18 35 0,0 1-16,18 87 15,-1-35-15,1-17 16,0 17-16,-1-17 0,36 52 15,-17-88-15,-1 1 16,0-19-16</inkml:trace>
  <inkml:trace contextRef="#ctx0" brushRef="#br0" timeOffset="253191.6493">24941 13141 0,'18'0'0,"70"-18"16,-35 18-16,53 0 15,-71 18-15,1 0 0,-36-1 16,0 19-16,0-1 0,-53 35 16,17-17-1,1-17-15,0 16 0,0 1 16,17-17-16,18-19 15,0 1-15,35 17 16,-17-17-16,17-18 16,-17 0-16,35 0 15,-36 0-15,1-18 16</inkml:trace>
  <inkml:trace contextRef="#ctx0" brushRef="#br0" timeOffset="253326.597">24994 13458 0,'36'-17'16,"-19"17"-16,19-18 0,-1 1 15,53-1 1,-35 0-16,-18-17 0</inkml:trace>
  <inkml:trace contextRef="#ctx0" brushRef="#br0" timeOffset="253558.6511">25435 12735 0,'0'0'16,"18"-17"-16,70-1 15,-53 18 1,18-18-16,-17 18 0,-1 0 16,0-17-16,-17 17 15</inkml:trace>
  <inkml:trace contextRef="#ctx0" brushRef="#br0" timeOffset="253759.1896">25523 12823 0,'0'53'15,"0"-106"-15,0 142 0,0-36 16,0-36-16,0 36 16,18-35-16,17 17 15,-17-35-15,35 18 16,-35-18-16,-1 0 15,1 0-15</inkml:trace>
  <inkml:trace contextRef="#ctx0" brushRef="#br0" timeOffset="254132.7012">25770 13106 0,'18'0'15,"-36"0"-15,36-18 0,0 0 16,35-17-16,-36 0 16,1 0-16,0 17 15,-18-17-15,17 17 0,-17-17 16,-17 17-16,17-17 0,-18 0 15,0 35-15,-17 0 16,17 0-16,-17 35 16,35 0-16,-18 18 15,18-18-15,0-17 16,36 53 0,-1-54-16,0 1 0,1-18 15,34 17-15,-52-17 16,35 0-16</inkml:trace>
  <inkml:trace contextRef="#ctx0" brushRef="#br0" timeOffset="255743.8237">26158 12665 0,'-17'0'16,"34"0"31,1 0-32,0 0-15,35 0 16,-36 0-16,1 0 0,17-18 16,18 18-16,-35-18 15,-18 36 1,0 0 0,0-1-16,0 19 0,0-19 15,0 19-15,0-1 0,0 0 16,17 36-16,-17-36 15,18 18 1,0-35-16,-18 17 16,17-18-16,-17 1 15,-17-18 1,-36 0 0,35 0-16,-52 0 15,34 18-15,-52-18 16</inkml:trace>
  <inkml:trace contextRef="#ctx0" brushRef="#br0" timeOffset="256986.442">25894 14429 0,'18'141'0,"-1"-53"16,1 18-16,-18 0 0,17-1 16,-17-16-16,0 87 15,0-53 1,0-70-16,-17-17 0,17-1 16,-18 0-16,1-17 0,-19 0 15,19-18-15</inkml:trace>
  <inkml:trace contextRef="#ctx0" brushRef="#br0" timeOffset="257212.4012">25700 15205 0,'18'106'16,"-36"-212"-16,53 264 0,-17-105 15,-1 0-15,1-17 0,17 17 16,18-18-16,35 18 15,-35-53-15,71 0 16,-71-18-16,0 0 0,0-17 16,-18-18-16,18-17 15,-36 34-15,-17 1 0,-17-18 16,-18 36 0,17 17-16</inkml:trace>
  <inkml:trace contextRef="#ctx0" brushRef="#br0" timeOffset="258788.0085">24536 16387 0,'-36'-18'16,"72"36"-16,-107-36 0,18 18 15,18 18 1,-18 52-16,18-35 16,-1 18-16,1 35 15,18-35-15,17-17 0,0-1 16,17-17-16,18-18 0,1 0 16,52-36-1,-17-17-15,-36 0 0,18 1 16,-18-19-16,0 0 0,1-17 15,-19 18-15,1-18 16,-18 17-16,0-105 16,-18 105-16,1 0 0,-19-34 15,1 69-15,17 19 16,1 17-16,-1 88 16,0-18-16,36 89 15,0-71-15,-1 1 16,19-1-16,-1-18 0,53 71 15,-35-88-15,18 18 16,-54-36 0</inkml:trace>
  <inkml:trace contextRef="#ctx0" brushRef="#br0" timeOffset="259270.7042">25135 16157 0,'-17'53'0,"34"-106"16,-52 159-16,35-53 0,-17 18 0,-1-19 0,18 72 15,0-71-15,18 35 16,-1-70 0,54-1-16,-54-17 15,19-17-15,-1-1 16,-17-17-16,-1-18 0,1 18 16,-18-1-1,17 54 1,1 35-16,-18-18 15,53 36-15,-35-54 16,35 19-16,-18-36 16,71 0-16,-18-36 15,-70 19-15,17-19 16,-18-34-16,-17 17 16,-17 18-16,-18-71 15,17 71-15,0-1 0,-17-34 16,35 52-1,18 18 1</inkml:trace>
  <inkml:trace contextRef="#ctx0" brushRef="#br0" timeOffset="259543.4968">25982 15928 0,'18'0'0,"35"-18"16,-18 18-16,18-17 15,-18-1-15,0 18 16</inkml:trace>
  <inkml:trace contextRef="#ctx0" brushRef="#br0" timeOffset="259703.4043">26053 16122 0,'0'0'15,"0"35"-15,17-17 0,-17 0 16,18-1-16,0-17 0,-1 35 16,1-35-16,-1 36 15,1-36 1,0 0-16</inkml:trace>
  <inkml:trace contextRef="#ctx0" brushRef="#br0" timeOffset="260055.7773">26335 16210 0,'18'0'15,"-18"-17"-15,35-1 16,18-17-16,-36-1 15,1 19-15,0-19 0,-1-17 16,-17 36 0,0-18-16,0 17 0,0 0 15,-17 1-15,-19 17 16,36 17-16,-35 19 16,17-19-16,18 18 0,0 18 15,18-17-15,17-1 16,-17-17-1,53-1-15,-36-17 16,0 0 0,0 0-16,-17-17 0,-18-1 15</inkml:trace>
  <inkml:trace contextRef="#ctx0" brushRef="#br0" timeOffset="260326.9503">26652 15910 0,'18'-35'15,"-36"70"-15,54-70 0,-1 35 16,-17-18-16,-1 18 0,18 0 16,-17 0-16,0 0 0,-1 0 15,1 18-15,-18 0 0,18 17 16,-18-17-16,-18 52 16,18-35-16,0 1 15,-18-1-15,18 18 16,0-18-16,18 0 15,-18-17 1,0-36 0,-35 18-16,17-17 15,0 17-15,-17-18 16,-53 1-16</inkml:trace>
  <inkml:trace contextRef="#ctx0" brushRef="#br0" timeOffset="260629.0712">26088 15946 0,'0'17'16,"0"1"0,0 17-16,0 18 15,0-35-15,0 17 16,0-17-16,0-1 0,0 19 0</inkml:trace>
  <inkml:trace contextRef="#ctx0" brushRef="#br0" timeOffset="262748.1436">24677 17727 0,'0'0'15,"-88"71"-15,35-36 0,-18 53 16,54-53-16,17 1 15,0-1-15,17-17 0,1 17 16,52-17 0,-34-18-16,-1 0 15,18-18-15,-18 0 0,53-70 16,-52 35-16,-1-17 0,-18-1 16,-17 0-16,0 1 0,0-1 15,-17-70 1,17 88-16,-18 0 0,1 0 15,-19 1-15,19 34 16,17 0-16,0 54 16,17 52-1,1-35-15,17 105 16,-17-87-16,17-18 16,0 17-16,1-34 0,17-1 15,17 18-15,-35-35 16,-17-1-16</inkml:trace>
  <inkml:trace contextRef="#ctx0" brushRef="#br0" timeOffset="263102.0073">25312 17304 0,'0'0'16,"17"88"-16,-17-35 15,18 17-15,0 107 16,-18-107-16,0 1 0,0-1 16,17-17-16,-17-17 0,0 17 15,0-36 1,18-17-16,0-17 16,-1-19-1,1 19-15,0 17 0,17 0 16,-18 17-16,-17 1 15,0 0-15,0-1 16,0 1-16,-17 0 0,-18-1 16,17-17-16,-17 0 15,-1 0-15,1-17 16,17-1-16,1 0 16,-1 1-16,18-1 0,18-53 15</inkml:trace>
  <inkml:trace contextRef="#ctx0" brushRef="#br0" timeOffset="263374.9311">25823 17127 0,'36'-17'16,"-19"-1"-16,19 18 0,-1-18 0,0 1 16,0 17-16,1-18 15,-1 18-15,-17-17 0,-1 17 16</inkml:trace>
  <inkml:trace contextRef="#ctx0" brushRef="#br0" timeOffset="263603.1899">25947 17074 0,'0'53'16,"0"-106"-16,0 124 0,0-36 0,0 36 15,0-18-15,17 17 16,-17-17-16,53 0 16,-35-18-16,17-17 15,-17-18-15,35 0 16,-18 0-16,0 0 16,-35-18-16,18 1 0,-18-1 15</inkml:trace>
  <inkml:trace contextRef="#ctx0" brushRef="#br0" timeOffset="264354.5196">26282 17427 0,'0'0'15,"18"0"1,-1-17-16,19 17 0,16-36 16,-34 1-16,17 0 0,18-18 15,-53 18 1,18-18-16,-18 35 16,-18-17-16,1 17 15,-19 0-15,19 18 16,-19 18-1,19-18-15,-18 53 16,35-18-16,0 1 0,17 52 16,1-53-16,52 18 15,-17-35-15,-17-1 16,-1 1-16,0-18 16,18 0-16,-35 0 15,-1-18-15</inkml:trace>
  <inkml:trace contextRef="#ctx0" brushRef="#br0" timeOffset="264727.1352">26617 16986 0,'0'0'15,"18"18"-15,-1-18 0,1 18 16,35 17-1,-18-35-15,36 35 16,-36-35-16,18 18 16,-35-18-16,-1 0 15,-17 17-15,-17 19 16,17-19-16,-18 54 16,18-36-16,0 0 15,0 1-15,0-1 0,18 36 16,-18-54-16,17 18 15,1 1 1,-18-19-16,-18-17 16,1 0-1,-36 0-15,35 0 16,-53 0-16,36 18 16,0-18-16,-18 18 0,18-1 15</inkml:trace>
  <inkml:trace contextRef="#ctx0" brushRef="#br2" timeOffset="273686.4949">28063 12700 0,'0'0'0,"-17"0"16,17-18 30,0 1-14,0-1-1,-18 18-15,36 0 77,17 0-77,0 0-16,1 0 0,17 0 16,52 0-16,-34 0 15,0 0-15,70-18 16,-53 1-16,0-1 0,0 1 15,-17-1-15,-1 18 0,36-18 16,-71 18-16,36-17 16,-36 17-1,1 0-15,-1 0 16,-18 0-16,36 0 16,-17 0-16,-19 0 15,1 0-15,17 17 16,-17-17-16,17 0 15,-35-17-15,-17 17 32,-19-18-17,1 18-15,17-18 0</inkml:trace>
  <inkml:trace contextRef="#ctx0" brushRef="#br2" timeOffset="274680.3662">28787 12188 0,'0'-17'0,"0"34"0,17-34 15,-17 34 32,-17 1-47,-1-18 16,0 18-16,-52-1 15,35 1-15,-54 17 16,54 1-16,-18-1 16,0 0-16,18 0 0,-53 36 15,53-36-15,17-17 16,-17 0-16,35-1 0,-18 1 16,18-1-16,-18-17 15,1 0 1,-1 0-16,0 0 15,1 0-15,-1 0 16,0-17-16,1 17 16,-1 0-1,1 17 17,-1-17 30,18-17-62,-35 17 16,17 0-1,18 17 17,-18-17 14,1 0 1,-1 0-15,36 0-17,-1 0 1,-17 18-16,36 0 15,-19-1 1,54 36-16,-36-35 16,71 52-16,-35-52 15,-19 17-15,19-17 0,-18 17 16,0-17-16,-18 0 16,18-18-16,-35 17 0,17-17 15,-17 0-15,-36 0 31,-17-17-31,-1 17 16,19 0-16,-36-18 16,18 0-16,-18 1 15</inkml:trace>
  <inkml:trace contextRef="#ctx0" brushRef="#br2" timeOffset="275125.5186">27940 12665 0,'-35'17'15,"70"-34"-15,-88 34 0,18-17 16,52 0 15,19 0-15,-19-17-16,1-1 15,53-35 1,-36 36-16,0-19 0,53-34 16,-52 52-16,52-35 15,-53 36-15,0-1 16,-17 0-16,0 1 0,-1 17 16,1-18-1,-36 18 1,1 0-16</inkml:trace>
  <inkml:trace contextRef="#ctx0" brushRef="#br2" timeOffset="276444.524">21766 12647 0,'-53'18'16,"106"-36"-16,-123 36 0,52-18 0,36 0 31,35 0-15,17 0-16,-34 0 15,17 0-15,-1 0 0,19 17 16,105 1 0,-87-18-16,105 0 15,-106-18-15,123-17 16,-122 17-16,-1 1 0,0-1 15,-17 1-15,17-1 16,-71 0-16,1 18 16,0 0-16,-36 0 15,0 0 1,1 0-16,-1 0 16,1-17 77,-1 17-77,0 0-16,1 17 0,-19-17 16,-17 18-1,18-18-15,-53 0 16,35 18-16,-53-18 15,53 17-15,-88-17 16,71 18-16,-89-18 16,88 0-16,-105 0 15,105 17-15,1-17 16,-1 0-16,-17 18 16,53-18-16,-1 0 15,54 0 1,35 0-1,-18 0-15,71 0 16,18-18-16,-36 18 16,-18-17-16,19 17 0,105-18 15,-89 1 1,1-1-16,-18 0 0,106 1 16,-35-1-1,-88 18-15,-18 0 0,17 0 16,-34 0-1,-54 0 1,18 18-16,-35-18 16,17 0-16,-35 0 15,35 0-15,-17 0 16</inkml:trace>
  <inkml:trace contextRef="#ctx0" brushRef="#br2" timeOffset="277388.8976">22031 12294 0,'18'0'16,"-1"0"-1,-17 18 1,0 0-1,-17-18-15,-1 17 0,-35 19 16,18-19-16,-36 1 16,36-1-1,0 1-15,-54 17 16,54-17-16,-18 17 16,18-35-16,17 36 15,1-19-15,17 1 16,17-1-1,1 1-15,17 0 0,18 17 16,-18-17-16,18 17 16,-17-17-16,-1 17 0,0-18 15,1 19-15,34 34 16,-35-52-16,54 35 16,-54-18-16,0-35 0,-17 18 15,17-1-15,-17-17 0,-1 0 16,-17-17 15,-17-1-15,-1 1-16,-17-1 15,17 0-15,-35 1 16,18-1-16,17 18 16,-17-18-16,-53-17 15,53 35-15,-36-53 16,36 35-16,-36-52 15,36 52-15,0-17 16,17 17-16,-17 1 0,-1-1 16,19 18-16,-1 0 15,36 0 17,-1 0-17,-17-18 1,18 18-1,0-17-15,-18-1 16,53-17-16,-18 17 16,18 1-16,0-19 0,0 1 15,17 0-15,-17-18 16,18 18-16,17-36 16,-53 53-16,0-17 15,-17 17-15,-36 18 16,1 18-1,-1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29.9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27728 4992 0,'36'-35'16,"17"-18"0,-18 0-16,18 17 15,0-16-15,70-72 16,-52 71-16,-1-17 0,71-72 16,-17 54-1,-71 18 1,-36 52-16,-52 0 15</inkml:trace>
  <inkml:trace contextRef="#ctx0" brushRef="#br0" timeOffset="311.8565">27887 4410 0,'-106'194'16,"212"-388"-16,-265 511 16,124-229-16,17 1 15,18-54 1,36 18-16,17-36 15,70 1 1,1-36-16,-1-17 16,-35 0-1,-70 17 1</inkml:trace>
  <inkml:trace contextRef="#ctx0" brushRef="#br0" timeOffset="1357.792">28169 10989 0,'18'0'32,"35"-35"-17,-18-1 1,36 1-1,17-35-15,35-1 16,-70 18-16,18 18 16,-18 0-16,35-18 15,-53 35 1,-17 0-16,-36 18 31,1 0-31</inkml:trace>
  <inkml:trace contextRef="#ctx0" brushRef="#br0" timeOffset="1668.6836">28293 10601 0,'0'0'0,"-35"18"16,17-18 0,0 35-16,-17-17 0,0-1 0,-1 18 15,19-17-15,-36 70 16,53-52 0,0 16-1,53-34-15,0 17 16,0-17-1,-18-18-15,0 0 0,0 0 0,1 18 16,-1-18 0,-17 17-16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43.5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4092 5539 0,'0'-18'15,"-17"0"-15,17 1 16,-18-19-16,0 36 16,-17-35-16,17 35 15,-35-17-15,1 17 16,16 17-16,-52 36 15,53 0-15,-36 35 16,54-35-16,-1 53 16,18-53-16,35 35 15,1-53-15,34 1 16,-35-19-16,54-17 16,-37-17-1,19-36-15,-18-36 16,-35 1-1,-1 35-15,-17 0 0,-17-35 16,-1 0 0,0 70-16,1 1 15,17 34 1,17 72 0,1-36-16,0-1 15,-1-16-15,19 17 0,-1-18 0,18 18 16,-18-36-1,18 1-15,-35-18 16</inkml:trace>
  <inkml:trace contextRef="#ctx0" brushRef="#br0" timeOffset="283.2308">4233 4851 0,'18'0'15,"-36"0"-15,54 0 0,34 0 16,-35 0-16,1 0 15,-1 0-15,0 0 0,1-18 16,-19 18-16,18 0 16,-52 0-1</inkml:trace>
  <inkml:trace contextRef="#ctx0" brushRef="#br0" timeOffset="473.9986">4357 4868 0,'0'0'16,"17"36"-16,-17-19 0,18 1 0,-18 52 16,0-52-1,18 17-15,-18 1 16,17-1-16,-17-17 0,18 17 16,0-18-16,-1-17 15,1 18 1,0-18-16</inkml:trace>
  <inkml:trace contextRef="#ctx0" brushRef="#br0" timeOffset="756.1737">4763 5027 0,'-18'0'16,"0"0"-16,1 18 15,-1-1-15,18 1 16,0 17-16,0-17 16,18 0-16,-1-18 0,1 17 15,0-17-15,34 0 16,-16-17-16,17-19 16,-36 19-16,1-36 15,-18 17-15,-18 1 16,1 18-16,-36-1 15,17 18-15,1 18 16,18-18-16</inkml:trace>
  <inkml:trace contextRef="#ctx0" brushRef="#br0" timeOffset="1069.0411">4921 4815 0,'36'-17'16,"-72"34"-16,89-34 0,0-1 16,-35 18-16,-1 0 15,19 0 1,-19 18-16,19 35 0,-36-18 16,17 36-16,-17-36 15,18 18-15,-1-18 16,-17 0-16,18 18 15,0-18-15,-18-17 16,0 0-16,-18-1 0,-17 1 16,17-18-16,-35 0 15,36 0-15,-36-18 16,35 18 0,0 0-16,1-17 15</inkml:trace>
  <inkml:trace contextRef="#ctx0" brushRef="#br0" timeOffset="1964.0977">5909 5486 0,'18'-18'47,"35"18"-32,-18 0-15,53 0 0,-35 18 16,53-1 0,-36-17-16,1 0 15,-18 0-15,17 0 0,1 0 16,-18-17-16,17-1 0,-34 18 16,-19-18-1,-17 1-15,0-1 0,-17 1 16</inkml:trace>
  <inkml:trace contextRef="#ctx0" brushRef="#br0" timeOffset="2186.0832">6491 5203 0,'35'18'16,"-17"0"-16,17-1 16,1 1-16,17 17 0,-1 1 15,1-19-15,0 19 0,-17-19 16,16 54-1,-34-36-15,-18 18 16,-18-18-16,-52 36 16,17-36-16,-53 18 15,71-18-15,-18-17 16,18-1-16,-1 1 0,-17 0 16</inkml:trace>
  <inkml:trace contextRef="#ctx0" brushRef="#br0" timeOffset="2924.9836">7585 4357 0,'-18'0'0,"36"35"16,-1 71 0,19-36-16,-19 19 0,1 17 15,17 123-15,-17-88 16,-18 176-16,-18-140 15,1 158 1,17-194-16,0 71 16,0-124-16,17 0 15,1-53-15,-18-17 16</inkml:trace>
  <inkml:trace contextRef="#ctx0" brushRef="#br0" timeOffset="3832.1612">7602 4286 0,'0'0'0,"0"-17"0,18 17 0,0 0 15,35-18-15,-18 18 16,35-18 0,1 1-16,52-1 15,-34 18-15,105-18 16,-89 18-16,142 0 15,-88 0-15,159-35 16,-142 18-16,0-1 0,177-17 16,-176-1-1,175 1-15,-193 35 16,106-18-16,-159 18 16,52 0-16,-87 0 15,52 0-15,-70 0 16,35 18-1,-35 0-15,0-1 16,-17 1-16,-19 0 16,1-1-16,-1 1 0,1 17 15,-18-17-15,0 35 16,0-18-16,18 53 16,-18-35-16,17 88 15,-17-70-15,18 105 16,-18-70-16,0 70 15,0-70-15,-18 124 16,18-125 0,0 125-16,0-125 0,18-16 15,-18 17-15,18-18 16,-1 106-16,-17-106 16,18 106-16,-18-106 15,18 71-15,-1-106 16,-17 53-1,0-71-15,0 0 16,-17-17-16,-19-18 16,-17 0-16,18 0 15,-71 0-15,36-18 16,-89 1-16,71-1 16,-36 18-16,18-18 0,-176-17 15,124 17-15,-19 1 16,-17-1-16,0 0 0,-212 1 15,212 17-15,-17 0 16,-1 0-16,-194 17 16,212 1-16,-141 35 15,212-18-15,-54 1 16,142-19 0,17-17-16,54 0 15,-1 0-15</inkml:trace>
  <inkml:trace contextRef="#ctx0" brushRef="#br0" timeOffset="4194.4036">7796 6597 0,'0'0'16,"18"71"-16,-18-19 0,0 37 16,0-36-16</inkml:trace>
  <inkml:trace contextRef="#ctx0" brushRef="#br0" timeOffset="47532.1668">11712 5503 0,'-17'0'16,"34"0"31,19 0-31,-19 0-16,54 0 15,-36 0-15,71 0 16,-36 0-16,89 0 15,-88-17 1,87 17-16,-87 0 16,105 17-1,1-17-15,-107 0 0,19-17 16,34 17-16,-70 0 16,35 0-1,-53 17-15,18 1 16,-35-18-16,35 0 15,-36 0-15,19 0 16,-19 0-16,1-18 16,-18 1-1,-18 17-15</inkml:trace>
  <inkml:trace contextRef="#ctx0" brushRef="#br0" timeOffset="47865.1769">13335 5327 0,'18'0'31,"17"18"-16,0-18-15,0 0 16,-17 17-16,17-17 0,1 18 16,17 17-16,-36-17 15,1 17-15,0 0 16,-36 18-16,18-35 16,-35 35-16,17-36 15,-35 1-15,35 0 16,-17-1-1,17-17-15,1 0 0</inkml:trace>
  <inkml:trace contextRef="#ctx0" brushRef="#br0" timeOffset="48799.2475">12506 4604 0,'-18'-36'16,"36"72"-16,-53-89 0,-18 35 16,35 18-16,-52 0 15,34 18-15,19 17 0,-36 18 16,35 0-16,0 35 16,18-35-16,18-18 15,0 1-15,17-1 16,36 0-16,-36-35 15,35 0-15,-34-17 16,17-19-16,-53 1 16,17-36-16,-17 36 15,-17-35 1,17 52-16,-18-17 0,0-1 16,18 1-16,-17 17 15,-1 1-15,18 34 16,0 19-16,18 17 15,-1 17 1,1-52-16,35 35 16,-35-36-16,17 1 0,-18-18 15,36 0 1,-35 0-16,-18-18 0</inkml:trace>
  <inkml:trace contextRef="#ctx0" brushRef="#br0" timeOffset="49005.7865">12682 4163 0,'0'0'0,"18"-18"16,0 18-1,-1-17-15,19-1 16,-19 18-16,18-18 15,-17 18-15,0 0 16,-18-17 0</inkml:trace>
  <inkml:trace contextRef="#ctx0" brushRef="#br0" timeOffset="49194.8774">12753 4092 0,'0'0'0,"0"18"16,18 0-16,-18-1 0,0 36 15,0-35-15,-18 52 16,18-52-16,0 17 16,18-17-16,-18-1 15,17 1-15,-17 0 16,18-18-16,-1 0 0,36 0 16,-35-18-16,0 18 15</inkml:trace>
  <inkml:trace contextRef="#ctx0" brushRef="#br0" timeOffset="49376.955">13000 4163 0,'0'0'16,"0"53"-16,0-36 15,0 36-15,0-35 16,0 0-16,0-1 15,18-17-15,-1-17 16</inkml:trace>
  <inkml:trace contextRef="#ctx0" brushRef="#br0" timeOffset="49660.4978">13106 4092 0,'0'0'0,"17"0"16,1 0-16,35 0 16,-35 18-16,17 0 15,-18-1-15,1 18 16,0-17-16,-18 35 16,17-35-1,-17-1-15,-17 1 16,-1 0-16,0-18 15,1 0-15,-1 0 0,-17 0 16,17 0 0,1 0-16,-1 0 0,0-18 15,-17 18-15</inkml:trace>
  <inkml:trace contextRef="#ctx0" brushRef="#br0" timeOffset="51834.9376">8096 4568 0,'0'-17'0,"0"-1"16,0 36 15,0 17-31,-17 36 16,17-18-16,0 35 15,0-53-15,17-17 16,19 17-16,-1-35 16,-18 0-16,36-18 15,-35 1-15,17-1 16,-17 18-16,0 0 16,-1 0-16,18 18 15,-17-1-15,0 19 16,17-36-16,-17 0 15,-1 17-15,19-34 16,-19-1 0,-17-17-1,-17-1-15,-19 1 16,19 18-16,17-19 0,-18 19 16,18-1-16,0-17 0,0 17 15,35-35-15</inkml:trace>
  <inkml:trace contextRef="#ctx0" brushRef="#br0" timeOffset="52048.224">8608 4392 0,'0'0'0,"17"0"16,19 0 0,-19 0-1,1 0-15,0 0 16</inkml:trace>
  <inkml:trace contextRef="#ctx0" brushRef="#br0" timeOffset="52181.0802">8661 4410 0,'0'0'16,"0"35"-16,0-17 0,17 35 16,1-36-16,17 36 15,-17-53-15,17 18 16,-17-18-16,-1 0 16</inkml:trace>
  <inkml:trace contextRef="#ctx0" brushRef="#br0" timeOffset="52365.0908">8855 4445 0,'0'0'0,"0"35"16,0 1-16,17-19 15,-17 1-15,36-18 16,-19 0-1,-17-18 1</inkml:trace>
  <inkml:trace contextRef="#ctx0" brushRef="#br0" timeOffset="52625.0292">8961 4374 0,'0'0'15,"17"-17"-15,1 17 0,-1-18 16,1 18-16,17 0 15,-17 0 1,-18 18 0,0 17-16,18 0 15,-18-17-15,0 0 16,0-1-16,-18 1 16,18 0-16,-18-18 15,1 0 1,-1 0-16,18-18 15,0 0 1</inkml:trace>
  <inkml:trace contextRef="#ctx0" brushRef="#br0" timeOffset="52832.6052">9296 4780 0,'0'35'0,"0"-70"0,0 88 16,-18-35-16,18-1 15,-18 1-15</inkml:trace>
  <inkml:trace contextRef="#ctx0" brushRef="#br0" timeOffset="53299.3966">9684 4374 0,'0'124'16,"0"-248"-16,17 301 0,-17-54 15,0-70-15,18 18 16,-18-36-16,0-17 16,18-18-1,-1-36 1,19 1-16,17 0 16,-36 17-16,18 18 0,1 0 15,-19 0-15,19 53 16,-36-18-16,-18 18 15,0-17-15,1-19 0,-19 1 16,19 0-16,-36-1 16,35-17-16,-17-17 15,35-1-15,0-17 16,18 17-16</inkml:trace>
  <inkml:trace contextRef="#ctx0" brushRef="#br0" timeOffset="53547.9955">10089 4357 0,'18'0'16,"0"-18"-16,-1 18 0,19-17 16,-19 17-16,1-18 15,-18 0 1</inkml:trace>
  <inkml:trace contextRef="#ctx0" brushRef="#br0" timeOffset="53719.7712">10107 4357 0,'18'70'16,"-36"-140"-16,36 158 15,-18-53-15,0 36 16,17-36-16,1 0 16,0-17-16,35 0 15,-36-18-15,1 0 0,-1 0 16,-17-18-16</inkml:trace>
  <inkml:trace contextRef="#ctx0" brushRef="#br0" timeOffset="53915.7948">10354 4445 0,'0'0'15,"18"35"-15,-18-17 0,-18 35 16,18-36-16,0 1 16,18 0-16,-1-18 15</inkml:trace>
  <inkml:trace contextRef="#ctx0" brushRef="#br0" timeOffset="54250.8836">10460 4322 0,'0'0'15,"18"0"1,-1 0 0,18 17-1,-17 1-15,0-18 16,-1 17-16,19 1 15,-19-18-15,1 18 16,0-1-16,-18 36 16,0-35-16,-18 52 15,18-34-15,-18 17 16,18-36 0,-17 1-16,-1-18 15,0 0 1,1 0-16,-1-18 15,0 18-15</inkml:trace>
  <inkml:trace contextRef="#ctx0" brushRef="#br0" timeOffset="57247.6458">9331 6950 0,'0'17'31,"0"1"-31,0 17 16,0 53 0,18 1-1,-18-36-15,0 17 0,0-17 0,-18 106 16,0-71-16,18-17 16,0 87-16,0-87 15,0-1 1,18-34-16,0-19 0</inkml:trace>
  <inkml:trace contextRef="#ctx0" brushRef="#br0" timeOffset="57508.3992">9119 7867 0,'36'106'16,"-72"-212"-16,89 247 0,0-53 15,-35-52-15,35 16 16,-36-52-16,19 0 16,-19 0-1,19-35-15,-19 0 16,1-36-16,-18 36 15,17 17-15,1-17 0,-18 18 16,0-1-16</inkml:trace>
  <inkml:trace contextRef="#ctx0" brushRef="#br0" timeOffset="58314.1444">9984 7532 0,'-18'0'0,"36"0"0,-54 0 16,-17 17 0,36 19-16,-1 34 15,1-34-15,17-1 0,17 53 16,1-70-16,35 17 15,-18-17-15,0-18 16,36 0 0,-36-18-16,18-17 15,-18 17-15,-17-35 16,0 35-16,-18-34 16,0 34-16,-18 18 15,0 0-15,1 18 16,17-1-16,-18 36 15,18-18-15,0 1 16,18-19-16,-18 1 0,53 17 16,-36-35-16,18 0 15,-17-17-15,17-1 16,-35-17 0,0-1-16,0 19 15,-17-36-15,17 35 16,-18 18-1,18 18 1,18 17 0,-1-17-16,19-1 0,-19 1 15,19 0-15,17-18 16,-18 0-16,0-18 16,-17 0-16</inkml:trace>
  <inkml:trace contextRef="#ctx0" brushRef="#br0" timeOffset="58914.5713">10530 7708 0,'0'0'0,"0"35"16,0 18-16,18 0 15,17-17 1,-17-19-16,35-17 16,-35 0-16,-1-17 15,18-19-15,-17 1 16,-18-18-1,0 0-15,0 18 0,0 0 16,-18-1-16,1-52 0,-1 71 16,1-19-1,17 19-15,0 34 16,17 19-16,-17-1 16,18 18-16,-1-18 0,-17 18 15,36 35-15,-36-35 16,17-35-16,1 35 15,0-36-15,-1-17 16,-17-17 0,18-1-1,-18 0-15,0 1 0,18 34 47,-1 1-31,1 0-16,17-18 15,-17 17 1,17-17-16,-17-17 0,17 17 16,-17-18-1,-1 0-15,-17 1 16,-17 17 0,-1 0-16,0 0 15,1 0 1,17 17-16,0 1 15,17 0-15,1-1 0,0 1 16,17 0-16,0-1 16,0-17-16,1 18 0,17-18 0,-18 0 15,35-18 1</inkml:trace>
  <inkml:trace contextRef="#ctx0" brushRef="#br0" timeOffset="59265.9968">11536 7532 0,'0'0'0,"17"0"15,54 0 1,-36 0-16,1 17 0,-1 1 15,0 0-15,18 17 16,-35-17-16,-18 17 0,0 0 16,0 0-16,-36 18 15,19-17-15,-1 17 16,1-36-16,17 1 16,0 0-16,17-1 0,1-17 15,17 18 1,0-18-16,-17-18 15,0 18-15,-1-17 0,-17-1 16,-17 18 0,-1 0-16</inkml:trace>
  <inkml:trace contextRef="#ctx0" brushRef="#br0" timeOffset="59416.4641">11730 7796 0,'35'18'16,"-70"-36"-16,88 36 0,-18-18 16,-17 0-16,-1 0 0,1 0 15,-18-18-15</inkml:trace>
  <inkml:trace contextRef="#ctx0" brushRef="#br0" timeOffset="60038.7911">11942 7320 0,'0'-17'16,"17"17"-1,1 0 1,-1 0-16,1 0 15,17 0-15,1 0 16,-19 0-16,19-18 16,-54 18-1</inkml:trace>
  <inkml:trace contextRef="#ctx0" brushRef="#br0" timeOffset="60233.2004">11959 7338 0,'0'53'15,"0"-106"-15,0 141 0,0-70 0,35 52 16,-17-52-16,17 17 16,-17-17-16,17-1 15,1-17-15,-19 0 16,1 0-1</inkml:trace>
  <inkml:trace contextRef="#ctx0" brushRef="#br0" timeOffset="60399.9936">12241 7408 0,'0'53'15,"0"-106"-15,18 124 0,-18-53 16,0 17-16,0-18 0,18 1 16</inkml:trace>
  <inkml:trace contextRef="#ctx0" brushRef="#br0" timeOffset="60701.3918">12347 7338 0,'18'0'16,"0"0"-16,17 17 15,-18-17-15,19 18 16,-19 0-16,1 35 16,-18-36-16,0 54 15,0-36-15,0 0 16,0-17-16,0 0 15,-18-18 17,1-18-17,-1 18-15,0-18 16,-17 18-16,18 0 16,-1 0-16,0 0 0,1 0 15</inkml:trace>
  <inkml:trace contextRef="#ctx0" brushRef="#br0" timeOffset="62659.4817">13864 4198 0,'0'18'16,"0"-1"-1,0 1-15,0 35 16,18-18-16,-18 71 16,0-35-16,0 140 15,0-87-15,-18 158 16,1-106-16,-19 159 16,19-176-16,17 71 15,0-142-15,17 70 16,1-105-16,-18 71 15,18-89 1,-18 36-16,0-36 16,0-17-16,0-1 15</inkml:trace>
  <inkml:trace contextRef="#ctx0" brushRef="#br0" timeOffset="63746.799">13988 4110 0,'0'0'0,"-18"-18"16,18 1-16,18 17 31,17 0-15,0 0-16,0 17 15,18-17-15,18 0 0,0 0 16,17 0-16,18 0 0,-1-17 16,178-19-16,-142 19 15,176-36-15,-176 35 16,177-17-16,-177 35 16,-18 0-1,-17 0-15,-18 0 0,-17 17 16,-18-17-16,35 18 0,-53-18 15,36 0-15,-53 18 16,34-18-16,-16 0 16,-1 0-16,0-18 15,1 18-15,-1 0 16,-17 0 0,-1 18-16,-17-1 15,18-17 1,-1 0-1,-17 18 17,18-18-17,-18 18-15,18-18 16,-1 17 0,1-17-16,0 0 31,-18 18-16,17 0 1,1-1 0,-18 1-16,35 17 15,-35-17-15,35 52 16,-35-34-16,18 17 16,-18-1-16,18 19 0,-18 70 15,0-53-15,0 124 16,0-106-1,0 105-15,0-87 16,-18 88-16,18-107 16,0 107-16,0-124 15,0 71-15,0-88 16,35 70 0,-35-88-16,36 70 15,-19-70-15,1-18 16,0 18-16,-1 0 0,1 18 15,-1-36-15,-17 36 16</inkml:trace>
  <inkml:trace contextRef="#ctx0" brushRef="#br0" timeOffset="64809.994">13847 6615 0,'17'35'16,"-17"0"-16,0 53 16,18-35-16,-18 53 15,17-35-15,19 17 16,-19-53-16,54 36 16,-36-54-16,53 19 15,-17-19 1,70-17-16,-53 0 15,124 0-15,-106 18 16,0 0-16,105-1 16,36 18-16,-123-35 15,158-17 1,-159 17-16,107-35 16,-124 17-16,-18 0 0,70-17 15,-69 17-15,-1 18 16,71-17-1,-89 17-15,-17 0 0,35-18 16,-70 18-16,17 0 16,-17 0 31,17 0-32,-17 0-15,-1 0 16,1 0-1,0 0-15,-18 18 16,17-1-16,1-17 31,-18-17 1,0-1-17,0 0-15,18 1 16,-18-1-16,17 0 15,-17 1-15,0-1 16,0 1 15,0-1-15,0 0-16,0-17 16</inkml:trace>
  <inkml:trace contextRef="#ctx0" brushRef="#br0" timeOffset="65607.7834">14217 4498 0,'0'18'0,"0"17"16,0 0-16,0 0 0,0 1 15,0 70-15,0-71 16,35 35-16,-35-34 16,18-19-16,0 1 15,-1-18-15,18 18 0,-17-36 16,0 0 0,-1 1-16,-17-1 0,18-17 15,-18 17-15,18 18 16,-1 0-1,1 18-15,0-1 0,17 1 16,-18 0-16,54-1 16,-53 1-16,52-36 15,-52 18-15,-1-17 0,-17-19 16,0-17 0,-17 36-16,-1-18 0,1-1 15,-1 19-15,-35-36 16,53 17-16,-18 19 0</inkml:trace>
  <inkml:trace contextRef="#ctx0" brushRef="#br0" timeOffset="65933.6194">14764 4322 0,'0'0'0,"17"-18"16,1 18-16,0-18 15,-1 18-15,1 0 16,0 0-16,-36 0 31,0 18-15,1-18-16,17 35 15,0 18-15,0-35 16,17 35 0,1-18-16,17 0 15,-17-17-15,17-1 16,-17-17-16,-1 0 16</inkml:trace>
  <inkml:trace contextRef="#ctx0" brushRef="#br0" timeOffset="66173.3334">15028 4322 0,'18'-18'16,"0"18"-16,-1 0 16,1 18-16,-18-1 15,0 18-15,0-17 16,-18 35-16,18-35 15,-17-1 1,17 1-16,17-18 16,19 0-1,-19 0-15,1-18 16,-1 1-16</inkml:trace>
  <inkml:trace contextRef="#ctx0" brushRef="#br0" timeOffset="66445.7044">15187 4251 0,'0'0'16,"18"-18"-1,-1 18-15,1 0 16,17 18 0,-35 0-16,18-1 15,0 1-15,-1 0 0,-17-1 16,18 1-16,-1 17 15,1-17-15,-18-1 16,0 1-16,-18 0 16,1-18-1,-1 0-15,1 0 16,-1 0-16,0 17 16</inkml:trace>
  <inkml:trace contextRef="#ctx0" brushRef="#br0" timeOffset="67242.7296">15540 4904 0,'-35'35'16,"70"-70"-16,-70 88 0,-1-36 15,36 1-15</inkml:trace>
  <inkml:trace contextRef="#ctx0" brushRef="#br0" timeOffset="67613.0004">15769 4233 0,'35'53'15,"1"53"1,-19-53-16,1 53 16,0-71-16,-18 18 15,17-18-15,-17 1 0,18-19 16,0-34-1,-1-19 1,18 19-16,1-1 16,-1 18-16,0 35 15,-17-17-15,0 17 16,-18-17 0,0 17-16,0-17 15,-36-18-15,19 0 16,-1 0-16,-17 0 0,17-35 15</inkml:trace>
  <inkml:trace contextRef="#ctx0" brushRef="#br0" timeOffset="67795.8537">16087 4163 0,'0'0'16,"35"-18"-16,-17 18 0,17 0 15,-17 0-15,-1 0 16</inkml:trace>
  <inkml:trace contextRef="#ctx0" brushRef="#br0" timeOffset="67934.8263">16157 4251 0,'0'0'16,"18"53"-16,-18-18 16,35 0-16,-17-17 15,17 17 1,-17-35-16,-1 0 0,1 0 16</inkml:trace>
  <inkml:trace contextRef="#ctx0" brushRef="#br0" timeOffset="68158.4397">16404 4233 0,'0'0'0,"18"18"0,-18 0 16,0-1-16,0 1 0,0 17 15,0-17-15,0-1 16,0 1-16,-18 0 15,18-1-15,18-17 32,-1 0-17,1-17-15</inkml:trace>
  <inkml:trace contextRef="#ctx0" brushRef="#br0" timeOffset="68434.4597">16528 4163 0,'0'0'15,"0"-18"-15,17 18 0,1 0 16,0 0-16,17 35 16,-18-17-16,1 35 15,0-35-15,17 52 16,-17-52-16,-18 17 15,35 0 1,-35-17-16,0 0 16,0-1-16,-18-17 15,1 18-15,-1-18 0,0 0 16,1 0-16,-19 0 16,19 0-16</inkml:trace>
  <inkml:trace contextRef="#ctx0" brushRef="#br0" timeOffset="69042.7374">17216 5503 0,'17'0'16,"1"18"0,17-18-16,18 18 0,88-18 15,-35 0-15,141-36 16,-124 1-16,160-18 15,-160 36-15,71-19 16,-123 36-16,35-17 16,-89-1-1,-52 0 1</inkml:trace>
  <inkml:trace contextRef="#ctx0" brushRef="#br0" timeOffset="69245.7671">18397 5239 0,'0'0'16,"-35"-18"-16,53 18 15,35 0-15,52 0 16,-34 0-16,0 18 16,-1-1-16,-17 19 15,18-19-15,17 36 16,-53-35-16,-17 35 16,-36-36-16,0 1 0,-52 35 15,35-35-15,-54 17 16,54-35-16,-18 35 15,18-35-15</inkml:trace>
  <inkml:trace contextRef="#ctx0" brushRef="#br0" timeOffset="69948.9298">18027 4392 0,'0'0'16,"-18"-18"-16,1 1 0,-36 17 16,35 0-16,-52 35 15,52 0-15,-17 1 16,-1 34-1,36-35-15,0 18 16,18-35-16,17 0 0,18-1 16,-18-17-16,1 0 15,17-35-15,-18 17 16,-17-35-16,-1 18 16,-17 0-16,0 17 0,-17-17 15,17 17-15,-18 1 16,18-1-16,-18 18 0,18 18 15,18 35 1,0-18-16,-1 0 16,19 0-16,-19-17 0,54 35 15,-18-18 1,-18-35-16,-17 0 16,-1 0-16,-17-17 15</inkml:trace>
  <inkml:trace contextRef="#ctx0" brushRef="#br0" timeOffset="70654.2861">18309 3951 0,'0'-18'15,"35"18"1,-17-17-16,35 17 15,-35-18-15,35 18 16,-18 0-16,-18-17 16,1 17-16</inkml:trace>
  <inkml:trace contextRef="#ctx0" brushRef="#br0" timeOffset="70843.661">18397 3951 0,'0'0'0,"-17"18"0,17 35 16,0-18-16,0 36 15,17-36-15,1-18 16,17 36-16,-17-35 16,0-18-16,-1 18 15,18-18-15,-17 0 16,0-18-16</inkml:trace>
  <inkml:trace contextRef="#ctx0" brushRef="#br0" timeOffset="71080.644">18591 4004 0,'18'0'16,"0"0"-16,17 0 15,-17 0-15,-1 18 0,19 17 16,-36 0-1,0 1 1,-18-19-16,0 18 0,1-17 16,17 0-16,17-18 31,1 0-15,0 0-16,-1-18 15,1 18-15</inkml:trace>
  <inkml:trace contextRef="#ctx0" brushRef="#br0" timeOffset="71381.2561">18803 3916 0,'35'-18'16,"-17"18"-16,17 0 15,1 18-15,-1-1 16,-18 1-16,1 0 0,17 17 15,-35-17-15,18 17 16,0-17 0,-18 17-16,0-17 15,0-1-15,0 1 16,-18-1-16,0-17 16,-17 0-1,17 18-15,1-18 16,-1 0-1,1 0 1</inkml:trace>
  <inkml:trace contextRef="#ctx0" brushRef="#br0" timeOffset="73185.8203">19368 4145 0,'17'-17'16,"1"17"-16,-18-18 16,35 36-1,-35-1-15,35 54 16,-17-18-16,17 141 16,-35-71-16,18 159 15,-18-105-15,-53 211 16,35-177-16,-17 178 15,17-231-15,18 89 16,0-176-16,36 52 16,-36-70-16,35 0 15,-17-35-15,-1-18 16,1-18-16,0-17 16</inkml:trace>
  <inkml:trace contextRef="#ctx0" brushRef="#br0" timeOffset="73880.3318">19614 4022 0,'18'0'31,"17"0"-31,1 0 0,69 0 16,-16-18-16,140-17 15,-106 17 1,195-17-16,-142 17 15,159 1-15,-176 17 16,123 17-16,-176 1 16,71 35-1,-124-18-15,35 53 16,-53-52-16,-17 87 16,-18-70-16,0 17 0,-18 107 15,18-89 1,-18 36-16,18-19 0,0 19 0,0 176 15,0-142 1,18 19-16,-18-1 0,53 142 16,-35-177-16,52 53 15,-35-106-15,18 88 16,-35-105-16,0 52 16,-18-52-1,-36 35-15,19-53 0,-19 0 16,1-18-16,0 0 15,-89 18 1,54-35-16,-89-18 16,53-18-16,-141-52 0,89 17 15,-178-18 1,142 53-16,-176 1 16,194 34-16,17 19 0,-106-1 15,177-17-15,-18-1 16,89-17-1,34 0-15,19-17 0,16-19 16,19 1-16,17-18 16</inkml:trace>
  <inkml:trace contextRef="#ctx0" brushRef="#br0" timeOffset="74375.1755">22137 5433 0,'17'17'0,"1"1"16,35 0-16,0-18 16,0 0-16,17 0 15,19-18-15,87-17 0,-88 17 16,53-17-1,-88 17-15,18 1 16,-54-1-16</inkml:trace>
  <inkml:trace contextRef="#ctx0" brushRef="#br0" timeOffset="74570.5141">22913 5203 0,'53'0'15,"0"18"-15,0-18 16,70 35-16,-52-17 15,52 17-15,-88 1 16,1 17-16,-36-36 16,-36 18-1,1-17-15,-35 17 16,34-17-16,19 0 16,-1-18-16</inkml:trace>
  <inkml:trace contextRef="#ctx0" brushRef="#br0" timeOffset="74874.7343">25065 5627 0,'18'0'15,"-1"0"-15,18-18 16,-17 18-16</inkml:trace>
  <inkml:trace contextRef="#ctx0" brushRef="#br0" timeOffset="75037.5614">25753 5521 0,'0'0'16,"35"0"-16,0 0 0,1-18 16,-1 18-16,-17 0 15,34 0-15</inkml:trace>
  <inkml:trace contextRef="#ctx0" brushRef="#br0" timeOffset="75148.0396">26247 5539 0,'35'-18'16,"-17"0"-16,17 18 16,-17-17-16</inkml:trace>
  <inkml:trace contextRef="#ctx0" brushRef="#br0" timeOffset="75292.6961">26741 5556 0,'0'0'16,"17"-17"-16,-17-1 16,35 0-16,-17 1 15,0 17-15,-1-18 0,1 18 16</inkml:trace>
  <inkml:trace contextRef="#ctx0" brushRef="#br0" timeOffset="76033.8982">27499 4128 0,'0'17'0,"18"18"16,35 71-16,-18-18 15,18 106-15,-18-70 16,-17-1-16,-18 19 16,0 34-16,0 0 0,-53 283 15,35-212-15,-17 0 16,17-18-16,18 142 15,36-230-15,52 35 16,-53-105-16,0-36 16,1 0-16,-1-35 0,-18 0 15,1-17-15</inkml:trace>
  <inkml:trace contextRef="#ctx0" brushRef="#br0" timeOffset="76728.1458">27552 4145 0,'0'0'0,"53"-35"0,-18 17 16,36 18-16,87-17 15,-52-1-15,177 0 16,-125 1-16,1-1 16,159 18-16,-195 0 15,18 0-15,-17-18 0,-19 18 16,107 0-16,-124 0 15,0 0-15,-17 18 0,-18 0 16,53 35-16,-53-18 16,-36 18-16,19 35 15,-1 0 1,-35-17-16,18-1 0,-1 71 16,-17-52-16,18 87 15,-1-88-15,1 106 16,-18-88-1,0 0-15,18 158 16,-18-122-16,0 193 16,0-177-16,0 160 15,17-195-15,1 1 0,17-18 16,36 141 0,-54-124-1,-17-17-15,0-53 16,-17-18-16,-54 0 15,18-17-15,-123 0 16,52-18-16,-17 0 0,-229 0 16,158 0-1,-229-18-15,212 0 16,-177-17-16,248 35 16,-72-35-16,177 35 15,0-18-15,71 1 16,88-36-16</inkml:trace>
  <inkml:trace contextRef="#ctx0" brushRef="#br0" timeOffset="77357.0631">30304 5644 0,'17'0'15,"1"0"-15,52-17 16,19 17 0,-36 0-16,88 0 15,-71 0-15,54 0 16,-54 0-16,54 0 16,-71 0-16,-18-18 15,0 1-15,0-1 16,-17 0-1,-18 1-15</inkml:trace>
  <inkml:trace contextRef="#ctx0" brushRef="#br0" timeOffset="77551.3371">31150 5433 0,'18'0'16,"0"-18"-16,-1 18 0,18 0 16,54 0-16,-36 18 15,35 17-15,-71-17 16,36 35-1,-53-36-15,0 36 16,-17-18-16,-54 1 16,36-1-16,-36-17 15,54-1-15,-36 1 16,35-18-16</inkml:trace>
  <inkml:trace contextRef="#ctx0" brushRef="#br0" timeOffset="79418.8759">31891 4621 0,'-35'-35'16,"70"70"-16,-88-88 0,36 53 0,-54 0 15,53 18-15,-17 0 16,0 17-16,-36 89 16,54-54-1,34 18 1,36-35-16,-18-35 15,36-1 1,-36-17-16,1 0 0,-1-17 16,0-18-16,-17-1 0,-1 1 15,-17 0-15,18-18 0,-18-35 16,-18 52-16,1-17 16,-1 36-16,0-1 15,1 36-15,17 35 16,0 0-16,17 35 15,1-35 1,35 17-16,-18-34 16,18 16-16,-35-52 15,0 18-15,-1-36 16</inkml:trace>
  <inkml:trace contextRef="#ctx0" brushRef="#br0" timeOffset="79875.8924">32209 4128 0,'-18'0'15,"0"35"1,18 0 0,0 0-16,0 18 15,0-17-15,18-1 16,-18-18-16,18 19 0,-1-1 16,1-17-16,0-1 15,-18 1-15,17-18 0,1 0 16,-1 0-16,1 0 15,-18-18 1,18 1-16</inkml:trace>
  <inkml:trace contextRef="#ctx0" brushRef="#br0" timeOffset="80153.8763">32438 4233 0,'0'18'16,"-18"0"-16,18 17 16,0-17-16,18 34 15,-18-34-15,35 17 16,-17-17-16,17-18 15,0 18-15,-17-1 16,17-17-16,-17 0 16,0 0-1</inkml:trace>
  <inkml:trace contextRef="#ctx0" brushRef="#br0" timeOffset="80831.8899">32667 4251 0,'0'0'0,"18"-18"16,0 18-16,-1 0 15,1 0 1,-36 0 15,18-17-15,18 17 93,-1 0-78,1 0-15,0 0 0,-1 0-1,1-18 1,0 18-1,-18 18 32,0-1-31,0 19 0,0-19-16,17 19 15,-17-1-15,18 18 16,-18-36-16,18 36 15,-18-17-15,0-19 16,17 1-16,-17 17 0,0-17 16,0-1-1,-17-34 1,-1 17-16,0-18 16,1 0-16,-19 1 15</inkml:trace>
  <inkml:trace contextRef="#ctx0" brushRef="#br0" timeOffset="81145.2591">32156 4128 0,'0'0'15,"17"-18"1,19 0-16,-19 18 15,36-17-15,-35 17 16,-1-18-16,1 18 16</inkml:trace>
  <inkml:trace contextRef="#ctx0" brushRef="#br0" timeOffset="82145.1337">31979 5750 0,'0'-17'32,"18"17"-32,-18 17 31,-18 1-15,18 0-1,18 34-15,0 1 16,-1 0-1,1-35-15,-18 0 0,35 17 16,-17-17 0,-1-18-16,19-18 15,-36 0-15,17 1 16,-17-36-16,18 17 16,-18 1-16,18 17 15,-18 1-15,0 34 16,35 72-1,-17-36 1,-1 52-16,1-52 16,-1 18-16,1 35 15,0-71-15,-18 0 0,0 36 16,0-54-16,-18-17 16,0 0-1,-17-17-15,18-1 16,-1 1-16,-17-1 0,-1-17 15,19 17-15,-19-17 0,1-1 16,0 19-16,0-18 0,17 17 16,0-17-1</inkml:trace>
  <inkml:trace contextRef="#ctx0" brushRef="#br0" timeOffset="82466.5703">31962 5539 0,'0'-18'15,"0"0"-15,35 1 16,-17-1-16,17 0 16,-17 18-16,-1 0 15,-17-17 1,18-1 15,-1 18-31,19 0 16,-19 0-1,19 0-15,-1 0 16,-17 18-16,17-1 16,-18 1-16,1 35 15,0-35-15,-1 17 16</inkml:trace>
  <inkml:trace contextRef="#ctx0" brushRef="#br0" timeOffset="85201.9904">15505 7373 0,'0'0'0,"0"35"16,0 36-1,0-18-15,0 88 16,0-71-16,0 107 16,0-107-16,17 1 15,-17-18-15,18 35 0,0-53 16,-18 18 0,0-35-16,-18 0 15</inkml:trace>
  <inkml:trace contextRef="#ctx0" brushRef="#br0" timeOffset="85431.3504">15293 8114 0,'70'88'0,"-140"-176"0,176 229 15,-36-70-15,-34-36 16,34 18-1,-35-36-15,18-17 16,-35 0-16,17 0 0,-17-35 16,0-18-1,-18 18-15,0-18 16,-18 35-16,18-17 16</inkml:trace>
  <inkml:trace contextRef="#ctx0" brushRef="#br0" timeOffset="86237.3964">16104 7867 0</inkml:trace>
  <inkml:trace contextRef="#ctx0" brushRef="#br0" timeOffset="86620.6957">16104 7867 0,'18'-53'0,"-36"106"0,18-106 32,0 35-32,-17 18 15,-1 0 1,0-17-1,1 17-15,-1 0 16,0 0 0,36 0-1,17 0 1,1 17-16,34 1 16,-34 0-16,52-18 15,-71 0-15,36 17 16,-35-17-16,-36 36 31,1-19-31,-19 19 0,-17 16 16,36-16-16,-1-19 15,1 1-15,17 35 16,17-35-16,18 17 16,1-35-16,-19 17 0,36-17 15,-35 0 1,17 0-16</inkml:trace>
  <inkml:trace contextRef="#ctx0" brushRef="#br0" timeOffset="86761.1261">16051 8079 0,'53'-18'0,"18"0"16,-1 1-1,1-1 1,-36 18-16,-17-18 0,0 18 16</inkml:trace>
  <inkml:trace contextRef="#ctx0" brushRef="#br0" timeOffset="87053.8762">16439 7444 0,'18'-18'15,"0"18"1,17-18-16,-17 18 16,17 0-16,-17-17 15,-1 17-15,-17 17 16</inkml:trace>
  <inkml:trace contextRef="#ctx0" brushRef="#br0" timeOffset="87228.3619">16492 7461 0,'0'0'0,"18"18"0,-18 17 15,0 0-15,0 1 16,0-1-16,18 0 16,-18-17-16,35 17 15,-17-35-15,-1 0 16</inkml:trace>
  <inkml:trace contextRef="#ctx0" brushRef="#br0" timeOffset="87478.4877">16633 7497 0,'0'0'0,"18"0"15,0 0-15,17 0 16,-17 0-16,17 35 15,-35-18 1,0 19-16,-18-1 16,1-17-16,-1-1 15,18 1-15,-18 0 16,18-1 0,36-17-16,-19 0 15,19 0-15,-19-17 16,19-1-16</inkml:trace>
  <inkml:trace contextRef="#ctx0" brushRef="#br0" timeOffset="87766.275">16880 7461 0,'36'18'16,"-19"-18"-16,-17 18 15,36-1-15,-19 1 16,1-1-16,-18 1 16,35 35-16,-17-18 15,-18 1-15,0-19 16,0 1-16,0-1 16,-18-17-1,1 0-15,-1 0 16,0-17-16,-35 17 15,36 0 1,-36 0-16,35 0 16,1 0-16</inkml:trace>
  <inkml:trace contextRef="#ctx0" brushRef="#br0" timeOffset="88406.278">20602 7161 0,'0'36'16,"0"-1"-16,18 106 16,-18-53-1,18 124-15,-18-106 16,0 105-1,17-105-15,1-35 0,-1 52 16,1-70-16,17 0 16,-35-35-16,18-18 15</inkml:trace>
  <inkml:trace contextRef="#ctx0" brushRef="#br0" timeOffset="88629.3529">20479 8220 0,'35'106'15,"-70"-212"-15,88 282 0,0-88 0,-18-35 16,35-17-16,-34-19 16,34 1-1,-52-36-15,0 1 16,-18-1-16,0-35 15,-18 35-15,-17-35 16,35 36-16</inkml:trace>
  <inkml:trace contextRef="#ctx0" brushRef="#br0" timeOffset="88945.8392">20973 7849 0,'17'0'15,"19"0"1,-1 0-16,18 0 16,-36 18-16,1 17 15,-18 1-15,18 34 16,-36-17-16,18-18 15,-18 1-15,18-1 0,-17 18 16,17-36-16,17 19 16,1-19-16,17-17 15,1 18-15,-1-18 16,0 0-16,-17 0 16,-1-18-16</inkml:trace>
  <inkml:trace contextRef="#ctx0" brushRef="#br0" timeOffset="89072.8848">21026 8167 0,'70'0'16,"-140"0"-16,175 0 0,-69 0 0,-1 0 16,36-18-16,-54 18 15</inkml:trace>
  <inkml:trace contextRef="#ctx0" brushRef="#br0" timeOffset="89346.5181">21290 7620 0,'35'-18'15,"-17"18"-15,17-35 16,-17 35 0,0-18-16,17 1 15,-17 34 1</inkml:trace>
  <inkml:trace contextRef="#ctx0" brushRef="#br0" timeOffset="89917.8905">21343 7602 0,'0'18'16,"0"0"0,18 17-16,-18-17 15,0-1-15,0 36 16,0-35-16,0 17 0,17-17 15,1 17 1,0-17-16,-1-1 16,1 1-16,0-18 0,17 0 15,-18 0-15,1-18 16</inkml:trace>
  <inkml:trace contextRef="#ctx0" brushRef="#br0" timeOffset="90258.1701">21555 7673 0,'0'0'0,"17"0"16,1 0-16,0 0 16,-1 0-16,1 35 15,0-17 1,-18 17-1,0-17-15,17-1 16,-17 1-16,18 0 16,-1-1-16,-17 1 15,36-18-15,-19 0 16,-17 18 15,-17-18-31,-1 17 16,0-17-16,1 18 15,17 0-15,-18-18 16</inkml:trace>
  <inkml:trace contextRef="#ctx0" brushRef="#br0" timeOffset="90519.2556">21872 7585 0,'0'0'16,"36"35"-16,-1-17 0,18-1 15,-36 1-15,36 17 16,-35-35-16,17 35 16,-17-17-16,-36 17 15,1-17 1,-19 17-16,1-17 15,-36 17-15,54-35 16,-36 18-16,35-18 16,1 0-1</inkml:trace>
  <inkml:trace contextRef="#ctx0" brushRef="#br0" timeOffset="91125.4858">28857 7655 0,'0'53'16,"18"-18"-1,-18 89-15,18-53 16,-18 87-16,17-87 16,-17 17-16,0-17 0,18 70 15,-18-88-15,0 0 16,17 17-1,-17-35-15,-17-35 16</inkml:trace>
  <inkml:trace contextRef="#ctx0" brushRef="#br0" timeOffset="91359.9399">28698 8502 0,'36'88'15,"-1"-53"-15,18 36 16,-18-36 0,-17 1-16,35 16 15,-18-34-15,-35 0 16,18-1-16,-1-17 0,-17-17 16,0-1-16,-17-35 15,17 18 1,0 17-16,0-35 15,17 18-15</inkml:trace>
  <inkml:trace contextRef="#ctx0" brushRef="#br0" timeOffset="91698.8295">29281 8079 0,'0'0'16,"35"0"-16,-18 0 0,1 0 0,0 0 16,-18 17-16,35 19 15,-17-1-15,-18 18 16,0-36-16,0 54 15,0-53-15,-18 34 16,18-16-16,0-1 16,0-17-16,35 17 15,-17-35-15,17 18 16,-17-18 0,-18-18-16</inkml:trace>
  <inkml:trace contextRef="#ctx0" brushRef="#br0" timeOffset="91826.1099">29263 8361 0,'35'-18'15,"-17"18"-15,17 0 0,-17 0 16,17 0-16,18 0 16,-35 0-16,-1 18 15</inkml:trace>
  <inkml:trace contextRef="#ctx0" brushRef="#br0" timeOffset="92165.2619">29545 7867 0,'0'0'0,"18"-18"15,17 18 1,-17 0-16,35-17 16,-36 17-16,19 0 15</inkml:trace>
  <inkml:trace contextRef="#ctx0" brushRef="#br0" timeOffset="92348.7953">29616 7902 0,'0'0'16,"0"71"-16,0-54 0,0 19 15,0 17-15,17-18 16,-17-17-16,18 17 16,0-18-16,-1-17 15,1 0-15,0 0 0,-1 0 16,1-17-16</inkml:trace>
  <inkml:trace contextRef="#ctx0" brushRef="#br0" timeOffset="92573.9972">29810 7938 0,'0'35'15,"0"-18"-15,17 36 16,-17-35-16,18 17 15,-18-17 1,18 0-16,-1-18 16,-17 17-16,18-17 15,0 0-15,-1 0 16,1 0-16,-1-17 16,1 17-1</inkml:trace>
  <inkml:trace contextRef="#ctx0" brushRef="#br0" timeOffset="92937.607">30057 7902 0,'0'0'0,"17"0"15,1 0 1,0 0-16,-1 18 16,1-18-16,0 18 15,-1-1-15,-17 1 16,0-1-16,18 54 16,-1-36-16,-17 1 15,0-1-15,18 18 0,-18-18 16,0 36-16,0-36 15,-18-18-15,18 1 0,-17-18 16,-18 18-16,-1-18 16,19 0-16,-19-36 15,1 19 1,17-1-16,1 18 0,-19 0 16</inkml:trace>
  <inkml:trace contextRef="#ctx0" brushRef="#br0" timeOffset="109076.6001">27587 9119 0,'0'-17'0,"0"34"62,0 19-46,18-1-16,-18 18 0,18 106 16,-1-54-16,1 160 15,-1-89-15,1 1 16,-18-1-16,18 1 0,-18-19 15,17 124-15,1-158 16,0 70 0,-18-106-16,17 53 15,-17-88-15,18 35 16,0-52-16,-18-19 16,0-34-1</inkml:trace>
  <inkml:trace contextRef="#ctx0" brushRef="#br0" timeOffset="110328.6362">27781 9137 0,'-17'0'16,"17"-18"0,17 18-1,1 0-15,17-17 16,-17 17-16,52 0 15,-17 0-15,0 0 16,18-18-16,17 18 0,124-18 16,-107 1-16,142-1 15,-123 18 1,105 18-16,-123-18 16,123 35-16,-140-35 15,105 35 1,-106-35-16,88 0 15,-105 0-15,35-17 16,-71 17-16,35-18 16,-52 18-16,35 0 15,-35-18-15,17 18 16,-18 0-16,1 0 0,35 0 16,-35 0-16,-1 0 15,1 0 1,-18 18-1,18 0 1,-18-1 0,0 1-16,17 17 0,-17 1 15,0-1-15,0 53 16,0-35-16,-17 17 0,-1 1 16,0 17-16,1 18 0,-1-18 15,-17 124-15,35-106 16,0 70-1,0-88-15,17 89 16,-17-89-16,18-18 16,-18 19-16,0-19 0,0 89 15,0-88-15,0 87 16,-18-70-16,1 54 16,17-72-16,-18 36 15,18-71-15,0 36 16,0-54-16,0 36 15,0-35-15,-18 0 16,18-1-16,-17 1 16,-1-18-16,-35 18 15,36-18 1,-54 0-16,18 0 16,-88 0-16,-35 0 15,70 0 1,-176 0-16,123 17 15,0-17-15,-176 0 16,176 0-16,-141 18 16,159-18-16,0 17 15,35-17-15,0 18 0,1-18 16,69 18-16,19-1 16,17 1-1</inkml:trace>
  <inkml:trace contextRef="#ctx0" brushRef="#br0" timeOffset="111202.2627">19791 9066 0,'0'36'0,"35"70"15,-17-36-15,17 142 16,-17-89-16,-18 36 0,0 17 15,0 230-15,-18-212 16,18 18-16,-35 123 16,35-71-1,17-175-15,-17-19 0,53 1 16,-35-54-16,35-34 16,-18-36-16,0 0 15</inkml:trace>
  <inkml:trace contextRef="#ctx0" brushRef="#br0" timeOffset="111829.8104">19773 8872 0,'53'-35'16,"-106"70"-16,124-70 0,-36 17 0,71 18 15,-36 18-15,1-18 16,35 18-16,141-1 16,-106-17-16,18-17 0,-1-19 15,213-16 1,-177 16-16,176 1 15,-211 0-15,123 35 16,-194 0-16,-17 17 16,17 36-16,-70-35 0,-1 52 15,-17-17 1,18 36-16,-18-37 16,0 54-16,0-35 15,0 70-15,0-53 16,18 124-16,-18-89 15,0 160 1,-18-142-16,18 159 16,-18-159-16,36 70 15,-18-123-15,35 54 16,-17-72-16,0-17 0,-1 0 16,-17 35-1,0-53-15,-70 18 16,17-35-16,-88 17 15,35-17-15,-18 0 0,-158 17 16,123-35-16,-229 53 16,177-18-16,-160 53 15,213-70 1,34 17-16,18-17 0,36-1 16,-36-17-16,53-17 15,18-1-15</inkml:trace>
  <inkml:trace contextRef="#ctx0" brushRef="#br0" timeOffset="112498.3996">14429 8978 0,'35'159'0,"-17"-71"16,-1 18-16,1 159 15,-1-124-15,-17 159 16,0-1 0,-17-157-16,-1-19 0,1-17 15,17-18-15,-18 53 16,18-88-16,0 0 15,18-53-15,-1 0 0,1-35 16</inkml:trace>
  <inkml:trace contextRef="#ctx0" brushRef="#br0" timeOffset="113114.9474">14305 8908 0,'53'-53'0,"-106"106"0,124-124 16,17 71 0,-18 0-16,1 0 0,35 18 15,0-1-15,0 19 0,176-19 16,-141-17-16,229-35 15,-176 17-15,230-52 16,-213 35-16,-17-18 16,-17 35-16,70-35 15,-177 53-15,-17-18 16,-18 18-16,-17 0 0,-18 36 16,-18-19-16,-35 89 15,36-53-15,-36 123 16,35-70-16,-17 159 15,17-106 1,-17 176-16,17-159 16,1 142-16,17-177 15,17 106-15,1-159 16,0 124-16,-1-124 16,-17 71-1,0-89-15,0 1 16,-17-1-16,-19 71 0,1-88 15,-53 53-15,17-71 16,-87 1-16,52-36 16,-141-36-1,88 1-15,-17 0 0,-177-71 16,159 71-16,-176-54 16,211 72-16,-88-1 15,159 18-15,-1 18 16,72-1-1,17-34-15</inkml:trace>
  <inkml:trace contextRef="#ctx0" brushRef="#br0" timeOffset="113721.845">8290 8643 0,'0'0'0,"18"71"15,-18-1-15,18 18 0,34 177 16,-34-106-16,0 246 16,-1-158-16,-17 18 15,18 229 1,-18-300-16,18 88 16,-1-194-16,1-35 0,0-18 15,52-87 1,-52-1-16</inkml:trace>
  <inkml:trace contextRef="#ctx0" brushRef="#br0" timeOffset="114309.7104">8255 8749 0,'0'0'0,"18"-35"0,70-1 16,-18 19-16,107-1 15,-71 36 1,158 17-16,-123-17 16,159-1-1,-141-17-15,17 0 0,-17 0 16,17-17-16,1-1 0,140-17 15,-193 17-15,35 18 16,-107 0-16,-16 35 16,-36 1-16,0 17 15,0-18-15,-18 71 16,18-53-16,0 105 16,0-69-16,18 140 15,-18-106 1,35 195-16,-35-142 15,18 195-15,-18-195 16,17 71-16,-17-141 16,0-18-16,0-17 0,0 52 15,0-70 1,-35 53-16,17-53 16,-52 35-16,17-35 15,-53 17-15,18-52 16,-124 17-16,53-17 15,-193-18-15,158 0 16,-36 0-16,19-18 16,-195-35-16,247 0 15,36 18-15,-54-18 16,142 36-16,17-1 0,18 0 16</inkml:trace>
  <inkml:trace contextRef="#ctx0" brushRef="#br1" timeOffset="123180.0554">27640 10442 0,'-17'0'0,"17"-17"16,-18 17 0,0 0-1,18 17 1</inkml:trace>
  <inkml:trace contextRef="#ctx0" brushRef="#br1" timeOffset="123403.1281">27640 10442 0,'0'0'0,"-53"-35"0,71 17 16,-36 18 15,-35 18-15,0-18-16,0 18 16,-17-1-16,-89 1 15,53 0-15,18-1 16,18 1-16,-19-18 0,-52 17 15,71-17-15,-1 18 16,54-18-16,-1 0 16,18-18-1</inkml:trace>
  <inkml:trace contextRef="#ctx0" brushRef="#br1" timeOffset="123663.9459">26688 10319 0,'-53'17'16,"106"-34"-16,-124 34 0,53 1 16,-17 35-16,18-35 15,17 17-15,17 0 16,1-17-16,35 35 15,-18-36-15,53 19 16,-35-19-16,53 1 16,-71-18-16,18 18 15,-53-36-15</inkml:trace>
  <inkml:trace contextRef="#ctx0" brushRef="#br1" timeOffset="124608.6241">23477 10037 0,'0'0'15,"36"-18"-15,-19 18 0,-34 0 32,-54 0-17,36 18-15,-18-18 16,-71 35-16,72-35 16,-19 17-16,-35 1 15,71 0-15,-18-1 16,35-17-16,1 0 15</inkml:trace>
  <inkml:trace contextRef="#ctx0" brushRef="#br1" timeOffset="124893.7902">23089 10019 0,'-17'0'16,"34"0"-16,-70 0 0,36 0 0,-54 0 16,36 18-16,-71-1 15,71 1-15,-71 17 16,71-17-16,17-1 16,18 1-16,18 35 15,17-35-15,88 34 16,-52-34-16,70 17 15,-88-35-15,18 18 16,-36-18-16,0 0 0,-35 18 16</inkml:trace>
  <inkml:trace contextRef="#ctx0" brushRef="#br1" timeOffset="125756.5291">19861 10319 0,'18'0'0,"-36"0"31,-17 0-15,0 0-16,0 0 0,-107 17 15,54 1-15,-123 0 16,69-18-16,-157 17 16,140-17-16,-176 36 15,158-36 1,-123 35-16,177-35 16,-71 18-16,123-18 15,-34 0-15,87 0 16,36 0-1,52 0 1,-35 0-16,18 0 16</inkml:trace>
  <inkml:trace contextRef="#ctx0" brushRef="#br1" timeOffset="126060.7616">17956 10178 0,'-88'0'16,"176"0"-16,-229 0 15,18 35-15,52-17 16,1-1-16,-1 1 0,18-1 16,-53 36-16,71-35 15,-18 17-15,53-17 16,18 35-1,17-35-15,53 34 16,-35-16-16,53-1 16,-53-17-16,0-1 0,0 19 15,0-19-15,0 1 16,-53-1-16,-18 1 16</inkml:trace>
  <inkml:trace contextRef="#ctx0" brushRef="#br1" timeOffset="127153.7299">14517 10248 0,'17'0'16,"1"-17"-1,0 17 1,-36 0 31,0 0-47,1 0 16,-36 0-16,0 0 15,-70 17 1,-54 18-16,71-35 15,-17 18-15,-142 0 16,124-1-16,-159 1 16,142-18-16,-125 18 15,142-18-15,-106 0 16,124 0-16,-54 0 16,107-18-16,-36 18 15,53-18-15,0 18 16,36 0-1,17 18 17,0 0-17</inkml:trace>
  <inkml:trace contextRef="#ctx0" brushRef="#br1" timeOffset="127722.9397">12383 10072 0,'0'-18'15,"17"1"1,1 17-16,-1-18 15,-34 18 1,-18 18 0,-1-18-16,-52 35 15,35-18 1,-106 19-16,89-19 16,-36-17-16,18 18 0,0 0 15,-89-1-15,89-17 16,-18 36-16,53-36 15,18 17-15,17 1 16,18-1-16,0 1 16,53 35-16,-17-35 15,-1 17-15,35 0 0,-17 1 16,53 34-16,-53-35 16,35 18-16,-52-35 15,-19 17-15,1-17 16,-18 35-16</inkml:trace>
  <inkml:trace contextRef="#ctx0" brushRef="#br1" timeOffset="133847.5148">30551 10442 0,'17'0'15,"1"-17"-15,-1-1 16,19 18-16,17 0 0,-18-18 16,71 1-1,-53 17-15,0 0 0,35-18 16,-53 18-16,-17 0 16,17 0-16,-53 0 31,1 0-16</inkml:trace>
  <inkml:trace contextRef="#ctx0" brushRef="#br1" timeOffset="134360.4338">30833 10125 0,'0'0'16,"-18"17"-1,-17 1 1,0 0-16,-36 17 15,36 0-15,-36 0 16,36-17-16,-18 35 16,35-35-16,18-1 15,18 19 1,53 17 0,-1-1-1,36 1-15,-71-35 0,36 35 16,-36-35-16,-17-1 15</inkml:trace>
  <inkml:trace contextRef="#ctx0" brushRef="#br0" timeOffset="156107.9869">31768 10336 0,'0'-17'0,"-18"-1"16,18 0-1,-18 1 1,1 17-16,-36-18 16,35 18-16,-52 0 15,34 18-15,-34 35 16,35-36-16,-1 54 15,36-36-15,0 1 16,36 16-16,-1-16 16,0-36-16,36 0 15,-36 0-15,18-53 16,-36 18-16,1-1 16,0-70-1,-1 53-15,-17-88 16,0 71-16,0-1 0,-17-105 15,-19 52 1,19 71-16,-1 36 16,1 52-16,-1 89 15,18-36 1,18 88-16,-1-70 16,1-35-16,35 70 15,-18-71-15,36 1 16,-36-36-16,0 0 15</inkml:trace>
  <inkml:trace contextRef="#ctx0" brushRef="#br0" timeOffset="156948.1087">32262 10336 0,'0'-17'0,"0"-1"16,17 0 0,-17 1-16,-17 17 15,-1-18-15,0 1 16,1 17-16,-36 17 16,17-17-16,19 18 15,-36 35-15,53-36 16,-18 54-16,18-53 15,18 35-15,-18-36 16,53 18 0,-36-35-16,54 0 15,-53-17-15,52-18 16,-52-1-16,-1-17 16,-17 18-16,0-18 15,-17 35-15,17 1 16,-18-1-16,1 36 15,17-1 1,0 1-16,0 17 0,17 36 16,1-36-16,17-17 0,18 35 15,-18-53-15,36 17 16,-54-17 0,19 0-16,-36-17 15</inkml:trace>
  <inkml:trace contextRef="#ctx0" brushRef="#br0" timeOffset="157499.664">32420 9507 0,'0'-17'15,"18"17"1,-18 17-1,-18 19 1,18-1-16,0-17 16,0 17-16,-17 0 0,17 0 0,-18 1 15,36 17 1,17 0-16,-17-36 16,17 1-16,-18-1 15,19-17-15,-19 0 16,1 0-16,0 0 15,-18-17 1</inkml:trace>
  <inkml:trace contextRef="#ctx0" brushRef="#br0" timeOffset="158300.0164">32491 9525 0,'-18'0'47,"18"-18"-16,-17 18-15,34 0 31,1 0-32,-1 0 1,1 0-16,0 0 16,-1 0-1,1 0 1</inkml:trace>
  <inkml:trace contextRef="#ctx0" brushRef="#br0" timeOffset="158861.6788">32720 9560 0,'0'0'0,"0"18"32,0 0-17,0 17-15,-17-18 16,17 1-16,0 0 15,0 17-15,0-17 0,-18-1 16,18 54 0,18-53-16,-18-1 15,17 1-15,1-18 0,17 17 16,-17-17-16,17 0 16,-17 0-1,-1 0-15</inkml:trace>
  <inkml:trace contextRef="#ctx0" brushRef="#br0" timeOffset="159317.197">32967 9578 0,'18'-18'15,"-1"18"1,1 0-16,0 0 16,-1 0-1,1-17-15,0 17 16,-1 0-16,1 0 15,-18 17-15,0 1 16,17 0-16,-17 17 16,0 0-16,0 18 15,0-18 1,18 36-16,-18-36 16,18 18-16,-18-18 15,17 1-15,-17-19 16,0 19-16,-17-19 15,-1 1 1,0-18 0,1 0-16,-18-18 15,17 1-15,-17 17 16,17 0-16,-17 0 16,-1 0-16</inkml:trace>
  <inkml:trace contextRef="#ctx0" brushRef="#br0" timeOffset="161691.1937">25912 9719 0,'0'-18'16,"0"1"-1,0-1 1,0 0-1,-18 18-15,0-17 16,1 17-16,-1 17 16,-17 19-16,17-1 15,0-17-15,1 52 16,-1-34-16,36-1 16,-1-18-16,1 1 15,17-18-15,1-18 16,17-17-16,-36 0 15,1 0-15,-1-18 0,-17 17 16,0-17-16,0 18 16,-17-71-16,-1 53 15,-17-70-15,0 70 16,17 0-16,-17 0 0,-1 18 16,19 35-1,-1 53-15,18 0 16,18-18-16,17 89 15,18-19 1,-18-52-16,1-17 0,34 52 16,-35-53-16,18 18 15,-35-35-15,-18-1 16,18 1 0,-1 0-16</inkml:trace>
  <inkml:trace contextRef="#ctx0" brushRef="#br0" timeOffset="162381.6412">26405 9631 0,'18'-18'15,"-18"1"1,-18-1-1,1 18-15,-18 0 16,-1 0-16,19 0 16,-19 35-16,19 0 15,-1 18-15,18-17 16,18-1-16,-1 0 16,1-17-1,17 0-15,-17-18 0,0 0 16,17 0-16,-18 0 0,19-18 15,-36 0-15,0-17 16,0 17-16,0-17 16,-18 17-16,0 1 0,1-36 15,-1 53-15,18-18 16,0 36 0,18 35-1,17-36-15,-17 19 0,-1-1 16,36 18-1,-17-35-15,-19-1 0,1 1 16,-1-18-16,1 0 16</inkml:trace>
  <inkml:trace contextRef="#ctx0" brushRef="#br0" timeOffset="163370.8453">26511 8996 0,'0'17'16,"18"-17"15,-18 18 0,0 0-15,-18-1-16,18 19 16,0-19-16,0 1 15,0 0-15,18-1 16,-18 1 0,0 0-16,18-18 31,-18 17-31,0 1 15,17-1 1,1-17-16,-1 18 16,1-18-16,0 0 15,-1 0 48</inkml:trace>
  <inkml:trace contextRef="#ctx0" brushRef="#br0" timeOffset="163604.9783">26494 8978 0,'0'0'0,"0"-17"16,17 17 0,1-18-16,35 18 15,-36-18 1,1 18-1</inkml:trace>
  <inkml:trace contextRef="#ctx0" brushRef="#br0" timeOffset="163894.7938">26723 8961 0,'18'17'16,"-18"1"-1,0-1-15,0 36 16,0-17-16,0-1 0,0 0 16,0 1-16,0 16 15,0-34-15,0 0 16,17-18-16,18 17 15,-17-17-15,0 0 16,-1 0-16,1-17 16</inkml:trace>
  <inkml:trace contextRef="#ctx0" brushRef="#br0" timeOffset="164081.9993">26917 9155 0,'18'0'15,"17"0"1,-17 0-16,-1 0 16,-17-18-16,18 18 15</inkml:trace>
  <inkml:trace contextRef="#ctx0" brushRef="#br0" timeOffset="164276.5593">27129 9013 0,'0'18'15,"0"0"-15,0-1 16,0 19-16,0-19 0,0 19 15,0-1-15,17 0 16,-17-17-16,0-1 16,0 1-16</inkml:trace>
  <inkml:trace contextRef="#ctx0" brushRef="#br0" timeOffset="164599.7742">27252 8943 0,'18'-18'15,"-1"18"-15,19 0 16,-19 0-16,19 0 16,-19 0-16,-17 18 15,0 17-15,0 18 16,0-18-16,0 54 15,18-54 1,-1 53-16,1-53 16,-18-17-16,18 17 0,-18-17 15,0 0-15,0-1 16,-36-17 0,19 0-16,-18-17 15,17 17 1,-17-18-16</inkml:trace>
  <inkml:trace contextRef="#ctx0" brushRef="#br0" timeOffset="169566.9143">18274 9525 0,'-53'0'16,"35"0"0,-35 18-16,36-1 15,-1 1-15,1 0 16,-1 17-16,0 0 16,18 0-16,18-17 0,0 17 15,-18-17-15,52-18 16,-16 0-1,-1-18-15,0-35 16,-17 18-16,0-35 16,-18 17-16,-18-53 15,18 53-15,-35-71 16,17 72-16,-35-54 16,35 70-16,1-17 15,-1 53-15,18 36 16,0 52-1,18-35 1,17 70-16,0-70 16,1 53-16,-1-53 15,18 18-15,-18-36 16,-17-18-16,17 1 0,0 17 16</inkml:trace>
  <inkml:trace contextRef="#ctx0" brushRef="#br0" timeOffset="169950.1035">18627 9525 0,'0'-18'0,"-18"18"15,-17 0 1,17 0-16,18 18 15,-18 0-15,1 17 0,-1-17 16,18 17-16,-17-18 0,17 1 16,17 17-16,-17-17 15,18-18-15,-1 18 0,1-18 16,0-18-16,-1 18 16,1-18-16,0-17 15,-18 0-15,0 0 16,0-1-16,0 19 15,-18 17-15,18 17 16,18 19 0,-1-19-1,1 1-15,53 17 16,-54-35-16,18 0 16,-17 0-16</inkml:trace>
  <inkml:trace contextRef="#ctx0" brushRef="#br0" timeOffset="170339.1412">18680 8961 0,'0'-18'0,"35"18"16,0-18-1,-17 18-15,-1 0 16,19 0-16,-19 0 16,-17 18-1,-17-18 1</inkml:trace>
  <inkml:trace contextRef="#ctx0" brushRef="#br0" timeOffset="170562.1533">18715 8925 0,'0'0'0,"0"36"15,0-19-15,-18 18 0,18 18 16,0-17-16,0-1 15,0 0-15,0 1 16,36-1-16,-36-18 16,35 1-16,-18-18 15,19 0 1,-19 0-16</inkml:trace>
  <inkml:trace contextRef="#ctx0" brushRef="#br0" timeOffset="171902.7022">18944 8961 0,'18'0'47,"17"0"-31,-17 0-16,-1 17 15,1 1-15,0-1 16,-18 1-16,-18 0 16,18-1-16,-18 19 15,1-19-15,-1 1 16,18 0-16,18-18 15,-1 0 1,1 0 0,0 0-16,-18-18 0,17 18 0,1-18 15</inkml:trace>
  <inkml:trace contextRef="#ctx0" brushRef="#br0" timeOffset="172218.9978">19173 8908 0,'18'0'16,"-36"0"-16,54 0 0,-19-18 15,1 18 1,0 0-16,-1 18 16,-17-1-16,0 19 15,0-1-15,0-18 16,18 54-1,17-18-15,-35-18 16,18-17-16,0 52 16,-18-34-1,0-19-15,-18-17 16,0 0 0,-17 0-16,17 0 15,-35-17-15,36 17 16,-19-18-16</inkml:trace>
  <inkml:trace contextRef="#ctx0" brushRef="#br0" timeOffset="173153.3113">12823 9543 0,'-35'-18'16,"18"0"-16,-19 1 15,19 17-15,-19 17 16,19 1-16,-19 35 16,36-35-16,-17 52 15,17-52-15,17 35 16,1-36 0,17 1-16,-17-18 0,17 0 15,-17-18-15,0 1 16,17-36-16,-35 17 15,17-52-15,-17 53 16,0-18-16,0 0 16,-17-70-16,-1 70 15,1 0-15,-36-35 16,35 70-16,0 0 16,18 36-16,-17 53 15,34-18-15,-17 17 16,36 71-1,17-17-15,-18-71 16,-18-18-16,54 35 16,-53-52-16,35 17 15</inkml:trace>
  <inkml:trace contextRef="#ctx0" brushRef="#br0" timeOffset="173676.0785">13159 9490 0,'0'-18'15,"0"36"-15,-18-54 0,0 19 16,1 34 0,-19 19-1,19-1-15,-1 0 0,18 1 16,-17 16-16,17-16 15,35-1-15,-18-35 16,1 18-16,17-36 16,1 0-16,-1-17 15,-35 17-15,18-34 16,-18 34-16,0 0 16,0 1-16,0-1 15,0 36 16,0 17-31,17-17 16,1-1-16,-1 1 16,1-1-16,0-17 15,-1 0-15,1 0 16,-18-17-16</inkml:trace>
  <inkml:trace contextRef="#ctx0" brushRef="#br0" timeOffset="173919.6278">13212 8978 0,'0'-17'16,"17"17"-16,-17-18 15,18 18-15,-1-18 16,1 18-16,0 0 16,-1 0-16,1 0 15</inkml:trace>
  <inkml:trace contextRef="#ctx0" brushRef="#br0" timeOffset="174099.8963">13264 8961 0,'18'52'0,"0"-34"15,-18 17-15,17 18 16,-17-17-16,0-19 16,0 1-16,18 0 0,0-1 15,-18 1-15,17-18 16,1 0-16</inkml:trace>
  <inkml:trace contextRef="#ctx0" brushRef="#br0" timeOffset="174293.0367">13476 9066 0,'0'0'15,"0"36"-15,0-1 0,0-17 16,0-1 0,18 1-16,-18 0 15,17-18 1</inkml:trace>
  <inkml:trace contextRef="#ctx0" brushRef="#br0" timeOffset="174599.6751">13564 8925 0,'18'-17'16,"-36"34"-16,54-34 0,-19-1 0,19 18 16,-19 0-16,1 0 15,-18 18-15,17 17 16,1-17-16,-18 17 15,0 0-15,18-17 16,-18 17-16,17 18 16,-17-18-16,18 18 15,-18-35-15,0 17 16,0-17-16,-18-18 31,-17 0-15,17-18-16</inkml:trace>
  <inkml:trace contextRef="#ctx0" brushRef="#br0" timeOffset="179178.2139">6015 10089 0,'-35'36'0,"70"-72"0,-70 107 16,17 0-16,18-36 15,0 53-15,18-53 16,17 18-16,-17-53 16,34 18-1,-34-36-15,17-35 16,-17 18-16,17-53 15,-35 35-15,0-35 16,0 35-16,-17 0 16,-1 0-16,0 0 0,-35-53 15,18 53-15,18 18 16,-36-36-16,35 54 16,-17-1-16,17 18 15,18 53-15,0-18 16,18 54-1,-1-19-15,1-17 0,35 71 16,-18-54-16,0-17 16,36 35-16,-36-53 15,1-17-15,-1 17 16,0-17-16,0-18 16</inkml:trace>
  <inkml:trace contextRef="#ctx0" brushRef="#br0" timeOffset="179531.7621">6456 10054 0,'0'0'0,"0"-17"15,-35 34-15,17 1 16,0-1-16,1 54 16,17-36-16,0 1 15,0 16-15,0-16 0,0-1 0,17-17 16,19 17-1,-1-35-15,0-18 16,0 1-16,-17-19 16,0 1-16,-18 0 15,0 0-15,0 17 0,-18 0 16,0-17 0,1 17-16,17 36 15,0 0 1,17-1-16,1 1 15,35 0 1,-35-1-16,17-17 16,-17 0-16,17 0 15</inkml:trace>
  <inkml:trace contextRef="#ctx0" brushRef="#br0" timeOffset="179771.5447">6350 9472 0,'18'0'15,"-1"0"-15,1 0 16,0-18-16,-1 1 15,18-1 1,-17 18-16,-18-17 0,18 17 16,-18 17-16</inkml:trace>
  <inkml:trace contextRef="#ctx0" brushRef="#br0" timeOffset="179926.6343">6473 9525 0,'0'0'0,"18"18"0,0-1 15,-1 19-15,1-19 16,-18 18-16,18 1 0,-1-1 16,19 0-16,-36-17 15,35-18 1,-35 18-16,18-18 16</inkml:trace>
  <inkml:trace contextRef="#ctx0" brushRef="#br0" timeOffset="180188.1861">6668 9684 0,'17'17'16,"-34"-34"-16,34 52 0,18-35 15,-17 0 1,17-18-16,-17 18 15,0-35-15,-1 17 16,-17 1-16,0-1 0,-17-17 16,17 17-16,-18 1 15,-17-1 1,17 18-16,0 0 16,18-18-16</inkml:trace>
  <inkml:trace contextRef="#ctx0" brushRef="#br0" timeOffset="180487.7301">6844 9384 0,'-18'0'16,"36"-18"0,17 1-1,-17 17-15,-1 0 16,1 0-1,0 0-15,-1 17 16,-17 1-16,36 17 16,-19 0-16,-17-17 0,18 35 15,0-18-15,-18 1 16,0-19-16,17-17 16,-34 0-1,-1 0-15,0 0 16,-17 0-1,17 18-15,1-18 0</inkml:trace>
  <inkml:trace contextRef="#ctx0" brushRef="#br0" timeOffset="180961.4978">6668 9560 0,'0'0'16,"-18"0"-1,0 0 1,1 0-16,-1 36 16,0-36-16,18 35 15,-17-18-15,17 1 16</inkml:trace>
  <inkml:trace contextRef="#ctx0" brushRef="#br0" timeOffset="183577.5201">5556 9578 0,'18'0'16,"17"35"-16,18-35 15,71 53-15,-36-35 16,88 52-16,-88-34 16,18-1-16,-18 18 15,18-18-15,0 0 0,88 54 16,-106-54-16,89 18 15,-107-36-15,71 36 16,-105-35-16,17 17 16,-36-35-1,1 0-15,-36 0 16,-17-17 0,0-1-16</inkml:trace>
  <inkml:trace contextRef="#ctx0" brushRef="#br0" timeOffset="183909.236">7003 8943 0,'0'0'15,"-18"18"1,0-1-16,-35 71 16,18-17-16,-53 123 15,35-71-15,-17 1 16,-19 17-16,19 0 15,-1 18-15,-52 123 16,52-158-16,1 52 16,34-105-16,19 17 15,17-53-15</inkml:trace>
  <inkml:trace contextRef="#ctx0" brushRef="#br0" timeOffset="213311.3184">28857 12153 0,'0'18'16,"0"17"-1,0-17-15,18 70 16,0-17-16,-1 87 15,-17-70-15,0 89 16,18-71-16,-18 52 16,0-87-16,0 35 15,0-71-15,-18 18 16,18-35-16,0-1 16</inkml:trace>
  <inkml:trace contextRef="#ctx0" brushRef="#br0" timeOffset="213566.6922">28610 13018 0,'0'0'0,"18"52"0,17 72 15,-17-54-15,17 19 16,0-36-16,36 17 15,-18-52-15,35-18 16,-35-18-16,35-52 16,-53 17-16,18-36 15,-17 54-15,-19-18 16,-17 36-16,-17 17 16</inkml:trace>
  <inkml:trace contextRef="#ctx0" brushRef="#br0" timeOffset="215146.81">28363 14252 0,'-17'-17'0,"-19"-1"16,19 18-16,-18 0 15,17 18-15,-17 17 16,17 0 0,18 0-16,-18 54 15,18-54-15,18 53 16,-18-53-16,35 1 16,1-19-16,16-34 15,-34-1-15,35-53 16,-35 19-16,17-54 15,-35 53-15,0 0 16,0-71-16,0 19 16,-18 52-16,1-18 15,-1 53-15,0 18 16,1 18 0,17 53-16,0-18 15,17 70-15,1-52 16,17-1-16,-17-17 0,17 0 15,36 35-15,-36-53 16,18 1 0,-18-19-16</inkml:trace>
  <inkml:trace contextRef="#ctx0" brushRef="#br0" timeOffset="215558.7999">28716 14129 0,'18'17'15,"-18"1"1,17 53-16,-17-18 16,18 17-16,-18-17 15,18 18-15,-1-54 16,19 18-16,-19-35 15,1 0 1,17-35-16,-35 18 0,18-36 16,-18 35-1,0 0-15,0 1 16,17 17-16,1 17 16,0 19-1,-1-19-15,1 1 0,0 0 16,17-1-16,0-17 15,-17 0-15,17-35 16,-17 17-16,-1-35 16,-17 36-16,0-19 0,-17 1 15,17 0-15,-18 0 0,18-18 16,-18 35 0</inkml:trace>
  <inkml:trace contextRef="#ctx0" brushRef="#br0" timeOffset="215763.647">29210 13864 0,'18'18'16,"-1"-1"-16,1-17 0,35 18 15,-36-18-15,19 0 16,-36-18 0</inkml:trace>
  <inkml:trace contextRef="#ctx0" brushRef="#br0" timeOffset="215924.8943">29298 13917 0,'0'0'16,"18"71"-16,-1-36 15,-17-17-15,18 52 16,-18-35-16,18 1 16,-18-19-16,17 1 15,1-18-15,0 0 16,-1-18-16</inkml:trace>
  <inkml:trace contextRef="#ctx0" brushRef="#br0" timeOffset="216146.8258">29528 13970 0,'-18'18'16,"36"-36"-16,-36 53 0,18 1 16,0-1-16,18-18 15,-1 36-15,1-35 16,17-18-16,-17 18 15,17-18-15,-17 0 16,-1 0-16,1-18 16,-18 0-16</inkml:trace>
  <inkml:trace contextRef="#ctx0" brushRef="#br0" timeOffset="216581.6386">29792 13847 0,'18'-18'0,"-36"36"0,53-36 15,-17 18 1,0 0 15,-18 18-15,17-1-1,1-17-15,17 18 0,-35-1 16,18-17-16,-1 18 16,-17 0-16,18 17 15,-18-17-15,18 35 16,-18-36-16,0 1 15,17 17-15,-17-17 0,0 17 16,18-17-16,-18-1 16,-18 1-16,1-18 31,-1 0-31,0 0 16,1-18-16,-1 1 15,1 17 1</inkml:trace>
  <inkml:trace contextRef="#ctx0" brushRef="#br0" timeOffset="217278.1498">28434 15399 0,'0'0'0,"-18"0"16,-17 17 0,17 1-16,1 17 0,-19 1 15,19 52-15,17-53 16,0 18-16,0-18 0,17-17 16,36 17-16,-17-35 15,17-17 1,-18-19-16,18-34 15,-18 17-15,-35 18 0,18-18 16,-1 0-16,-17-71 16,0 71-16,-35-35 15,17 53-15,-17-18 16,35 35-16,-18 36 16,18 0-16,0 87 15,18-34-15,0-1 16,-1 1-16,1 0 0,53 34 15,-36-52-15,53 0 16,-53-35-16,36 0 16</inkml:trace>
  <inkml:trace contextRef="#ctx0" brushRef="#br0" timeOffset="217593.7378">28840 15028 0,'17'71'16,"-34"-142"-16,52 177 0,-35-35 15,18-18-15,-1 0 16,1-1-16,-1 1 0,1 18 16,0-53-16,-1-1 15,1-17 1,17-35-16,-17 17 15,0 18-15,17 0 16,-18 0-16,1 36 16,-18-19-16,0 1 15,-18 35-15,-17-18 16,18-35-16,-1 0 16,0 0-16,1 0 15,-1-18-15,0 18 0,18-35 16,0 18-16</inkml:trace>
  <inkml:trace contextRef="#ctx0" brushRef="#br0" timeOffset="217793.2584">29245 14887 0,'36'0'16,"-19"0"-16,18-17 0,1 17 16,-19 0-16,19-18 0,-1 18 15,-17 0-15</inkml:trace>
  <inkml:trace contextRef="#ctx0" brushRef="#br0" timeOffset="217965.637">29369 14940 0,'0'71'16,"0"-36"-1,0-17-15,0 17 0,17 18 16,-17-36-16,18 19 16,0-19-16,-1 1 15,1-18-15,0-18 16</inkml:trace>
  <inkml:trace contextRef="#ctx0" brushRef="#br0" timeOffset="218188.8427">29598 15011 0,'0'35'0,"0"-17"0,0 17 16,0-17-1,0-1-15,18 18 16,-18-17-16,17 0 0,-17-1 16,18-17-16,0 0 0,-1 0 15,1 0-15,0 0 16,-1-35-16,-17 17 16,18 1-16</inkml:trace>
  <inkml:trace contextRef="#ctx0" brushRef="#br0" timeOffset="218589.2432">29792 14887 0,'35'-17'16,"1"17"-16,17-18 15,-36 0 1,36 1-16,-35 17 15,-18 35 1,0-17-16,0 35 16,0-36-16,0 36 15,0-35 1,17-1-16,-17 36 16,18-35-16,0 0 0,-18-1 15,35 18 1,-17-17-1,-1-18-15,-17 18 16,-17-18-16,-1 0 16,0 0-16,1 0 15,-1 17-15,0-17 0,1 0 16,-1 18-16,0 0 16,1-18-1,-1 0-15,1 17 16</inkml:trace>
  <inkml:trace contextRef="#ctx0" brushRef="#br0" timeOffset="219751.0146">28011 4621 0,'0'18'15,"0"35"1,0-18-16,0 71 16,17-18-16,18-17 15,1-36-15,-1-17 16,0-18 0,-17 0-16,17-18 15,-35 0-15,18 1 0,0-1 16,-18-17-16,0 17 0,-18 1 15,18-1-15,0 36 16,18-18-16,-1 53 16,18-36-16,1 18 15,-1-17-15,18 0 16,-35-18-16,17 0 16,-35-36-16,0 1 15,-18 0-15,-17-36 16,17 36-16,1 17 15,-1-17-15,0 18 16,18-1-16</inkml:trace>
  <inkml:trace contextRef="#ctx0" brushRef="#br0" timeOffset="219988.9662">28522 4374 0,'18'0'16,"-1"0"-16,1 18 15,0-18 1,-1 0-16,1 0 15,-18-18-15</inkml:trace>
  <inkml:trace contextRef="#ctx0" brushRef="#br0" timeOffset="220123.9381">28557 4480 0,'18'53'16,"-36"-106"-16,36 124 0,0-36 0,-1 0 15,19-17 1,-36 0-16,17-18 0,1 17 15,-1-17-15,-17-17 16</inkml:trace>
  <inkml:trace contextRef="#ctx0" brushRef="#br0" timeOffset="220345.708">28769 4480 0,'0'0'0,"-18"36"16,18-19-16,0 1 0,18 17 15,-18-17 1,18-1-16,17 1 16,-17-18-16,-1 0 15,1 0-15,0-18 16</inkml:trace>
  <inkml:trace contextRef="#ctx0" brushRef="#br0" timeOffset="220645.6631">28928 4427 0,'0'-17'16,"17"17"-1,1 0 1,0 0-16,17 17 16,-17 1-16,-1 17 15,-17-17 1,0 17-16,0 18 16,18-35-16,-18 17 15,0-17-15,-18-18 47,1-18-47,-1 18 16,0-18-16,1 18 15</inkml:trace>
  <inkml:trace contextRef="#ctx0" brushRef="#br0" timeOffset="221135.3674">28152 5574 0,'0'18'16,"17"34"0,-17-16-16,18 17 15,0-36-15,-1 1 16,1 17-16,0-35 31,-1-35-15,18 17-16,-17 18 0,17 0 15,-17 0 1,17 53-16,-17-35 16,-18-1-16,0 1 0,-35 17 15,-1-17 1,19-18-16,-19 0 0,1 0 15,18-18-15,-1 1 16,0-19 0</inkml:trace>
  <inkml:trace contextRef="#ctx0" brushRef="#br0" timeOffset="221485.5396">28487 5345 0,'0'17'31,"0"19"-15,17-1-16,-17-18 0,18 19 15,-18-19-15,18 19 16,-1-36-16,1 17 16,0-17-1,-1 0-15,1 0 16,0 0-16,-1-17 15</inkml:trace>
  <inkml:trace contextRef="#ctx0" brushRef="#br0" timeOffset="221797.5499">28487 5274 0,'0'0'0,"17"0"15,1 0 1,17 0-16,1-18 16,-19 18-16,1 0 15,0-17 1</inkml:trace>
  <inkml:trace contextRef="#ctx0" brushRef="#br0" timeOffset="222064.6067">28734 5292 0,'0'17'16,"0"1"-16,0 0 0,0-1 15,17 36-15,-17-35 16,18 17 0,0-17-16,-1-18 0,1 0 15,0 0 1,-1 0-16,-17-18 16</inkml:trace>
  <inkml:trace contextRef="#ctx0" brushRef="#br0" timeOffset="222413.8839">28910 5292 0,'18'0'0,"-1"0"15,19 0-15,-19-18 16,1 18-16,0 0 15,-18 18 1,0-1-16,0 1 16,17 17-1,1-17-15,0 0 16,-18 17-16,35 0 16,-35-17-16,17 17 15,-17 0-15,0-17 16,0 0-16,-17-18 15,-1 0 1,1 0-16,-1-18 16,0 18-16,-17 0 15,17 0-15</inkml:trace>
  <inkml:trace contextRef="#ctx0" brushRef="#br0" timeOffset="223148.0527">21043 11818 0,'0'-18'15,"18"36"1,-1 70-16,-17-35 16,18 35-16,0 106 15,-18-70-15,17 123 16,1-141-16,-18-36 15,35 36-15,-17-71 16,0 1-16,-18-54 16</inkml:trace>
  <inkml:trace contextRef="#ctx0" brushRef="#br0" timeOffset="223365.7784">21008 12806 0,'53'88'16,"-106"-176"-16,141 211 16,-53-87-16,1-19 0,52-17 15,-35 0-15,35-17 16,-53-1-16,1-17 16,-1-1-16,0 1 0,0-18 15,-17 36-15,-18-1 16,-18 18-1,1 35 1</inkml:trace>
  <inkml:trace contextRef="#ctx0" brushRef="#br0" timeOffset="224844.1222">20496 13794 0,'-35'0'0,"17"17"15,1 1-15,-36 35 16,35-18-16,1 36 15,-1-36-15,18 18 16,0-36-16,0 1 0,18 0 16,17-36-1,-17 18-15,-1-35 16,18-36-16,-17 18 16,17-52-16,-35 52 15,0 17-15,0-17 0,-35-52 16,17 52-16,1-18 15,-1 53 1,1 1-16,17 34 16,-18 54-16,18-18 15,18 70-15,-1-52 16,36 70-16,-18-70 16,36 17-1,-18-53-15,-18-17 0,53-1 16</inkml:trace>
  <inkml:trace contextRef="#ctx0" brushRef="#br0" timeOffset="225468.8122">20849 13617 0,'0'0'16,"0"-17"-16,0-1 0,-17 36 15,17 35 1,0 35-1,0-53-15,0 18 0,17-18 16,1 0-16,17 18 16,-17-35-16,17-18 15,-17 0-15,-1-35 16,-17 17-16,18-17 16,-18 17-1,18 18 1,-18 18-1,17 17-15,1-17 0,-1-1 0,19 19 16,-1-19 0,0 1-16,-17-18 0,0 0 15,17-35-15,-17 17 16,-1-53-16,-17 36 16,-17-35-16,-1 34 15,0-34 1,1 35-16</inkml:trace>
  <inkml:trace contextRef="#ctx0" brushRef="#br0" timeOffset="225640.6598">21343 13317 0,'0'0'0,"18"0"15,-1 0 1,1 0 0</inkml:trace>
  <inkml:trace contextRef="#ctx0" brushRef="#br0" timeOffset="225768.3343">21343 13317 0,'35'106'15,"-70"-212"-15,70 247 0,-35-105 16,36 34-1,-19-52-15,1 0 0,52 17 16,-34-35 0</inkml:trace>
  <inkml:trace contextRef="#ctx0" brushRef="#br0" timeOffset="226107.0763">21608 13335 0,'35'0'16,"-17"0"-1,17 18-15,-18-18 16,1 0-16,-18 17 16,18-17-16,-18 36 0,0 16 15,0-16 1,0-19-16,17 19 15,1-36-15,0 0 16,-1 17-16,1-17 16,-36 18 15,1-18-15,17 18-16,-18-18 0,-17 17 15,35 1-15,-36-18 16,36 18-16,-17-18 15</inkml:trace>
  <inkml:trace contextRef="#ctx0" brushRef="#br0" timeOffset="226378.4513">21872 13247 0,'0'0'15,"36"0"-15,-1 0 0,-18 0 16,19 17-16,-1-17 0,0 18 16,-17-18-16,0 18 15,-1-1-15,-17 19 0,0 17 16,0-36-16,0 54 16,-17-54-16,-1 19 15,18-19-15,-18 1 16,1-18-16,-1 18 15,0-18-15,-17 0 16</inkml:trace>
  <inkml:trace contextRef="#ctx0" brushRef="#br0" timeOffset="227119.2008">20549 14799 0,'-35'0'16,"70"0"-16,-88 0 0,0 18 15,36-1-15,-18 36 16,17-17 0,18 16-16,0-16 15,0-19-15,35 19 16,18-36-16,-35-18 16,-1-17-16,19-1 15,-1-52-15,-17 35 16,-18-53-16,0 54 15,0-37-15,-36 19 16,19 35 0,-1 35-1,18 35-15,18 0 16,-18 0-16,17 18 16,1 0-16,0 18 0,-1-18 0,19 0 15,16 17-15,-16-35 16,17 1-16,-18-36 15,0-36 1</inkml:trace>
  <inkml:trace contextRef="#ctx0" brushRef="#br0" timeOffset="227441.4971">20867 14482 0,'0'0'0,"0"17"0,17 18 16,1 54-16,-18-36 15,18 35-15,-1-35 16,-17 17 0,18-52-16,-18 0 15,0-36 1,18-17-16,-1-1 16,36 1-16,-35 35 15,52 0-15,-34 0 16,-1 35-1,-35-17-15,18 0 0,-36 17 16,0-17-16,-35-1 16,18 1-16,17-18 15,-17-18-15,18 18 16,-1-53 0,36 36-16</inkml:trace>
  <inkml:trace contextRef="#ctx0" brushRef="#br0" timeOffset="227620.3229">21220 14376 0,'17'-18'0,"36"0"15,-18 1-15,-17-1 16,17 18-16,1-17 15,-1 17-15,-35-18 16</inkml:trace>
  <inkml:trace contextRef="#ctx0" brushRef="#br0" timeOffset="227752.9602">21325 14376 0,'0'53'15,"0"-106"-15,0 141 0,18-53 16,0-17-16,-1 17 0,19 0 15,-19-17-15,1-18 16,0 0-16</inkml:trace>
  <inkml:trace contextRef="#ctx0" brushRef="#br0" timeOffset="228060.4604">21590 14305 0,'0'0'15,"18"0"-15,-1 18 16,-17-1-16,18 1 16,-18 0-16,0-1 15,18 19-15,-18-19 16,17 1 0,1 0-16,-1-18 15,1 17-15,0-17 16,-1 0-1,-34 0-15,-1 0 0,-35 18 16,36-18-16,-36 35 16,35-35-1,0 18-15,54-18 16,-19 0 0</inkml:trace>
  <inkml:trace contextRef="#ctx0" brushRef="#br0" timeOffset="228348.1632">21837 14199 0,'35'0'16,"-17"0"0,17 18-16,-17 0 15,-1-1-15,-17 19 16,18-1-16,-18 0 15,0 0-15,0 18 16,0-35-16,0 35 16,0-36-16,-18 1 15,18 0-15,-35-18 16,18 0 0,-1 0-16,0-18 15,1 0-15,-19 1 16,1-1-1</inkml:trace>
  <inkml:trace contextRef="#ctx0" brushRef="#br0" timeOffset="228925.6453">15487 12047 0,'0'-17'16,"0"34"-16,0 54 15,18-36-15,-1 36 16,1 88-16,0-71 15,-18 0-15,17 88 16,-17-88-16,18 36 16,-1-36-16,-17-53 15,0-17-15</inkml:trace>
  <inkml:trace contextRef="#ctx0" brushRef="#br0" timeOffset="229143.4567">15416 13018 0,'0'0'15,"53"105"-15,-17-52 0,52-17 16,-35-36-16,53-18 16,-54 0-16,37-52 15,-72 34 1,36-52-16,-35 53 15,-18 0-15,0 17 0,-18 0 16,18 1-16,-17 17 0,-36 17 16</inkml:trace>
  <inkml:trace contextRef="#ctx0" brushRef="#br0" timeOffset="229990.5791">14975 14041 0,'0'0'15,"0"-18"-15,-17 18 16,-1-18-16,1 18 16,-19 0-1,36 18-15,-35 0 0,17 52 16,1-52-16,-1 17 15,18 36 1,0-54-16,0 19 16,0-19-16,18-17 15,-1 0-15,1 0 16,0-17-16,-1-19 0,1 19 0,0-19 16,-1-52-1,-17 53-15,0-18 0,0-53 16,-17 53-16,-1-53 15,0 53-15,1-17 16,-1 52-16,18 36 16,0 35-1,18 0 1,-1 70-16,1-52 16,35 35-16,-36-54 15,36 19-15,-17-53 16,17-1-1,-18-17-15,-18-17 0</inkml:trace>
  <inkml:trace contextRef="#ctx0" brushRef="#br0" timeOffset="230500.3704">15275 13741 0,'0'35'15,"0"0"-15,0 1 0,18 52 16,-18-53-16,18 53 16,-1-53-16,1-17 15,-1 0-15,1-1 0,17-17 16,-17 0-16,0-35 16,-1 17-16,-17 1 15,0-1-15,0 1 16,0-1-16,18 18 15,-18 18 1,35 17-16,-17-18 0,17 1 16,-17 0-1,17-18-15,-17 17 0,-1-17 0,19 0 16,-19-35-16,-17 17 16,0-34-16,0 16 15,-35-34 1,17 34-16,-17-52 15,17 71-15,18-19 0,0 1 16</inkml:trace>
  <inkml:trace contextRef="#ctx0" brushRef="#br0" timeOffset="230778.667">15699 13476 0,'-18'0'16,"36"0"-16,-1-18 16,1 18-16,17 0 15,-17 0-15,-1 0 16,1 18-16,-18 0 16,0-1-16,-18-17 0,1 53 15,17-35-15,-18 0 16,18 70-1,18-53 1,35 0-16,0-35 16,-36 0-16,1-17 15</inkml:trace>
  <inkml:trace contextRef="#ctx0" brushRef="#br0" timeOffset="231018.5066">15963 13458 0,'0'0'0,"18"0"16,-1 0-16,1 18 15,0 17-15,-1-17 16,-17 17-16,0-17 16,-17 17-1,17-17-15,-18 0 0,18-1 16,18-17-1,17 0 1,0-17-16,-17-1 16,0 18-16</inkml:trace>
  <inkml:trace contextRef="#ctx0" brushRef="#br0" timeOffset="231290.0978">16157 13423 0,'0'0'0,"18"0"16,0 0-16,-1 0 0,18 0 16,-17 18-1,0-1-15,-1 1 0,1 17 16,-18 1-16,18-19 16,-18 1-16,0 0 0,17 35 15,-17-36 1,0 1-16,0-1 15,-17-17-15,-1 0 16,-17 0 0,17 0-16,-17-17 15,17 17 1</inkml:trace>
  <inkml:trace contextRef="#ctx0" brushRef="#br0" timeOffset="231950.651">15064 14940 0,'0'0'16,"-18"35"-16,0-17 0,1 0 16,-1 52-1,18-34-15,0-1 0,0 0 0,18 18 16,-1-35-1,36-1-15,-35-17 16,17-17-16,-17-1 16,17-17-16,-17-53 15,-1 52-15,-17-17 16,0 0-16,0 1 0,0-1 16,0 17-16,-17-17 0,17 0 15,-18-35-15,0 53 16,1 0-16,17 52 15,17 36 1,-17 0-16,18 18 16,0-18-16,35 70 15,-18-70-15,0 0 16,0-35-16,36 17 16,-53-17-16,-1-18 0,1-18 15,0 0-15</inkml:trace>
  <inkml:trace contextRef="#ctx0" brushRef="#br0" timeOffset="232285.2369">15434 14746 0,'0'0'16,"35"106"-16,-35-53 0,18 17 0,17 19 15,-17-54 1,0-17-16,-1-1 0,1-17 16,-18-17-1,0-19 1,0 1-16,17-18 0,1 35 16,0 1-16,17-1 15,-17 18-15,-1 18 16,-17-1-16,0 19 15,0-19-15,-35 1 16,17-18-16,-17 0 16,17 0-16,1-18 15,17 1-15</inkml:trace>
  <inkml:trace contextRef="#ctx0" brushRef="#br0" timeOffset="232530.1152">15787 14446 0,'35'-17'16,"0"-1"-16,18 0 15,-35 1-15,17 17 16,-17 0 0,-36 0-1</inkml:trace>
  <inkml:trace contextRef="#ctx0" brushRef="#br0" timeOffset="232702.5763">15822 14534 0,'0'71'16,"0"-142"-16,18 177 0,-18-70 15,35-1-15,-17-18 16,-1-17-16,19 0 16,-19 0-16,1-17 15</inkml:trace>
  <inkml:trace contextRef="#ctx0" brushRef="#br0" timeOffset="232963.7824">16051 14429 0,'18'0'16,"0"0"-1,17 35-15,-35-17 16,18-1-16,-1 18 16,-17-17-1,0 0-15,0-1 16,18-17 15,0 0-15</inkml:trace>
  <inkml:trace contextRef="#ctx0" brushRef="#br0" timeOffset="233287.315">16263 14288 0,'18'0'15,"-1"0"1,19 0-1,-19 0-15,1 17 16,-18 1-16,0 17 16,0-17-16,0 17 15,18 0-15,-1 18 16,-17-35-16,18 17 16,-1-17-16,-17 17 0,18-17 15,0-1-15,-18 1 16,-18-18-1,-17 18-15,17-18 16,-17 0 0,0 0-16,-1 17 15,19-17-15</inkml:trace>
  <inkml:trace contextRef="#ctx0" brushRef="#br0" timeOffset="239181.1331">9543 11906 0,'0'36'15,"17"69"-15,1-34 16,0 17-16,17 106 15,-18-88-15,1 17 16,-18-17-16,18 18 0,17 70 16,-17-124-16,-18 19 15,0-54 1,-18-18-16,0-34 0</inkml:trace>
  <inkml:trace contextRef="#ctx0" brushRef="#br0" timeOffset="239420.5486">9313 12947 0,'0'0'0,"36"53"0,34 70 15,-35-70-15,1 18 16,52 17-16,-35-53 16,53 1-16,-53-19 15,-18-17-15,0 0 16,36-35-16,-36 0 15,-17-1-15,-1 1 0,1 0 16,-18-18-16,0 35 16,0 1-16,-18-1 0,1 18 15,-1 0-15,0 18 16</inkml:trace>
  <inkml:trace contextRef="#ctx0" brushRef="#br0" timeOffset="240533.5405">8961 14076 0,'0'0'16,"-53"70"-16,35-34 0,-17 70 16,17-71-16,18 35 15,18-52-15,-1 17 16,1-35-16,0-17 15,17-1-15,-17-17 0,34-71 16,-34 53-16,0-71 16,-18 54-16,-18-54 15,0 54 1,1 17-16,-18-18 16,35 54-16,-18 17 0,18 35 15,0 0-15,18 89 16,-1-36-16,1-17 15,35 87 1,-36-87-16,54 17 16,-18-70-16,17-1 15,-34-34-15</inkml:trace>
  <inkml:trace contextRef="#ctx0" brushRef="#br0" timeOffset="240901.0065">9313 13811 0,'18'36'0,"-36"-72"0,36 124 16,0 36-16,-18-71 15,17 17-15,19 36 16,34-35 0,-52-54-16,35 1 15,-36-18-15,1-18 0,0-34 16,-18 16-1,0-34-15,0 52 16,0-17-16,17 70 16,18 36-1,-17-36-15,35 18 16,-18-36 0,36 1-16,-18-36 15,-18-17-15,-35-18 16,0 0-16,-18-17 15,1 34-15,-18-34 16,17 52-16,0-35 16,18 36-1</inkml:trace>
  <inkml:trace contextRef="#ctx0" brushRef="#br0" timeOffset="241122.5487">10001 13653 0,'18'0'15,"0"-18"-15,-1 18 16,1 0-16,-1 0 15</inkml:trace>
  <inkml:trace contextRef="#ctx0" brushRef="#br0" timeOffset="241255.4949">10001 13758 0,'18'71'16,"-36"-142"-16,36 177 0,17-71 15,0-17-15,-17 0 16,17-1-1,-17-17-15,35 0 16,-53-17-16,18-1 16</inkml:trace>
  <inkml:trace contextRef="#ctx0" brushRef="#br0" timeOffset="241443.8302">10266 13705 0,'0'53'16,"0"-106"-16,0 124 0,17-53 0,1 35 15,0-36-15,-1 1 16,-17-1 0,18-17-16,0 0 0</inkml:trace>
  <inkml:trace contextRef="#ctx0" brushRef="#br0" timeOffset="241724.6459">10425 13529 0,'0'0'0,"17"0"0,1 0 15,0 18-15,34 17 16,-34-17-16,17 35 15,-17-36-15,17 54 16,-17-54-16,0 36 16,-1-35-1,-17 17-15,0-17 16,-17-1-16,-1-17 16,-17 0-1,17 0-15,-17 0 16,17 0-16</inkml:trace>
  <inkml:trace contextRef="#ctx0" brushRef="#br0" timeOffset="242222.7006">9049 15240 0,'0'0'0,"-18"18"0,-35 52 15,36-35-15,17 18 16,-18 36-16,36-54 16,-1-17-16,18-1 0,1 1 15,-19-18-15,54-35 16,-36-1-16,18-52 16,-18 35-16,-17-53 15,-18 53-15,-18-52 16,18 52-16,-52-71 15,34 71-15,-17 0 16,17 53 0,18 18-16,0 17 15,18 89-15,-1-54 16,19 71-16,-19-52 16,36 34-16,-18-88 15,1 1-15,-1-19 16,0 1-16,0-18 0</inkml:trace>
  <inkml:trace contextRef="#ctx0" brushRef="#br0" timeOffset="242667.8484">9631 14975 0,'0'0'0,"0"53"16,35 53-16,-17-53 15,-18-18-15,17 18 0,1-35 16,0 0-16,-1-1 16,1-17-16,-18-17 0,35-19 15,-35 19-15,53-19 16,-35 36 0,17 18-16,-17 17 15,-1 1-15,-17 34 16,0-52-16,-17 17 0,-36 0 15,35-17-15,-35 0 16,18-18 0,0-36-16,17 19 15,18-36-15,0 17 16</inkml:trace>
  <inkml:trace contextRef="#ctx0" brushRef="#br0" timeOffset="242863.9348">9948 14764 0,'71'-18'0,"-142"36"0,177-36 15,-71 0-15,1 1 0,-19 17 16,19-18-16,-36 1 15</inkml:trace>
  <inkml:trace contextRef="#ctx0" brushRef="#br0" timeOffset="243001.7702">10072 14817 0,'35'88'15,"-70"-176"-15,88 211 0,-18-70 16,-17-35-16,17 17 15,-17-35-15,-1 0 16,1-18-16</inkml:trace>
  <inkml:trace contextRef="#ctx0" brushRef="#br0" timeOffset="243174.4913">10354 14852 0,'0'0'16,"18"71"-16,-18-54 0,0 18 16,17-17-16,-17 0 0,18-1 15,0-17-15,-1-17 16</inkml:trace>
  <inkml:trace contextRef="#ctx0" brushRef="#br0" timeOffset="243453.7424">10530 14693 0,'0'18'15,"18"-18"-15,0 17 16,-1-17-16,1 18 0,0-18 16,-1 0-16,19 35 15,-19-17-15,1 0 0,-1 35 16,-17-36-16,0 54 15,0-54 1,0 36-16,0-35 16,0 0-16,-17-18 15,-1 0-15,1 0 16,-1-18 0,-17 18-16,17-18 15</inkml:trace>
  <inkml:trace contextRef="#ctx0" brushRef="#br0" timeOffset="247644.6375">8625 9066 0,'0'-17'15,"-17"-1"-15,-1 36 31,18 70-15,0-35-16,0 17 16,18-17-16,-18 0 15,53 35-15,-36-52 16,36-19 0,-17-17-16,-19-17 0,36-36 15,-35 35-15,-18-52 16,0 34-16,-18-17 15,18 36-15,-18 17 16,1 17-16,17 36 16,0-17-16,35 34 15,0-52-15,18 17 16,-17-17 0,16-18-16,-34 0 15,17-18-15,-35 0 16,0-34-1,-17 34-15,-19-35 16,36 35-16,-17 1 16,17-19-16,-18 19 15</inkml:trace>
  <inkml:trace contextRef="#ctx0" brushRef="#br0" timeOffset="248089.875">9049 8943 0,'17'0'47,"1"-18"-31,0 18-16,35 0 16,-36 0-16,19 0 15,-36-17 1</inkml:trace>
  <inkml:trace contextRef="#ctx0" brushRef="#br0" timeOffset="248240.9744">9066 8978 0,'18'53'16,"-36"-106"-16,54 124 16,-36-36-16,17-17 0,1-1 15,0 1-15,-1 0 16,1-1-16,17 1 15</inkml:trace>
  <inkml:trace contextRef="#ctx0" brushRef="#br0" timeOffset="248424.7238">9260 8996 0,'0'35'16,"0"0"-16,0-17 16,18 17-16,0-17 15,17-18-15,-17 0 16</inkml:trace>
  <inkml:trace contextRef="#ctx0" brushRef="#br0" timeOffset="248674.1416">9366 8961 0,'18'-18'16,"0"18"-1,-1 0 1,1 0-16,-1 18 16,1-1-16,0 18 15,-1 18-15,-17-35 16,0 0-16,18-1 15,-18 1 1,-18 0-16,1-18 16,-1-18-1</inkml:trace>
  <inkml:trace contextRef="#ctx0" brushRef="#br0" timeOffset="248863.3363">9613 9472 0,'0'0'0,"-17"53"16,-1-35-16,0-1 0,18 1 15</inkml:trace>
  <inkml:trace contextRef="#ctx0" brushRef="#br0" timeOffset="249226.047">9790 9066 0,'0'0'0,"17"36"0,1 70 15,-18-54-15,18 54 16,-1-53-16,-17-18 16,0 18-16,0-35 15,0 0-15,0-36 16,0 0-1,0 1-15,18-1 0,17-17 16,-17 17-16,17 18 16,-17 0-16,-1 35 15,-17-17-15,-17 35 16,17-35 0,-36-1-16,19 1 0,-19 0 15,19-18-15,-1-18 16,1 0-16</inkml:trace>
  <inkml:trace contextRef="#ctx0" brushRef="#br0" timeOffset="249459.9403">10089 8961 0,'36'0'0,"-72"0"0,89 0 15,-17 0-15,-19 0 16,19 0-16,-54 0 31,0 0-15</inkml:trace>
  <inkml:trace contextRef="#ctx0" brushRef="#br0" timeOffset="249592.654">10089 8961 0,'71'0'16,"-142"0"-16,124 17 0,-53 1 0,0 17 16,0 18-1,18 0-15,0-35 16,17 17-16,-35-17 16,18-18-16,-1 0 15,1-18 1</inkml:trace>
  <inkml:trace contextRef="#ctx0" brushRef="#br0" timeOffset="249735.7525">10301 9066 0,'0'0'15,"18"53"-15,-18-35 0,17 0 0,1-1 31</inkml:trace>
  <inkml:trace contextRef="#ctx0" brushRef="#br0" timeOffset="250043.0322">10460 8961 0,'0'0'16,"35"0"-16,-17 0 0,-1 0 16,-17 17-1,0 1-15,18-1 0,-18 19 16,0-1-16,18 18 16,-18-35-16,17 35 15,-17-36-15,18 1 16,-18-1-16,0 1 15,-18-18-15,1 0 16,17 18-16,-18-18 16,0 0-16,1 0 15,-1 0-15,1 17 16</inkml:trace>
  <inkml:trace contextRef="#ctx0" brushRef="#br0" timeOffset="251589.3313">14852 9313 0,'0'-17'16,"0"-1"-16,0 36 16,0 52-1,0-17 1,0 53-16,0-53 15,0 0-15,0 0 0,35 17 16,-17-52-16,17 0 16,-17-18-16,-1 0 15,36-53-15,-17 35 16,-19-17-16,1-1 0,-18 1 16,18-18-16,-18 36 15,0 34 16,17 36-15,1-18-16,-18-17 16,17 0-16,-17-1 0,36-17 15,-19 0-15,1-35 16,-18 0-16,0-18 16,0 35-1,0-17-15,0 17 0,-18-17 16</inkml:trace>
  <inkml:trace contextRef="#ctx0" brushRef="#br0" timeOffset="251789.3747">15275 9137 0,'0'0'0,"0"-18"0,18 1 15,17 17 1,-17 0-16,17 0 16,-17 0-16,-1 0 15,-17 17 1</inkml:trace>
  <inkml:trace contextRef="#ctx0" brushRef="#br0" timeOffset="251905.1653">15363 9155 0,'0'17'0,"18"-52"15,-36 53-15,1 17 0,17-17 16,-18-1-16,18 1 0,0-1 0,0 1 15,35 17-15,-17-17 16,17-18-16,1 0 16,-19 0-16,-17-18 15,18 18-15</inkml:trace>
  <inkml:trace contextRef="#ctx0" brushRef="#br0" timeOffset="252132.5573">15522 9137 0,'18'18'16,"-18"-1"-16,18 19 15,-18-19-15,0 1 16,0-1-16,0 1 0,-36 0 16,19-1-16,-1 1 15,0-18 1,18 18-16,18-18 15,17 0-15,18-18 16,-18 0-16,1 18 0</inkml:trace>
  <inkml:trace contextRef="#ctx0" brushRef="#br0" timeOffset="252428.9585">15681 9119 0,'0'-17'16,"0"34"-16,0-52 0,18 35 0,-1 0 16,19 0-16,-19 0 15,1 18 1,-1-1-16,-17 1 16,18 0-16,-18 17 15,0 0-15,0-17 16,0 17-16,0-17 15,-18-18 17,1 0-17,-1 0 1,1 0-16</inkml:trace>
  <inkml:trace contextRef="#ctx0" brushRef="#br0" timeOffset="252617.2159">15946 9684 0,'-36'35'0,"72"-70"0,-89 88 15,17-36-15,19-17 16</inkml:trace>
  <inkml:trace contextRef="#ctx0" brushRef="#br0" timeOffset="253034.1006">16122 9155 0,'0'88'0,"0"-176"0,0 229 15,18-53 1,-1-53-16,-17 0 0,18 1 16,0-19-16,-18 1 0,17 0 15,1-18-15,-18-18 16,17 18-16,1-35 16,17 17-1,-17 18-15,0 18 16,-1-1-16,-34 36 15,17-35-15,-36 17 16,19-35-16,-1 18 16,0-18-16,1 0 15,-1-18-15</inkml:trace>
  <inkml:trace contextRef="#ctx0" brushRef="#br0" timeOffset="253201.7697">16404 8978 0,'18'0'15,"-36"0"-15,36-17 0</inkml:trace>
  <inkml:trace contextRef="#ctx0" brushRef="#br0" timeOffset="253346.6224">16404 9119 0,'18'36'16,"-36"-72"-16,36 89 0,-1-35 15,1-18-15,0 18 16,-1-18-16</inkml:trace>
  <inkml:trace contextRef="#ctx0" brushRef="#br0" timeOffset="253505.9173">16563 9137 0,'18'18'15,"-36"-36"-15,53 36 16,-17-18-16</inkml:trace>
  <inkml:trace contextRef="#ctx0" brushRef="#br0" timeOffset="253823.9025">16686 8978 0,'18'0'16,"0"0"0,-1-17-1,1 17-15,17 17 16,-17-17-16,17 18 16,-35-1-16,18 19 15,-18-19-15,-18 19 16,18-19-1,0 36-15,-17-35 16,-1 0 0,0-1-16,1-17 15,-1 0-15,0 0 0,-35 0 16,36 0 0,-36 0-16,35 18 15</inkml:trace>
  <inkml:trace contextRef="#ctx0" brushRef="#br0" timeOffset="255960.136">28063 9472 0,'0'0'0,"0"18"16,0 35 0,0 0-16,-17-1 15,17 1-15,0 36 16,0-36-16,17-1 15,1-34-15,0 0 0,17-18 16,-17-18 0,17-17-16,-17 0 15,-1-18-15,-17 35 16,0 0-16,18 1 0,0 34 31,-18 1-31,17 0 16,1-1-16,17 19 15,0-36-15,-17 17 0,17-17 16,-17-17 0,-18-19-16,-18 1 15,1 17-15,-19-35 16,19 36-16,-1-1 16,0 0-16</inkml:trace>
  <inkml:trace contextRef="#ctx0" brushRef="#br0" timeOffset="256326.4383">28522 9402 0,'0'0'0,"18"-18"0,-1 18 16,-17 18-1,0 34-15,0-34 16,18 53 0,-18-54-16,18 19 15,-18-19-15,35 1 16,-17-18-16,-1 0 16,1-18-16,-1 18 15</inkml:trace>
  <inkml:trace contextRef="#ctx0" brushRef="#br0" timeOffset="257000.6032">28522 9402 0,'0'-18'16,"18"0"15,-1 18-15,36 0-16,-35-17 15,17 17-15,-17 0 16,-1 0-16</inkml:trace>
  <inkml:trace contextRef="#ctx0" brushRef="#br0" timeOffset="257294.7091">28769 9402 0,'-18'0'16,"18"17"-1,-17 18-15,17-17 0,0 35 16,0-35-1,0-1-15,17-17 0,-17 18 16,18 0-16,17-18 16,-17 0-16,17 0 15,-17 0-15</inkml:trace>
  <inkml:trace contextRef="#ctx0" brushRef="#br0" timeOffset="257595.3857">28981 9560 0,'-18'0'16,"18"18"-1,18-18-15,-1 0 16</inkml:trace>
  <inkml:trace contextRef="#ctx0" brushRef="#br0" timeOffset="257956.6351">28963 9366 0,'0'-17'15,"0"34"-15,18-34 16,-1 17 0,1 0-16,0 0 15,-1 0-15,1 17 16,-18 1 0,0 17-1,0-17-15,0 17 0,-18-17 16,18 35-16,0-18 15,0-17-15,18-1 16,-18 1 0,-18-18-1,1-18-15,-1 1 16,0 17-16,1 0 16,17 17-1,0 1-15</inkml:trace>
  <inkml:trace contextRef="#ctx0" brushRef="#br0" timeOffset="258139.3193">29139 9843 0,'-17'17'0,"-1"1"16,1-1-16,17 1 15,-18 0-15,0-1 16,18 1-16,0 0 0,-17-18 16</inkml:trace>
  <inkml:trace contextRef="#ctx0" brushRef="#br0" timeOffset="258490.5272">29333 9507 0,'0'0'0,"0"106"16,0-53-16,0 0 0,0 35 16,18-35-16,-18 0 15,18-18-15,-18-17 16,17-36-1,-17 1 1,18 17-16,0-18 0,17-17 16,-17 35-16,-1 0 15,1 35-15,-18-17 16,0-1-16,-18 1 16,-17 0-16,17-18 15,-17-18-15,17 18 16,1-35-1,17 17-15,0 0 16</inkml:trace>
  <inkml:trace contextRef="#ctx0" brushRef="#br0" timeOffset="258878.7907">29598 9402 0,'18'0'15,"-1"-18"-15,19 18 16,-19 0-16,19 0 0,-1-18 15,-18 18 1</inkml:trace>
  <inkml:trace contextRef="#ctx0" brushRef="#br0" timeOffset="259057.8618">29669 9402 0,'0'0'0,"0"52"16,0-34-16,0 17 15,0 18-15,0-35 16,0 0-16,17-1 16,-17 1-16,0-1 0,0 1 15,18-18-15,-18 18 0,18-18 16,-1-18-16</inkml:trace>
  <inkml:trace contextRef="#ctx0" brushRef="#br0" timeOffset="259292.1432">29810 9490 0,'0'17'16,"0"1"-16,0 35 16,0-35-1,17-1-15,-17 36 0,0-35 16,18-18-1,-18 17-15,18-17 0,-1 0 16,1 0-16,17-17 0,-17 17 16,-1-18-1,-17 0-15,0 1 0</inkml:trace>
  <inkml:trace contextRef="#ctx0" brushRef="#br0" timeOffset="259824.4943">29986 9419 0,'0'0'15,"18"-17"-15,-1-1 16,1 18-16,0 0 16,17 18-16,-35-1 15,18 1 1,-1-18-16,-17 17 15,18-17-15,-18 18 16,0 0-16,0 17 16,0-17-1,18-1 1,-18 1-16,17-18 16,1 0-1,-18-18 1,-18 18-16,18-17 0,0-1 31,0 36 0,0-1-15,0 1-16,0 0 16,-17-1-16,17 1 15,0 17-15,-18 18 16,18-18-16,-18 18 15,18-35-15,-17 0 16,17-1-16,-18 1 0,0-18 16,1 0-1,-1 0-15,-17-18 16,17 18-16,-17-17 16,0 17-16,17 17 15</inkml:trace>
  <inkml:trace contextRef="#ctx0" brushRef="#br0" timeOffset="261481.5194">28363 11042 0,'0'0'0,"-17"0"15,-1 0-15,0 18 0,-17-1 16,18 19-16,-1-1 15,18 18 1,0-18-16,0-17 0,35-1 16,-17 1-16,35-36 15,-18 18-15,0-53 16,-17 18-16,17-53 16,-17 35-16,-1-53 15,-17 53-15,-17-70 16,-1 70-1,1-35-15,-1 52 16,0 1-16,1 35 16,-1 35-1,18 18-15,0 0 0,0 18 0,18-18 16,-1 17-16,1 1 16,17-1-16,-17-17 0,17-17 15,18 34-15,-18-35 16,1-17-1,-19-18-15</inkml:trace>
  <inkml:trace contextRef="#ctx0" brushRef="#br0" timeOffset="261771.1579">28628 10989 0,'0'0'16,"18"-35"-16,-1 35 0,18-18 15,18 18 1,0 0-16,-17 0 0,52 18 15,-53 17 1,-17-17-16,-18 17 0,-18-17 16,0 17-16,1 0 0,-18-17 15,-1 52 1,19-52-16,-1 35 16,18-35-16,35-1 15,1 1 1,-1-18-16,0 0 0,0-18 15,-17 18-15,0 0 16,-36-17-16,-17-1 16,-1 0-16</inkml:trace>
  <inkml:trace contextRef="#ctx0" brushRef="#br0" timeOffset="261905.14">28769 11218 0,'0'-17'0,"0"34"15,0-52-15,18 17 16,-1 18-16,19-17 15,-19 17-15,1 0 16,17 0-16,-17-18 16,-1 18-16,1 0 15</inkml:trace>
  <inkml:trace contextRef="#ctx0" brushRef="#br0" timeOffset="262256">29034 10548 0,'17'-18'16,"19"1"-16,-19 17 15,18 0-15,1-18 0,-1 18 16,18-17-1,-35-1-15,-1 18 0,-34 0 16</inkml:trace>
  <inkml:trace contextRef="#ctx0" brushRef="#br0" timeOffset="262443.8701">29139 10601 0,'0'0'16,"18"53"-16,-18-18 0,18 18 15,-18-35-15,17 17 16,1-17-16,0-1 16,17-17-1,-17 0-15,-1 0 0,1 0 16,-1 0-16,1-17 16,-18-1-16</inkml:trace>
  <inkml:trace contextRef="#ctx0" brushRef="#br0" timeOffset="263957.3676">29528 10566 0,'-18'0'16,"0"0"-16,1 35 15,17-17 1,0-1-16,0 1 0,0 0 0,0-1 16,17 1-1,1-18-15,0 0 16,-1 0-16,1 0 16,-1 0-16,1 0 15</inkml:trace>
  <inkml:trace contextRef="#ctx0" brushRef="#br0" timeOffset="264311.7663">29651 10530 0,'18'0'15,"-1"0"1,1 0-16,17 0 15,-17 0-15,-1 0 16,1 0-16,-18 36 16,0-19-1,-18 19-15,18-19 16,-17 36-16,17-18 16,17 18-16,-17-35 15,0 17-15,18-17 16,-18 0-16,18-1 15,-36-34 1,0 17 0,18-18-16,-17 18 15,-18-18-15,17 18 0,-35 18 16,35 0-16,1-1 16,17 1-16</inkml:trace>
  <inkml:trace contextRef="#ctx0" brushRef="#br0" timeOffset="281175.0491">15187 10689 0,'-18'18'0,"1"-1"16,-36 54 0,53-53-16,-18 52 15,1-35-15,17-17 16,0 0-16,17 17 0,1-17 16,0-18-1,-1 0-15,1-18 0,35-35 16,-36 35-16,19-70 15,-36 53-15,0-18 16,0 0-16,0-53 16,-18 53-16,0-17 0,-35-36 15,36 53 1,-1 18-16,1 17 0,-1 1 16,18 69-1,0-16-15,18 70 16,-1-36-16,1 1 15,17-18-15,0 0 0,-17 17 16,53 18-16,-54-52 16,18-1-16,1 0 15,-19-17-15,19-18 16</inkml:trace>
  <inkml:trace contextRef="#ctx0" brushRef="#br0" timeOffset="281463.1406">15452 10601 0,'35'0'16,"-17"18"-16,17-1 16,-17-17-16,-1 18 0,1 17 15,-18-17-15,0 17 16,-18-17-16,18-1 15,-17 1-15,17 0 16,0-1-16,0 19 16,0-19-16,35 1 15,-18-18-15,1 17 16,0-17-16,-1 0 0,19 0 16,-54 0-1,0 0 1</inkml:trace>
  <inkml:trace contextRef="#ctx0" brushRef="#br0" timeOffset="281575.1456">15505 10901 0,'-18'-18'16,"36"36"-16,-36-53 0,53 17 15,-17 0-15,35 1 16,-18-1-16,-17 0 16,35 1-16,-18 17 15</inkml:trace>
  <inkml:trace contextRef="#ctx0" brushRef="#br0" timeOffset="281807.8663">15716 10266 0,'0'0'16,"18"0"-16,0-18 16,-1 18-16,18-17 15,1-1-15,-19 18 0,36-18 16,-35 1-16</inkml:trace>
  <inkml:trace contextRef="#ctx0" brushRef="#br0" timeOffset="281985.7572">15769 10248 0,'0'35'16,"0"-70"-16,0 106 0,18-54 15,-18 36-15,17-17 16,1-1-16,0-17 16,-1-18-16,1 17 15,0-17-15,-1 0 0,19 0 16,-36-17-16,17-1 15</inkml:trace>
  <inkml:trace contextRef="#ctx0" brushRef="#br0" timeOffset="282141.8456">15963 10354 0,'0'0'16,"0"35"-16,0-17 0,0 0 0,18 17 15,-18-17 1,17-18-16,1 0 16,0 0-16</inkml:trace>
  <inkml:trace contextRef="#ctx0" brushRef="#br0" timeOffset="282464.5013">16069 10195 0,'0'0'16,"0"-17"-16,18 17 16,-1 0-1,1 0-15,0 0 0,-1 0 16,1 0-16,0 0 16,-18 17-16,17 1 15,-17 35 1,0-36-16,18 19 0,-1 17 15,-17-36-15,18 36 16,0-35-16,-18 0 16,0-1-16,-18-17 31,0-17-15,-17 17-16,18 0 15,-1 0-15,-17 17 16</inkml:trace>
  <inkml:trace contextRef="#ctx0" brushRef="#br0" timeOffset="296816.7212">15893 10336 0,'0'-17'46,"0"-1"17,-18 18-47,36 0 15,-1 0-16,1 0 1,17 18 0,0 17-1,-35-17-15,18-1 16,-18 1-16,0 17 16,-18-35-16,1 18 15,-1 0-15,1-18 16,-1 0-16,18 17 0,-18-17 15,36 0 1,0 0-16,-1 0 16,18 18-16,-17-18 0,0 0 15,17 0-15,-17 0 0,-1 0 16,1 0 0,-18 17-16</inkml:trace>
  <inkml:trace contextRef="#ctx0" brushRef="#br0" timeOffset="298143.0341">9084 10654 0,'-18'0'15,"1"0"-15,-19 18 16,19-1-16,-18 18 15,17 1-15,0 34 16,18-34-16,18 16 16,0-52-16,17 36 15,18-36 1,-18-18-16,18-35 16,-18 0-16,1-35 15,-36 53-15,0-18 16,0 0-16,0-18 0,-53-52 15,35 52-15,-35-34 16,35 69-16,-35-17 16,53 89-1,18 52 1,0-18-16,17 89 16,0-71-1,1-17-15,34 52 16,-35-70-16,1-17 0,34 34 15,-52-52-15,17-18 16,0 17-16,-35-34 16</inkml:trace>
  <inkml:trace contextRef="#ctx0" brushRef="#br0" timeOffset="298513.5886">9402 10513 0,'17'0'32,"18"0"-17,1-18-15,17 1 16,-18 17-16,0-18 15,-17 18-15,-1 18 16,-17 17-16,0-18 16,0 54-16,0-53 15,0 52-15,0-52 16,0 35 0,0-36-16,36 1 15,-19-18-15,1 18 0,35-18 16,-35 0-16,-1 0 15,1 0-15,-36-18 16,1 18 0</inkml:trace>
  <inkml:trace contextRef="#ctx0" brushRef="#br0" timeOffset="298652.5426">9507 10689 0,'0'0'15,"53"0"-15,-17 0 0,34-17 16,-35 17-16,1-18 16,17 18-1,-53-18-15</inkml:trace>
  <inkml:trace contextRef="#ctx0" brushRef="#br0" timeOffset="299091.1714">9843 10125 0,'17'0'16,"1"0"-16,17-18 15,0 18 1,1-18-16,-1 18 16,-17-17-16,-1 17 15,-17-18 1</inkml:trace>
  <inkml:trace contextRef="#ctx0" brushRef="#br0" timeOffset="299281.6654">9895 10195 0,'18'53'15,"-36"-106"-15,36 124 0,0-36 16,-1 0-16,1-35 0,17 36 15,-17-36-15,17 17 16,-17-17-16,-1 18 16,1-18-1,-18-18-15</inkml:trace>
  <inkml:trace contextRef="#ctx0" brushRef="#br0" timeOffset="299482.5956">10142 10142 0,'18'36'16,"-36"-72"-16,36 89 0,-18-35 0,0 0 16,0-1-16,18 1 15,-18-1-15,17 1 16,1-18-16</inkml:trace>
  <inkml:trace contextRef="#ctx0" brushRef="#br0" timeOffset="299819.295">10248 10054 0,'0'0'0,"18"-17"15,-1-1-15,1 18 16,0-18-16,-1 1 16,1 17-16,0 0 15,-1 0-15,1 0 16,-18 17 0,18 36-16,-1-18 15,-17 36-15,18-36 16,0 1-16,-1 34 15,1-52-15,17 35 16,-35-36-16,0 1 16,0 0-16,-18-18 15,-17 17-15,18-17 16,-36 0-16,17 0 16,-17 18-16</inkml:trace>
  <inkml:trace contextRef="#ctx0" brushRef="#br2" timeOffset="314584.7416">3369 6403 0,'18'0'31,"17"0"-31,88 0 15,-34 0-15,158-35 16,-106 17-16,176-17 16,-140 17-16,-19-17 0,19 17 15,123 1 1,-177-1-16,71 0 16,-141 18-16,18 0 15,-89 0-15</inkml:trace>
  <inkml:trace contextRef="#ctx0" brushRef="#br2" timeOffset="315147.1216">4022 7003 0,'-18'-18'15,"18"0"-15,18 36 47,17 17-31,-17-17-16,35 0 16,-18 17-16,18-18 0,53 36 15,-54-53 1,-16 18-16,17 0 0,17-1 15,-35-17-15,1 18 16,-19 0 0,-17-36-16</inkml:trace>
  <inkml:trace contextRef="#ctx0" brushRef="#br2" timeOffset="315314.0476">4463 6844 0,'-53'53'16,"106"-106"-16,-159 159 0,18-18 15,35-18-15,17-17 16,-69 89-16,69-90 16,-17 19-16</inkml:trace>
  <inkml:trace contextRef="#ctx0" brushRef="#br2" timeOffset="315992.9012">6085 5997 0,'0'0'0,"18"18"0,17 17 15,1-17-15,69-18 16,-16 0-16,69 0 16,-87-18-1,0 18-15,-1 0 0,1-17 16,-18 17-16,-1 0 0,19-18 15,-53 18-15</inkml:trace>
  <inkml:trace contextRef="#ctx0" brushRef="#br2" timeOffset="316193.0476">6844 5874 0,'0'0'0,"18"0"16,34 17-1,-16 19-15,52 17 16,-35-36-16,53 36 15,-71-35-15,0 17 16,-17 0-16,-36 1 16,-52 34-1,-54-17 1,54 0-16,-54 18 16,71-36-16,0 0 0</inkml:trace>
  <inkml:trace contextRef="#ctx0" brushRef="#br2" timeOffset="316764.8133">11836 5944 0,'0'0'0,"-36"0"16,19 0-16,-1 0 16,36 0-1,52 18 1,1-18-16,-1 18 16,19-18-16,16 0 0,19 0 0,-18 0 15,141 0-15,-124-18 16,89 0-16,-124 1 15,53-1 1,-106 18-16,-17 0 0,0-18 16</inkml:trace>
  <inkml:trace contextRef="#ctx0" brushRef="#br2" timeOffset="316981.9645">12929 5786 0,'53'17'16,"-106"-34"-16,159 52 15,-53-18-15,0 1 0,53 35 16,-36-35-16,19 35 16,-37-18-16,1 18 15,-53-18-15,-17 36 16,-19-54 0,-52 54-16,35-36 15,-35 18-15,35-35 16,-17-1-16,52-17 15</inkml:trace>
  <inkml:trace contextRef="#ctx0" brushRef="#br2" timeOffset="317505.2367">17304 6103 0,'0'0'0,"-18"0"0,36 0 31,35 0-31,0 0 16,35 0-16,0 0 0,159-35 16,-124 35-16,177-35 15,-159-1-15,106 1 16,-141 17-16,18 1 15,-89 17-15,-17-36 16</inkml:trace>
  <inkml:trace contextRef="#ctx0" brushRef="#br2" timeOffset="317710.6206">18574 5856 0,'0'0'16,"70"18"-16,19-1 15,-54 1-15,18 0 16,0-1-16,35 19 0,-71-1 16,1 18-16,-18-36 15,-18 19-15,-17-1 16,-53 36-16,35-54 16,0 18-16,0 18 15,18-35 1</inkml:trace>
  <inkml:trace contextRef="#ctx0" brushRef="#br2" timeOffset="318177.6006">22084 6068 0,'35'-18'15,"0"18"-15,1-17 16,70-1-16,-36 18 15,18-18-15,18 18 0,-18-17 16,89-1-16,-107 0 16,-17 18-16,0 0 15,-18 0-15,-17 0 0,-36 0 16</inkml:trace>
  <inkml:trace contextRef="#ctx0" brushRef="#br2" timeOffset="318366.9859">22825 5856 0,'-18'-18'15,"36"36"-15,-18-36 0,53 18 16,-18 0-16,18 18 16,53 35-16,-53-18 15,0-17-15,-1 17 0,-16 1 16,-1 16-16,-35-34 16,-35 35-1,-1-35-15,-87 35 16,70-36-16,-53 18 15,89 1-15,-19-36 16</inkml:trace>
  <inkml:trace contextRef="#ctx0" brushRef="#br2" timeOffset="320018.9348">30462 6209 0,'0'-18'0,"36"1"15,-1 17-15,0 0 16,-17 0-16,17 0 16,18 0-16,-18 0 0,1 0 15,69 0-15,-52 0 0,-17 0 16,-1 0-16,0 0 16,18 0-16,-53-18 15,18 0-15,-18 1 16,-18-19-1,0 36-15,18-17 16,-17-1-16,17 1 0,0-1 16,17 18-1,36 0-15,-17 18 16,-1-1-16,71 36 16,-18 0-1,-53-18-15,1-17 0,-19 17 16,-34-17-1,-19-18-15,-17 17 0,0-17 16,-17 0-16,17 18 16,0 0-16,0-18 0</inkml:trace>
  <inkml:trace contextRef="#ctx0" brushRef="#br2" timeOffset="321653.4005">32015 7056 0,'0'0'0,"0"-18"0,0-35 15,0 35 1,0-17-16,0 17 16,0 1-1,17 34 1,-17 1 0,18 0-16,0 17 0,17 71 15,0-53-15,-17 17 16,-1 19-16,19-1 0,-19 0 15,1 124-15,-18-89 16,0-17-16,0 17 16,0 89-16,0-124 15,0 53-15,-18-70 16,18-18-16,-17 0 0,-1-18 16,18 0-16,-18 1 0,1 16 15,17-34-15,0 0 16,-18 17-1,18-17 1,0-36 0,0 0-16,-18 1 15</inkml:trace>
  <inkml:trace contextRef="#ctx0" brushRef="#br2" timeOffset="322010.1309">31997 8484 0,'0'18'32,"0"35"-32,0-18 15,0 18-15,18 0 0,-1 53 16,1-53-1,0 0-15,-1 52 16,18-16 0,-17-54-16,0 0 0,35 18 15,-36-53-15,19 0 16,-1 0-16,0-17 0,0-1 16,1-17-16,52-36 15,-53 18-15,36-35 16,-54 70-16,19-35 15,-36 36-15,-18 17 16,0 17 0</inkml:trace>
  <inkml:trace contextRef="#ctx0" brushRef="#br2" timeOffset="323089.56">31133 10830 0,'0'-17'15,"-18"17"32,-53 17-31,36-17-16,-35 18 15,17 0 1,-53-1-16,53 1 16,0-18-16,-35 17 15,70-17-15,1 0 16,34 0 0,18 0-16,-17 0 15,17 0-15,18-17 16</inkml:trace>
  <inkml:trace contextRef="#ctx0" brushRef="#br2" timeOffset="323327.8005">30815 10777 0,'-35'0'16,"70"0"-16,-88 0 0,18 0 0,-18 36 15,35-19-15,-35 19 16,18-19-1,35 1-15,-17 17 16,17-17-16,52 17 16,-34-17-16,70-1 15,-52 1-15,-1-18 16,-17 18-16,-1-18 0,1 17 16,-53-17-1,-1 0-15</inkml:trace>
  <inkml:trace contextRef="#ctx0" brushRef="#br2" timeOffset="324028.4852">27587 10918 0,'0'0'16,"-17"0"-16,-1 0 0,0 0 16,1 0 109,-1 0-125,0 0 15,-52 18-15,17-18 16,0 18-16,-18-1 0,-193 19 16,87-19-1,36 1 1,53-18-1,71 0 1,34 0 0,36 0-1,-18 0-15</inkml:trace>
  <inkml:trace contextRef="#ctx0" brushRef="#br2" timeOffset="324312.5575">26846 10830 0,'-17'0'15,"34"0"-15,-52 0 0,17 0 0,-17 18 16,18-18-16,-36 35 16,35-17-16,0 17 15,1 0-15,17 1 16,17-1-1,1-17-15,35-1 16,-18-17-16,36 0 16,-36 0-16,18 0 15,-35-17-15,-36-1 16,-53 18 0</inkml:trace>
  <inkml:trace contextRef="#ctx0" brushRef="#br2" timeOffset="324874.0233">23442 10513 0,'-18'0'62,"-34"17"-46,-1 1-16,-53 17 16,35-17-16,1-18 0,-54 35 15,71-17-15,0 0 16,36-18-16,-1 0 15,36 0-15,-1-18 16</inkml:trace>
  <inkml:trace contextRef="#ctx0" brushRef="#br2" timeOffset="325080.1363">23178 10513 0,'-53'0'0,"106"0"0,-142 0 15,-17 0-15,36 0 16,17 17-16,0 1 16,0 0-16,18-1 0,0 36 15,35-17-15,17-1 16,54 35-16,-18-52 16,0 17-16,17 1 0,1-19 15,-1 18-15</inkml:trace>
  <inkml:trace contextRef="#ctx0" brushRef="#br2" timeOffset="325808.2314">29139 12083 0,'0'35'0,"0"-70"0,0 211 16,0-88-16,0 89 16,0-89-16,0 71 15,0-89-15,18 36 16,-18-53-16,18 0 15,-36-53-15,0 0 16,-17-18 0,18 1-16,-1-19 15,0 1-15,1 17 0,-19-35 16,36 71 15,18 17-31,0 1 16,52 17-16,-35-36 15,71 18 1,-53-35-16,35 0 16,-52 0-16,-19 0 0,-17-35 15,-17 35-15,-72-53 16,1 53-16,0-17 16</inkml:trace>
  <inkml:trace contextRef="#ctx0" brushRef="#br2" timeOffset="326453.2225">21625 11818 0,'18'0'15,"-18"18"-15,18 52 16,-18 1-16,17-18 15,-17 35-15,18 53 16,-18-70-16,17-1 0,-17 36 16,0-53-16,0 17 15,-17-34-15,17-19 16,-18-17 0,1 0-16,-19-35 15,1 17-15</inkml:trace>
  <inkml:trace contextRef="#ctx0" brushRef="#br2" timeOffset="326609.9031">21449 12506 0,'-18'0'16,"18"53"0,18-35-16,0 17 0,34 0 15,1-17-15,36-1 16,-37-17-16,19-17 16,-36-1-16,18-17 15,-53 0-15,0-18 16,-35 17-1,0 19-15</inkml:trace>
  <inkml:trace contextRef="#ctx0" brushRef="#br2" timeOffset="327126.6504">19562 10954 0,'0'0'16,"35"-18"-16,-18 18 0,-17-18 15,-17 18-15,-36-17 16,0 17-16,-70 0 16,34 0-16,-122 17 15,87-17-15,-158 36 16,123-19-16,-176 1 16,176 0-16,18-1 15,18 1-15,35-18 0,35 18 16,0-18-16,35 0 15,18 0-15,35-18 16,1 0-16</inkml:trace>
  <inkml:trace contextRef="#ctx0" brushRef="#br2" timeOffset="327361.3332">17780 10883 0,'-53'18'0,"106"-36"0,-229 71 16,123-53-16,-35 35 16,52-17-16,-34 17 15,52-17-15,0 17 16,18-17-16,71 35 16,-36-18-16,18-17 15,0 17-15,0-17 16,18 17-16,-36-17 15,-18-1-15</inkml:trace>
  <inkml:trace contextRef="#ctx0" brushRef="#br2" timeOffset="327905.9837">16140 11836 0,'0'17'0,"0"-34"0,0 52 16,35 88-1,-35-52-15,35 123 16,-17-106-16,-1 106 16,-17-106-16,0 36 15,0-71-15,0-36 16,0 19-16,-17-36 0,-1 17 15,1-34-15,-19-36 16,19 18-16,-1-18 16,0 35-16,18 0 15,0 36 1,18 0-16,-18-1 0,53 19 16,-18-36-16,0 17 15,1-17-15,34-17 16,1-1-1,-18-53 1,-18 36-16,-35 0 0,0 0 0,-35-36 16,-1 36-16,-16-1 15</inkml:trace>
  <inkml:trace contextRef="#ctx0" brushRef="#br2" timeOffset="328465.7279">14182 10795 0,'35'-18'0,"-70"36"0,88-36 15,-53 1-15,-18 17 16,-17 0 0,-1 0-16,-69 0 15,34 17-15,-17-17 16,-36 18-16,-140 0 15,-54 17-15,142-35 16,17 18-16,-17-1 0,17-17 16,-123 18-1,158-1-15,-52-17 16,123 0-16,0 0 16,71 0-16,-1 0 15,19-17-15,52-18 16</inkml:trace>
  <inkml:trace contextRef="#ctx0" brushRef="#br2" timeOffset="328723.1794">12347 10689 0,'0'0'15,"-17"-17"-15,-54 34 16,18-17-16,0 0 0,-53 18 15,-17 17 1,88-17-16,-18-1 16,17 1-16,1 17 15,35-17-15,18 17 0,35 53 16,0-52-16,70 34 16,-52-34-16,87 34 15,-87-35-15,35 36 16</inkml:trace>
  <inkml:trace contextRef="#ctx0" brushRef="#br2" timeOffset="329411.9033">10548 13229 0,'-123'0'15,"34"0"1</inkml:trace>
  <inkml:trace contextRef="#ctx0" brushRef="#br2" timeOffset="329940.0641">8837 13317 0,'0'0'0,"-123"36"0,-54 52 16,89-35-16,35-18 0,-35 53 16,53-35-16,17 0 15,-17-18-15,35 36 0,-18-18 16,18 0-16,18 105 16,-1-69-16,1 122 15,0-87-15,17 140 16,-17-122-16,-1-19 15,1 18-15,35 106 16,-18-123-16,18 70 16,-18-106-16,36 18 15,-18-71-15,0-18 16,0-17-16,17 0 16,1 0-16,17 0 0,124-52 15,-107 34-15,160-35 16,-142 35-16,142 1 15,-142-1-15,142 18 16,-141 0-16,122 18 16,-140-18-16,0 0 15,-18-18-15,36-17 16,-89 17-16,0-52 16,-17 34-16,0-34 15,-18-71-15,-18 35 16,-17-18-16,17 1 0,-17-36 15,-36-194-15,54 159 16,-19 0-16,19 18 16,-19 17-16,-17-105 15,18 158-15,-35 0 16,52 71-16,0 17 16,1 0-16,-1 18 0</inkml:trace>
  <inkml:trace contextRef="#ctx0" brushRef="#br2" timeOffset="330884.6916">16387 12982 0,'0'0'0,"-53"0"0,-18 0 0,1 0 15,-125 18 1,72 0-16,-18-1 0,0 1 16,0-1-16,-159 36 15,159-35-15,0 17 16,-1 1-16,-87 34 16,141-35-16,-88 36 0,123-36 15,17 18-15,1-18 16,35 71-16,0-53 15,53 53-15,-35-53 16,35 53-16,-18-36 16,-17 1-16,-1 105 15,1-70-15,-18 123 16,17-123-16,-17 18 16,18 87-16,0-122 15,17 34-15,-17-52 16,35-1-1,-36-52-15,18-1 0,1 1 16,34-18-16,-17 0 16,88 0-16,-52-18 15,122 1-15,-105 17 16,159 0 0,-107 0-16,177 0 15,-158 0-15,-18 17 0,-18 1 16,-18 0-16,-17-18 0,-18 0 15,53 17-15,-105-34 16,17-19 0,-36 19-16,-17-19 0,0 1 0,-17-18 15,-1-17-15,-17-89 16,-1 36-16,-17-142 16,36 106-16,-18-211 15,35 193-15,-36-193 16,36 194-16,-17-107 15,17 195 1,35 0-16,-35 70 16</inkml:trace>
  <inkml:trace contextRef="#ctx0" brushRef="#br2" timeOffset="331786.4558">22172 12894 0,'-176'0'16,"352"0"-16,-458 18 0,158-18 0,-158 17 15,123-17-15,1 0 16,-19 0-16,-123 18 16,159-18-16,35 18 0,1-1 15,-89 19-15,123-19 16,-35 36-16,71-18 15,0 54 1,35-54-16,0 71 16,17-53-16,1 70 15,0-52-15,-18 87 16,0-87-16,-18 123 16,0-88-16,-35 141 15,36-141-15,-36 105 16,35-105-16,-17 35 15,17-70-15,1-18 16,17-18-16,17 18 16,19-36-16,52-17 15,-18 0-15,107-17 16,-71-1-16,-1 1 16,178-1-16,-142 0 15,194 18-15,-159 0 16,195 0-16,-195 18 15,159 0 1,-211-1-16,87 1 16,-140-18-16,-36 0 0,0 0 15,-17 0-15,-18-18 0,0-17 16,0 0-16,-18-18 16,1 0-16,-1-35 0,-35-106 15,36 52-15,-1-157 16,0 122-16,1-176 15,17 195-15,-36-142 16,1 194-16,0-53 16,17 106-1,1 36-15,17-1 0</inkml:trace>
  <inkml:trace contextRef="#ctx0" brushRef="#br2" timeOffset="332827.8365">30180 13441 0,'0'0'16,"-88"0"-16,17 0 0,1 17 16,-124 36-1,70-53-15,1 18 0,-18 0 16,-177-1-16,160-17 16,-195 0-16,176 18 15,-140-18-15,193 18 16,-52 17-1,105-17-15,19 34 16,34-34-16,71 35 16,-18-18-16,71 53 15,-53-52-15,-18-1 16,36 53-16,-54-17 16,1 70-16,-36-35 15,-35 141-15,18-124 16,-53 142-1,70-142-15,1-17 0,-1 88 16,18-106-16,0-17 0,0-18 16,18 0-16,-18-18 15,53 18-15,-18-53 16,71 17-16,-53-34 16,105-1-1,-69 18-15,140 0 16,-106 0-16,177 35 15,-159 1-15,194 34 16,-176-34-16,159 16 16,-160-16-16,-16-19 15,16 1-15,-17 0 0,89 17 16,-142-35-16,18-18 16,-89 18-16,1-35 15,-18-18-15,-18 0 16,-17-88-16,0 53 15,-18-159 1,35 106-16,1-212 16,17 159-16,17-229 15,-17 229-15,18 17 0,0 36 16,-1 35-16,-17-35 16,0 106-16,0 17 0,0 1 15</inkml:trace>
  <inkml:trace contextRef="#ctx0" brushRef="#br2" timeOffset="349660.0716">14164 16157 0,'0'-17'16,"0"34"-16,0 36 16,0 0-1,0 18-15,-18 70 16,18-53-16,0-18 16,0-17-16,18 0 0,0-17 0,-1-1 15,1-17-15,17-1 0,18-34 16,-18-1-16,36-53 15,-53 18-15,17 0 16,-17 18-16,-1 35 16,1 0-16,-1 18 15,19 70-15,-19-53 16,1 18-16,17-17 0,36 34 16,-1-52-1,-17-18 1,0-36-16,-53-16 15,0-37-15,-17 36 16,-1 18-16,-53-71 16,36 53-16,-18-35 15,36 35-15</inkml:trace>
  <inkml:trace contextRef="#ctx0" brushRef="#br2" timeOffset="350760.7845">15328 16510 0,'35'0'15,"-17"-18"-15,35 18 16,-35 0-16,17-17 0,18 17 15,-18 0 1,-17 0-16</inkml:trace>
  <inkml:trace contextRef="#ctx0" brushRef="#br2" timeOffset="350878.1239">15416 16651 0,'53'18'0,"-106"-36"0,124 36 15,0-18-15,-36-18 16,0 18-16</inkml:trace>
  <inkml:trace contextRef="#ctx0" brushRef="#br2" timeOffset="352257.4874">16387 16281 0,'0'0'0,"0"-18"0,0 0 0,0 36 31,0 53-15,0-18-16,0 52 15,0-69-15,0 17 16,17 17-16,1-52 16,17 17-16,-17-17 15,35-36-15,-36 0 16,36-35 0,-35 18-16,17-18 15,-35 36-15,18 17 16,-1 0-16,1 53 15,0-18-15,35 35 16,-18-52-16,18 17 16,-18-35-16,36 0 15,-54 0-15,19-53 16,-19 18-16,-17-53 16,-17 53-16,-19-71 15,19 71 1,-19-18-16,19 35 15,-1 0-15,18 36 16,18 0-16</inkml:trace>
  <inkml:trace contextRef="#ctx0" brushRef="#br2" timeOffset="352424.5466">17321 16457 0,'0'0'0,"18"18"16,0-18 0,17 0-16,-17-18 0,52 18 15,-52-18-15,35 1 16</inkml:trace>
  <inkml:trace contextRef="#ctx0" brushRef="#br2" timeOffset="353040.1991">18662 16193 0,'0'17'0,"-18"71"16,1-35-1,-1 0-15,-17 0 0,-36 35 16,36-52-16,0-1 16,-1-18-16,1-17 0,-18 0 15,36-17-15,-19-36 16,36 18-16,0-18 16,18 35-16,17-17 15,-17 35 1,52 0-16,-17 17 15,18 36-15,-54-17 16,54 17 0,-53-18-16,17 18 15,-17-36-15,17 1 16</inkml:trace>
  <inkml:trace contextRef="#ctx0" brushRef="#br2" timeOffset="353470.457">19226 16528 0,'-53'-18'16,"36"18"-16,-36 0 15,35 18-15,-35 35 16,53-18-16,-17 0 15,34 18-15,1-18 16,0-17-16,17-18 16,-17 18-16,52-18 0,-35-18 15,36-53 1,-53 36-16,17-53 16,-35 53-16,0-71 15,0 35-15,-18-35 16,18 36-16,-53-18 15,36 52-15,-19 1 16,19 35-16,-1 18 16,18 70-1,0-17-15,35 52 0,1-52 16,17 52 0,-18-70-16,53 35 15,-53-70-15,1-1 0,17 1 16,-36-18-16</inkml:trace>
  <inkml:trace contextRef="#ctx0" brushRef="#br2" timeOffset="354086.7616">19756 16210 0,'-18'-17'0,"36"34"0,-54-17 16,36 53 0,-17 0-16,34 35 15,-17-35-15,18 35 16,0-52-16,34 16 15,-34-52-15,35 0 16,-35-17-16,35-36 16,-36 35-16,1-52 15,-18 52-15,0 0 16,0 36 0,18 35-1,-1-18-15,1 1 16,52 16-16,-52-34 15,17 0-15,1-18 0,-19 0 16,1 0-16,17-36 16,-17 19-16,-18-54 15,0 54-15,-18-19 16,-17-34-16,35 52 16,-18 1-16,18-19 15,0 19-15,0-1 16</inkml:trace>
  <inkml:trace contextRef="#ctx0" brushRef="#br2" timeOffset="354287.9416">20373 15946 0,'18'0'16,"17"-18"0,-18 18-16,1-18 15,0 18-15</inkml:trace>
  <inkml:trace contextRef="#ctx0" brushRef="#br2" timeOffset="354470.4938">20426 15963 0,'0'18'0,"0"-36"0,0 53 16,0 1-16,0-19 16,0 19-16,0-1 0,0-17 0,17 17 15,1 18 1,17-36-16,-35 1 16,36-18-16,-19 0 15,1 0-15,0 0 16,-18-18-16</inkml:trace>
  <inkml:trace contextRef="#ctx0" brushRef="#br2" timeOffset="355342.5604">20743 16157 0,'18'-17'47,"0"-1"-47,-1 0 16,1 1-16,0-19 15,-1 19-15,1-1 16,-18-35-16,0 36 16,0-1-16,0 0 15,-18 1-15,1 17 16,-1 0-16,0 17 15,18 19 1,0-19-16,-17 18 16,17-17-16,17 35 15,-17-35-15,18-1 16,0 1-16,-1 0 0,18-1 16,-17-17-16,17 0 15,-17 0-15,0-17 16</inkml:trace>
  <inkml:trace contextRef="#ctx0" brushRef="#br2" timeOffset="355633.9126">21008 15840 0,'18'0'15,"-1"17"1,18 1-1,-17 0-15,35-18 16,-53 17-16,18-17 16,-1 36-16,-17-19 15,18 18-15,-18 1 16,0-1-16,0-17 16,0-1-16,18 1 15,-36-18 1,0 0-1,-35 0-15,18 0 16,0 0-16,-18 0 16</inkml:trace>
  <inkml:trace contextRef="#ctx0" brushRef="#br2" timeOffset="356149.4295">17004 15946 0,'18'-18'16,"-1"18"-16,36-18 15,-18 1-15,18-19 16,-17 36-16,-1-17 16,-35-1-1</inkml:trace>
  <inkml:trace contextRef="#ctx0" brushRef="#br2" timeOffset="356329.1681">17092 15946 0,'0'0'0,"0"35"0,0 18 16,0-18-16,18-17 16,-18-1-16,17 1 15,1 0-15,0-1 0,-1-17 16,1 18-16,0-36 16,-18 1-1</inkml:trace>
  <inkml:trace contextRef="#ctx0" brushRef="#br2" timeOffset="356639.9662">17251 16140 0,'0'0'16,"17"0"-16,1 0 0,0 0 16,17-36-1,-17 1-15,17 17 16,-17-35-16,-1-35 15,-17 35 1,-17 0 0,-1 1-16,0 34 15,1 18 1,17 18-16,0 34 16,0-16-16,17 34 15,1-34-15,35 16 16,-35-34-16,17 0 0,0 17 15,-17-35-15,-1-18 16,1 18-16,-18-17 16</inkml:trace>
  <inkml:trace contextRef="#ctx0" brushRef="#br2" timeOffset="356895.3663">17551 15752 0,'0'0'15,"17"-18"-15,1 18 16,0 0-16,17 0 16,-17 18-16,17-1 15,-35 1-15,17 17 0,1 18 16,-18-35-16,18 35 16,-18-36-1,0 1-15,0-1 16,-18 1-1,0-18-15,1 0 16,-54-18 0,36 18-16,-18 0 0</inkml:trace>
  <inkml:trace contextRef="#ctx0" brushRef="#br2" timeOffset="357379.9149">14746 15963 0,'0'-17'0,"18"-1"32,17 18-32,-17 0 0,35-18 15,-36 18-15,36 0 16,-35 0-16,-1 0 15,-34 0 1</inkml:trace>
  <inkml:trace contextRef="#ctx0" brushRef="#br2" timeOffset="357501.9126">14852 16034 0,'0'53'15,"0"-106"-15,0 141 0,0-70 16,0-1-16,18 19 15,-18-19-15,17-17 0,1 18 16</inkml:trace>
  <inkml:trace contextRef="#ctx0" brushRef="#br2" timeOffset="357834.5025">15028 16210 0,'18'18'16,"-36"-36"-16,54 36 0,-19-36 16,1 18-16,0-35 15,-1 0-15,-17 17 16,18-35-16,-18 18 16,0-18-16,0 35 15,-18-35 1,18 18-16,-35 17 15,35 1-15,-18 17 16,1 17-16,17 1 0,0 53 16,0-36-16,17 53 15,1-70-15,0 17 16,34 0-16,-16-35 16,-19 0-16,36 0 15,-35 0-15,0-17 0</inkml:trace>
  <inkml:trace contextRef="#ctx0" brushRef="#br2" timeOffset="358091.7342">15258 15893 0,'17'0'16,"19"0"-1,16 0 1,-16 0-16,-19 0 0,19 35 15,-19 0 1,-17 18 0,0 0-1,-17-35-15,-1 17 16,18-17-16,-18-18 0,18 17 16,-17-17-16,-1 0 15,-17 18 1,35 0-16</inkml:trace>
  <inkml:trace contextRef="#ctx0" brushRef="#br2" timeOffset="358652.7994">14393 17498 0,'0'0'0,"0"88"0,36 71 15,-36-89-15,17 36 16,1-53-16,0 0 15,-18-35-15,17-1 16,1-17-16,-18-35 16,17 17-16,19-35 15,-19 36-15,19-1 16,-19 18-16,36 53 16,-53-18-16,18 18 15,-18-17-15,-35-1 16,-1-35-16,-17 17 15,18 1 1,-18-36-16,36 1 16,-1-54-16,18 36 15</inkml:trace>
  <inkml:trace contextRef="#ctx0" brushRef="#br2" timeOffset="358853.0438">14834 17268 0,'36'-17'16,"-1"17"-16,0 0 15,0-18-15,1 18 0,-1-17 0,0 17 16,1 0-16</inkml:trace>
  <inkml:trace contextRef="#ctx0" brushRef="#br2" timeOffset="358996.5066">14993 17286 0,'71'-70'0,"-142"140"0,36-35 0,35 36 16,-18-18-16,18-18 16,18 18-16,-1 0 15,19 0-15,-1-35 16,18-1-1,-35 1-15,-1-18 0,18-18 16</inkml:trace>
  <inkml:trace contextRef="#ctx0" brushRef="#br2" timeOffset="359498.2982">15117 16598 0</inkml:trace>
  <inkml:trace contextRef="#ctx0" brushRef="#br2" timeOffset="359820.4315">15205 16739 0,'0'18'47</inkml:trace>
  <inkml:trace contextRef="#ctx0" brushRef="#br2" timeOffset="360481.6606">15134 17498 0,'0'-18'31,"18"1"-15,-1-1-16,1-35 15,0 35-15,-1-17 16,-17-18-16,18 35 15,-18-17-15,0 18 16,-18-1-16,1 18 16,17 18-1,-18-1-15,18 18 16,0-17-16,0 53 16,18-36-16,-18 0 15,17-17-15,36 17 0,-35-17 16,35-18-16,-36-18 15</inkml:trace>
  <inkml:trace contextRef="#ctx0" brushRef="#br2" timeOffset="360788.8962">15346 17198 0,'0'0'0,"17"0"16,1 0 0,0 0-16,17 0 15,0 35 1,-35-17-16,18 35 16,0-18-16,-18 0 0,0 18 15,0-17-15,0-1 16,0-18-1,0 19-15,-18-19 16,18-34 0,-18-1-16,1 0 15,-1 18-15</inkml:trace>
  <inkml:trace contextRef="#ctx0" brushRef="#br2" timeOffset="360979.4814">15540 17762 0,'0'18'16,"18"-18"-16</inkml:trace>
  <inkml:trace contextRef="#ctx0" brushRef="#br2" timeOffset="361093.4266">15593 17992 0,'0'0'15,"0"17"-15,17-17 0,1 0 16</inkml:trace>
  <inkml:trace contextRef="#ctx0" brushRef="#br2" timeOffset="361255.079">15840 17745 0,'0'0'16,"53"-18"-16,-36 0 0,19 18 15,34-17 1,-52 17-16,-1 17 16</inkml:trace>
  <inkml:trace contextRef="#ctx0" brushRef="#br2" timeOffset="361374.1715">15928 17921 0,'35'18'16,"0"-18"-16,1-18 0,-1 0 15,0 1-15,1-1 0,-1 1 16</inkml:trace>
  <inkml:trace contextRef="#ctx0" brushRef="#br2" timeOffset="362023.6245">16863 17498 0,'-18'70'16,"36"-140"-16,-36 211 0,18-71 0,18 54 16,-18-54-16,17-17 15,-17 0-15,0 18 16,0-53-16,0-1 0,0-34 15,18-54 1,0 36-16,35-54 16,-18 72-1,35-1-15,-34 18 16,-1 18-16,36 52 16,-54-52-16,-17 17 15,0 18-15,-35-35 0,-36 17 16,18-17-1,18-18-15,-18 0 0,0-35 16,36 17-16,17-53 16,17 36-16</inkml:trace>
  <inkml:trace contextRef="#ctx0" brushRef="#br2" timeOffset="362191.3456">17268 17321 0,'0'-17'15,"18"-1"-15,0 18 16,17-18-16,-17 1 16,17 17-16,0-18 0</inkml:trace>
  <inkml:trace contextRef="#ctx0" brushRef="#br2" timeOffset="362312.5098">17374 17427 0,'-17'18'0,"34"-36"0,-34 89 0,17-1 16,0-52-16,17 35 15,19-53-15,-19 0 16,36 0 0,-35 0-16</inkml:trace>
  <inkml:trace contextRef="#ctx0" brushRef="#br2" timeOffset="362724.6006">17604 17639 0,'0'-18'16,"0"-17"0,35-18-1,-17 0-15,17-17 16,-18 17-1,-17 35-15,-17 0 0,17 1 0,-18 17 16,1 0-16,-1 0 16,0 53-1,18-18-15,0 18 16,0-35-16,36 34 16,-1-34-16,18 0 15,-18-18-15,0-36 16,-17 19-16</inkml:trace>
  <inkml:trace contextRef="#ctx0" brushRef="#br2" timeOffset="362973.6113">17780 17304 0,'0'-18'15,"0"36"-15,0-54 0,0 1 16,18 35-16,17-17 16,-17 17-16,-1 0 15,36 35 1,-35 0-16,-1 0 0,-17 1 0,18-1 15,-18 18 1,0-18-16,0 36 16,0-54-16,-18 36 15,1-35-15,-1-18 16,0 0 0,1-18-16,-1 18 15,18 18 1</inkml:trace>
  <inkml:trace contextRef="#ctx0" brushRef="#br2" timeOffset="363307.9792">18203 17851 0,'0'0'16,"18"0"-16,0 0 0,17 0 15,0 0 1,36-18-16,-54 0 16</inkml:trace>
  <inkml:trace contextRef="#ctx0" brushRef="#br2" timeOffset="363845.0291">19262 17604 0,'17'105'0,"-34"-210"0,34 263 15,-34-52 1,-1-53-16,0 0 0,-17 0 0,0-18 16,0 1-16,-1-19 15,-52 1-15,53-18 16,0 0-16,-36-53 15,53 35-15,18-52 16,18 34-16,0 19 0,70-1 16,-35 18-16,53 18 15,-36 17 1,18 36-16,-52-18 16,17 17-16,-36-35 15,1 18 1,-1-35-16</inkml:trace>
  <inkml:trace contextRef="#ctx0" brushRef="#br2" timeOffset="364242.0278">19703 17868 0,'0'0'0,"-36"0"0,1 18 15,17-1-15,1 1 16,-1 17-16,1 18 0,17 36 16,0-37-16,35 19 15,0-36-15,0-35 16,1 18-16,-1-36 0,0 18 16,18-70-16,-18-36 15,-35-18 1,0 1-1,-35-1-15,0 54 16,0-54-16,-1 72 16,1-1-16,17 35 15,18 71-15,0-18 16,0 124 0,18-71-16,35 71 15,-18-106-15,0 17 16,18-17-16,-17-17 0,-1-19 0,18 1 15,0-1-15</inkml:trace>
  <inkml:trace contextRef="#ctx0" brushRef="#br2" timeOffset="364769.8904">20108 17410 0,'18'105'16,"-36"-210"-16,54 281 0,-19-88 0,1 0 16,0-17-16,17 70 15,-18-88-15,-17-18 16,18 18-16,-18-35 15,18-36 1,-1-35 0,1 36-16,35-36 15,-18 53-15,18 0 16,-35 17-16,-18 36 16,0-35-16,-36 35 15,1-36-15,-35 1 16,34-18-16,-17 0 15,36-18-15,-1 18 16,18-17-16,0-1 0,53-35 16</inkml:trace>
  <inkml:trace contextRef="#ctx0" brushRef="#br2" timeOffset="364993.9219">20638 17233 0,'52'-35'16,"-104"70"-16,140-88 0,-35 36 15,-36-1-15</inkml:trace>
  <inkml:trace contextRef="#ctx0" brushRef="#br2" timeOffset="365175.9043">20602 17321 0,'0'0'16,"18"71"-16,-18-36 15,18 18-15,-1-18 16,1 1-16,-1-1 0,19 0 16,-19-17-16,1-18 15,0 0-15,-1 0 0,1 0 16</inkml:trace>
  <inkml:trace contextRef="#ctx0" brushRef="#br2" timeOffset="365532.6786">20937 17568 0,'0'-17'0,"36"-19"15,-19 19 1,19-36-16,-19 18 16,1 17-16,-18-35 15,0 35-15,0 1 0,-18-19 16,1 19 0,-1 17-16,0 0 15,18 17-15,0 19 0,0 17 16,0-18-16,18 18 15,0-18-15,34 0 16,-34-17 0,35-18-16,-35-18 15,-1 18-15</inkml:trace>
  <inkml:trace contextRef="#ctx0" brushRef="#br2" timeOffset="365820.6933">21220 17145 0,'0'0'16,"17"0"-16,1 0 0,0 0 15,-1 0-15,18 18 16,-17-1 0,-18 19-16,18-19 15,-1 36-15,-17-18 16,18 1-16,-18-1 15,18 0-15,-18-17 0,17 17 0,-17-17 16,18-1-16,-18 19 0,0-1 16,0-17-1,-35-1-15,17-17 16,-35 18 0,18 0-16,0-1 0,-1 1 15</inkml:trace>
  <inkml:trace contextRef="#ctx0" brushRef="#br0" timeOffset="452687.5622">9843 8079 0,'0'17'15,"0"-34"-15,-18 34 16,36-17 15,-1 18-15,1-18-16,-1 0 16,19 0-16,17 0 0,0-18 15,88 18-15,-71 0 16,18 0-16,71 0 15,-71 0-15,89 0 16,-107 0-16,1 18 16,52-18-16,-87 0 15,-1 18-15,-17-18 16,-36 17 0,0-17-16</inkml:trace>
  <inkml:trace contextRef="#ctx0" brushRef="#br0" timeOffset="454671.8075">11748 8149 0,'17'0'47,"54"-17"-32,-36 17-15,71-18 16,-36 0-16,1 18 0,-18-17 16,88 17-1,-88 0-15,0 0 0,17 0 16</inkml:trace>
  <inkml:trace contextRef="#ctx0" brushRef="#br0" timeOffset="464870.7794">11060 8149 0,'0'-17'31,"17"17"-15,-17-18-16,18 18 31,17 0-31,18 18 16,-18-1-16,18-17 16,53 18-16,-35-18 15,70 0 1,-71 0-16,71-18 15,-88 18-15,53 0 16</inkml:trace>
  <inkml:trace contextRef="#ctx0" brushRef="#br0" timeOffset="467079.9991">9984 4180 0,'17'-17'16,"1"17"-1,-36 0 1,18-18 15,-17 18 0,-1-17-31,-17 17 16,17 0-16,-35 0 16,36-18-16,-36 18 15,35-18-15,-53 1 16,36-1-1,-53 0-15,35 18 16,-35 0-16,35-17 16,-53 17-16,36 17 15,-72 1 1,54 0-16,-53 17 16,53-17-16,-36 17 15,54-18-15,-36 19 16,53-19-16,-53 1 15,53 0-15,-52 17 16,69-17-16,-52 34 16,53-34-16,-36 35 15,54-35-15,-19-1 16,19 19-16,-1-19 0,-17 36 16,35-35-16,0 35 15,0-36-15,0 36 16,0-17-1,0-1-15,17 0 16,36 0 0,-17-17-16,-1 0 0,18-1 0,0 1 15,53 17 1,-71-17-16,88 35 16,-52-36-16,-1 1 0,1 17 15,17-17-15,0 0 0,1-1 16,69 18-16,-70-17 15,1 0-15,105 17 16,-88-17-16,123-18 16,-123 0-16,141-18 15,-142 0-15,107-35 16,-106 36-16,88-36 16,-123 18-16,52-36 15,-70 36 1,0-53-16,-36 17 15,19-70-15,-36 70 16,-53-123-16,18 106 16,-71-53-16,35 88 15,-123-17 1,71 52-16,-1 0 16,18 18-16,-70 0 0,105 0 15,19 18-15</inkml:trace>
  <inkml:trace contextRef="#ctx0" brushRef="#br0" timeOffset="469766.3266">10301 8819 0,'0'-17'47,"-18"17"-31,1 0-16,-1-18 15,1 18-15,-1-17 16,-17-1-16,-1 18 16,-34-18-1,17 1-15,-53-1 0,53 18 16,-70-18-1,70 18-15,-106 0 16,88 0-16,-17 0 0,18 18 16,-71 0-1,70-18-15,18 17 0,-17-17 0,17 18 16,-36 17 0,37-17-16,16 17 0,-17-17 15,-17 35-15,35-36 16,-36 36-16,36-18 15,-18 18 1,35-17-16,0-19 0,1 1 16,-1 17-16,1 1 15,17-1-15,-18 0 16,18-17-16,0-1 0,18 19 16,-18-19-16,35 36 15,-35-35 1,35 17-16,-17-17 15,17-18-15,-17 17 0,17 1 16,36 0-16,-36-1 16,53 1-16,-53-18 15,53 18 1,18-1-16,-53-17 16,71 18-16,-71-1 15,70-17-15,-70 0 16,53 18-16,-36-18 15,54 0-15,-54 18 16,72-1 0,-90-17-16,19 18 15,-18-18-15,0 0 0,0 18 16,-18-18-16,18 0 0,0 0 16,-18-18-16,71 0 15,-53 1-15,35-1 0,-35-17 16,53 0-1,-71 17-15,18-17 16,-18 17-16,-17-17 0,0 17 16,17-35-1,-35 18-15,0 0 0,0-1 0,0 1 16,-18-18-16,1-17 16,-19 34-16,1 1 15,-36-18-15,19 18 16,-90-18-16,72 35 15,-107-35-15,72 36 16,-125 17 0,125 0-16</inkml:trace>
  <inkml:trace contextRef="#ctx0" brushRef="#br0" timeOffset="474759.9391">12718 7920 0,'0'18'31,"-18"-1"-15,18 1-16,-18-1 15,18 1-15,-17 17 16,17-17-16,-18 17 15,0-17 1,18 0-16,-17-18 0</inkml:trace>
  <inkml:trace contextRef="#ctx0" brushRef="#br0" timeOffset="475226.5549">12876 7497 0,'-17'35'16,"17"0"-16,0 18 15,0 53-15,0-53 16,17 35-1,-17-35-15,18-18 0,0-17 16,-1-1-16,1 1 0,17 0 16,-17-18-16,17-36 15,-35 19-15,18-36 16,-18 18-16,0 17 16,0 0-16,17 18 15,-17 18-15,36 17 16,-36 1-16,35 16 15,0-16-15,1-1 16,-19-35-16,1 18 16,-1-36-16,-17-17 15,-17-18 1,17 18-16,-35-36 16,17 18-16,18 18 15,-18-1-15,18 19 16,0-18-16,0 17 0,0 0 15</inkml:trace>
  <inkml:trace contextRef="#ctx0" brushRef="#br0" timeOffset="475476.7285">13317 7303 0,'18'17'32,"17"-17"-32,-17 0 15,0 18 1</inkml:trace>
  <inkml:trace contextRef="#ctx0" brushRef="#br0" timeOffset="475587.8342">13317 7303 0,'-17'105'16,"17"-52"-1,0-17-15,17-230 0,-34 405 0,17-176 16,0-17-16,17 0 16,1-1-16,0 1 0,17-18 15,-17 0-15,-1 0 16</inkml:trace>
  <inkml:trace contextRef="#ctx0" brushRef="#br0" timeOffset="475793.4897">13494 7391 0,'0'17'16,"0"1"-1,0 0-15,17-1 16,1 1 0,-18 0-16,18-1 15</inkml:trace>
  <inkml:trace contextRef="#ctx0" brushRef="#br0" timeOffset="476344.5854">13564 7320 0,'18'-17'16,"0"17"0,-1-18-1,1 18-15,0 0 16,-1 0 0,-17 18 15,0-1-16,0 1-15,0 17 16,18-17-16,-18-1 16,0 1-16,0 0 15,0-1 1,-18-17 0,1 0-1,-1 18 1,0-18-16</inkml:trace>
  <inkml:trace contextRef="#ctx0" brushRef="#br0" timeOffset="476550.5231">13635 7955 0,'0'0'0,"-18"53"16,18-35-16,-17 17 16,-1-17-16,-17 35 15,17-36-15,0 18 16,18-17-16</inkml:trace>
  <inkml:trace contextRef="#ctx0" brushRef="#br0" timeOffset="476932.5821">13776 7549 0,'0'36'16,"0"-72"-16,0 107 0,18 17 15,-18-35-15,-18 35 16,18-35-16,-18-17 0,1 34 16,17-52-1,0-36 1,35-17 0,-17 17-16,-18 1 15,17-1-15,1 18 0,0 0 16,-1 0-16,1 18 15,-18-1-15,0 1 0,0 17 16,-18-17-16,-17-1 16,17 1-1,1-18-15,-1 0 16,0 0-16,18-18 16</inkml:trace>
  <inkml:trace contextRef="#ctx0" brushRef="#br0" timeOffset="477135.0871">13988 7461 0,'0'0'0,"17"0"0,1-17 16,0 17-16,17-18 15</inkml:trace>
  <inkml:trace contextRef="#ctx0" brushRef="#br0" timeOffset="477283.9083">13988 7461 0,'0'124'16,"0"-248"-16,0 265 15,0-105-15,17 34 16,-17-52-16,0-1 0,18 1 16,0-18-16,-1 0 15</inkml:trace>
  <inkml:trace contextRef="#ctx0" brushRef="#br0" timeOffset="477484.3486">14129 7549 0,'0'0'0,"0"18"0,0 0 16,0-1-16,0 1 16,0 0-16,0 17 15,17-17-15,-17 17 16,0-18-16</inkml:trace>
  <inkml:trace contextRef="#ctx0" brushRef="#br0" timeOffset="477807.4672">14217 7461 0,'18'-17'16,"-36"34"-16,53-34 16,-17 17-16,0 0 15,-1 0 1,-17 17 0,18 19-1,-18-1-15,17 35 16,-17-34-16,18 17 15,-18-1 1,0-34-16,0 0 0,-35-1 16,17-17-16,-17 0 15,17 0-15,-17-17 16,0 17-16</inkml:trace>
  <inkml:trace contextRef="#ctx0" brushRef="#br0" timeOffset="478574.3761">17145 8114 0,'-18'53'16,"1"-36"-16,-19 36 15,19-35-15,-1 17 16,1-17 0,-1-18-16</inkml:trace>
  <inkml:trace contextRef="#ctx0" brushRef="#br0" timeOffset="480387.1807">17463 7620 0,'0'-18'16,"0"36"-16,-18-36 31,0 71-31,18-17 16,0 16-16,0-16 15,0 52-15,0-53 0,36 36 16,-19-54-16,18 19 16,-17-36-1,0 0-15,-1 0 16,-17-18-16,0 0 15,0 1-15,0-1 16,0 36 0,18-1-16,17 1 15,-17 0-15,17-1 16,-17 1-16,35 0 16,-36-18-16,1 0 15,-18-18 1,-18-17-1,1-1-15,-19-16 16,19 34-16,-1-53 16</inkml:trace>
  <inkml:trace contextRef="#ctx0" brushRef="#br0" timeOffset="480587.8135">17745 7391 0,'17'-18'16,"1"18"-16,0-18 15,-1 18-15,1 0 0</inkml:trace>
  <inkml:trace contextRef="#ctx0" brushRef="#br0" timeOffset="480732.4856">17762 7514 0,'0'0'0,"0"53"0,18-18 16,0-17-16,-1 0 15,19-1-15,-19-17 16,1 0-16</inkml:trace>
  <inkml:trace contextRef="#ctx0" brushRef="#br0" timeOffset="480954.4637">17974 7444 0,'18'0'0,"-36"0"0,53 17 15,-35 1-15,0 0 16,0 17-16,-17-18 16,17 1-1,0 0-15,0-1 0,17-17 16,-17 18-16,18-18 0,17 0 16,-17 0-16,17-18 15</inkml:trace>
  <inkml:trace contextRef="#ctx0" brushRef="#br0" timeOffset="481232.4605">18098 7373 0,'17'-18'0,"18"18"16,-17 0-16,0 0 0,-1 0 15,1 0-15,0 18 16,-18 0-1,0 17 1,0-17-16,0-1 0,0 1 16,0 0-16,0 17 15,17-35-15,-17 17 16,0 1-16,-17-18 16,17 18-16,-18-18 15,0 0-15,1 0 16,-1 17-1</inkml:trace>
  <inkml:trace contextRef="#ctx0" brushRef="#br0" timeOffset="481461.5765">18256 7938 0,'18'17'16,"-18"18"-1,-18 1 1,1-1-16,-19 36 16,19-54-16,-36 36 15,35-35-15,1-1 0</inkml:trace>
  <inkml:trace contextRef="#ctx0" brushRef="#br0" timeOffset="481922.4387">18433 7373 0,'0'53'15,"17"-18"-15,-17 18 0,18 53 16,0-35-16,-18-19 0,17 37 15,-17-36-15,0-18 16,0-17-16,0-1 16,-17-17-16,17-17 15,17-19 1,1 19 0,-1-1-1,1 18-15,17 18 16,-17-1-16,-18 1 15,0 0-15,-18-1 16,1 1-16,-1-18 16,-17-18-1,17 1 1,18-1-16</inkml:trace>
  <inkml:trace contextRef="#ctx0" brushRef="#br0" timeOffset="482228.21">18680 7338 0,'17'-18'16,"1"18"0,0 0-16,-1 0 15,-17-17-15</inkml:trace>
  <inkml:trace contextRef="#ctx0" brushRef="#br0" timeOffset="482395.9149">18680 7338 0,'0'0'0,"0"88"0,0-70 15,0 17-15,0-17 0,17 34 16,-17-34-16,18 0 15,-18-1-15,18-17 16,-1 0-16,1-17 16</inkml:trace>
  <inkml:trace contextRef="#ctx0" brushRef="#br0" timeOffset="482663.0396">18838 7373 0,'0'0'16,"18"18"-1,0-18-15,-1 17 0,1-17 16,-18 18 0,0 0-16,-18-1 15,18 1-15,-17 0 16,17-1-16,-18 1 0,18-1 15,0 1-15,18-18 16,-1 0-16,1 0 16,0-18-16,-1 1 15,1-1-15</inkml:trace>
  <inkml:trace contextRef="#ctx0" brushRef="#br0" timeOffset="482989.1466">18962 7303 0,'17'0'15,"1"0"1,0 0 15,-18 17-31,17 1 16,1 17-16,-18-17 15,0-1-15,0 1 16,0 0-16,18 52 16,-18-52-16,0 17 0,17 18 15,-17-35-15,18 17 16,-18-17 0,-18-18-16,1 0 15,-19 0 1,19 0-16,-54 0 15,1 17-15</inkml:trace>
  <inkml:trace contextRef="#ctx0" brushRef="#br0" timeOffset="487660.9653">15734 4092 0,'-18'0'16,"18"-17"-16,0-1 15,-17 18 1,-1-18-1,0 18 1,1 0-16,-19 0 16,19 0-16,-18 0 0,-54 0 15,36 0 1,-70 0-16,52 0 16,-70 0-16,53 18 15,-71 17-15,71-17 16,18 17-16,-19 0 15,-34 36-15,52-36 16,-34 36-16,52-36 16,-53 53-16,70-52 15,-34 34 1,52-35-16,-17 54 16,35-54-16,0 53 15,18-53-15,35 36 16,-1-53-16,1 17 0,18-18 15,105 36 1,1-17-16,-71-1 0,-1-17 16,142 17-1,18-18-15</inkml:trace>
  <inkml:trace contextRef="#ctx0" brushRef="#br0" timeOffset="487844.1586">16281 4974 0,'88'-53'0,"0"-17"16,0 17-16,-17-18 15,52-70-15,-70 71 16,-17-1-16,-36 18 0,0-17 16,-53-54-1,-18 71-15,0 0 0,-70-53 16,53 71-16,-71-18 16,71 36-16,-53-1 15,71 18-15,-54 35 16</inkml:trace>
  <inkml:trace contextRef="#ctx0" brushRef="#br0" timeOffset="489384.6013">16263 8908 0,'0'-18'16,"-18"18"-16,18-18 16,-17 18-16,-18-17 15,-1-1-15,-17 18 16,-70 0 0,52 0-16,1 0 0,-107 0 15,72 18-15,-125 35 16,107-18-16,-107 53 15,125-35 1,16 0-16,1 0 0,18-18 16,-19 71-16,72-53 15,17 35-15,17-35 16,72 18-16,-1-19 16,106 1-16,-88-17 15,158-19 1,-123 1-16,159-18 15,-141-18-15,141 1 16,-159-19-16,88-17 16,-123 18-16,-18-18 15,1 18-15,34-71 16,-70 36-16,-18-54 16,-35 54-16,-35 17 0,-71-53 15,36 71-15,-125-18 16,90 35-16,-89 0 15,105 18 1,-69 36-16,87-19 16</inkml:trace>
  <inkml:trace contextRef="#ctx0" brushRef="#br2" timeOffset="509955.887">6950 2999 0,'0'0'16,"-18"-53"-16,18 35 0,18 36 31,17 17-31,0 0 15,-17 18-15,52 53 16,-34-35-16,34 52 16,19 1-1,-54-72-15,18 1 0,-18-17 16,18 17-16,-18-36 16,-17 1-16</inkml:trace>
  <inkml:trace contextRef="#ctx0" brushRef="#br2" timeOffset="510228.1538">7161 3563 0,'0'0'16,"53"71"-16,-35-36 15,53 35-15,-36-34 16,18 17-16,-18-36 15,18 19-15,-35-36 16,17 17-16,-18-34 16,19-19-1,-19 1-15,1-53 16,0-36-16,-18 54 16,-18-54-1,0 71-15,1 18 0,-1 35 16</inkml:trace>
  <inkml:trace contextRef="#ctx0" brushRef="#br2" timeOffset="510995.531">7691 7867 0,'0'18'31,"35"35"-15,0-1-16,18 72 16,-18-71-16,36 70 15,-36-70-15,18 18 16,-18-36-16,1-17 15,-19-18-15</inkml:trace>
  <inkml:trace contextRef="#ctx0" brushRef="#br2" timeOffset="511246.1095">7832 8431 0,'35'71'0,"-70"-142"0,88 177 0,-36-88 16,19 17-1,-19-35-15,36 0 16,-18-17-16,1-54 16,-19 36-16,1-71 15,0 71-15,-18-54 16,-18 36-16,18 1 15,0-37-15,0 54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5:31.5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 4180 0,'-18'0'0,"1"0"16,-1 0-16,36 0 47,35 0-32,0 0-15,35-17 16,-35 17-16,35 0 16,-35 0-16,0 0 15,-18 0-15,0 17 16,-17-17-1,-1 0-15,1 0 16,-36-17-16</inkml:trace>
  <inkml:trace contextRef="#ctx0" brushRef="#br0" timeOffset="284.4643">1217 3933 0,'0'0'16,"18"0"-16,-1-17 0,36 17 16,-35 0-16,52 0 15,-34 17-15,17-17 16,17 36-16,-34-19 16,-19 1-16,1 17 15,-1 18-15,-17-35 16,0 17-16,0-17 0,0-1 15,-17 19-15,-1-19 16,1 1-16,-1 0 16,-35-1-1,18 1-15,17 0 0,-17-18 16</inkml:trace>
  <inkml:trace contextRef="#ctx0" brushRef="#br0" timeOffset="2541.5935">1041 6156 0,'17'0'47,"36"0"-32,-17 0-15,69 0 16,-69 0-16,17 0 15,-18 0-15,18 0 16,-18 0-16,36 0 16,-36 0-16,0 0 15,-17-18-15,-1 1 0,-17-1 16</inkml:trace>
  <inkml:trace contextRef="#ctx0" brushRef="#br0" timeOffset="2775.6335">1411 5909 0,'0'0'16,"0"18"-16,35-18 15,1 17 1,-1-17-16,53 0 16,-53 18-16,1 0 0,-19-18 15,19 35-15,-1 18 16,-35-18-16,0 0 0,-18 18 15,-52 35 1,17-52-16,18 17 0,-18-18 16,0 0-16,17 18 0,-17-18 15,1 1-15</inkml:trace>
  <inkml:trace contextRef="#ctx0" brushRef="#br0" timeOffset="4816.7067">11765 6879 0,'18'0'31,"17"0"-15,18 0-16,18 0 16,-1 0-16,18 0 0,0 0 15,89 18 1,-89-18-16,88 17 16,-105-17-16,35 0 15</inkml:trace>
  <inkml:trace contextRef="#ctx0" brushRef="#br0" timeOffset="7292.6923">13176 5468 0,'0'-18'78,"0"1"-63,18-1 1,-18-17-16,18-18 16,-1 0-1,54-53-15,-18 36 16,52-107-16,-52 89 15,18 0-15,0 0 0,34-36 16,-69 89 0,-1-18-16,-35 35 15,-53 36 1</inkml:trace>
  <inkml:trace contextRef="#ctx0" brushRef="#br0" timeOffset="7635.9399">13123 5098 0,'0'17'16,"0"36"-16,-17-18 15,17 54-15,0-54 16,17 18-16,19 17 16,-19-34-16,36-1 15,-18-35-15,1 18 16,34-36-16,-17 0 15,-18 1-15,36-36 16,-53 35-16,-1 1 0,1 17 16,-18-18-16</inkml:trace>
  <inkml:trace contextRef="#ctx0" brushRef="#br0" timeOffset="8920.6273">14182 3898 0,'17'-17'16,"-17"-1"-16,0 36 31,-17 17-31,17 0 16,0 71-1,0-35-15,0-19 0,0 19 16,0 35-16,0-53 16,35 17-16,-17-52 15,17-18-15,18 0 16,-36-18-16,1 1 15,0-1-15,-1 0 0,-17 1 16,0-1-16,18 36 31,0-1-15,-1 1-16,19 17 16,-19-35-16,36 0 15,-35 0-15,17-35 16,-35 0-16,0 17 15,0-17-15,0 0 0,-35-36 16,35 36-16,-36-36 16,19 54-1,17-19-15,0 19 16,35-19-16</inkml:trace>
  <inkml:trace contextRef="#ctx0" brushRef="#br0" timeOffset="9176.2384">14746 3598 0,'0'0'16,"18"0"-16,17-17 16,0 17-16,18-18 15,-35 18-15,0 0 16,17 0-16</inkml:trace>
  <inkml:trace contextRef="#ctx0" brushRef="#br0" timeOffset="9303.9205">14817 3669 0,'0'0'16,"0"35"-16,0 0 0,17-17 16,1 17-16,0 1 15,-1-19-15,1 1 16,0 0 0</inkml:trace>
  <inkml:trace contextRef="#ctx0" brushRef="#br0" timeOffset="9648.7501">15046 3863 0,'0'18'0,"0"-36"0,18 36 31,17-36-16,-17 0-15,-1 1 16,1-1-16,-1-17 0,1-18 16,-18 35-16,-18-52 15,18 52-15,-35-17 16,35 17-16,-17 18 16,-1 18-16,18-1 15,0 1-15,0 53 16,0-54-16,18 36 15,-1-53-15,1 18 16,-1-1-16,1-17 0,0 0 0,-1 0 16,19-17-1</inkml:trace>
  <inkml:trace contextRef="#ctx0" brushRef="#br0" timeOffset="9928.7728">15275 3563 0,'0'0'16,"0"-18"-16,0 1 15,18 17-15,0 0 16,17 0 0,-18 0-16,1 0 15,0 17 1,-18 1-16,17 17 16,-17-17-16,0 0 0,0 17 15,18 18-15,0-18 16,-18-17-16,17-1 15,-17 1-15,-17-18 32,-1 0-17,0 0-15,1-18 0,-1 18 16,0 0-16</inkml:trace>
  <inkml:trace contextRef="#ctx0" brushRef="#br0" timeOffset="10144.2903">15575 4410 0,'0'35'0,"0"-70"15,-17 105-15,-1-52 0,-17 52 16,17-52-16,0 0 0,1 17 16,-1-35-1</inkml:trace>
  <inkml:trace contextRef="#ctx0" brushRef="#br0" timeOffset="10588.2208">15928 3634 0,'0'0'16,"0"53"-16,0-18 0,18 88 15,-18-52-15,0-18 16,0 17-16,0 1 0,0-18 16,0 0-16,17-18 15,-17 0-15,0-52 32,35-19-17,1 19-15,-1-19 16,-17 36-16,35 0 15,-36 0-15,19 36 16,-19-19-16,1 1 16,-18 0-16,-18-1 0,1 19 15,-1-36-15,-35 17 16,35-17-16,-17-17 16,17-1-16,1 0 15,17 1-15,17-1 16</inkml:trace>
  <inkml:trace contextRef="#ctx0" brushRef="#br0" timeOffset="10896.4164">16351 3493 0,'18'-18'0,"0"18"15,17 0 1,-18 0-16,36 0 15,-35 0-15,0-18 16,-36 18 15</inkml:trace>
  <inkml:trace contextRef="#ctx0" brushRef="#br0" timeOffset="11110.9841">16369 3510 0,'18'18'16,"-18"-1"-16,17 19 0,-17-1 15,18 18 1,-18-18-16,17-17 0,1 17 16,0-17-16,-1-1 15,1 1-15,0-18 16,-1 0-1</inkml:trace>
  <inkml:trace contextRef="#ctx0" brushRef="#br0" timeOffset="11441.1657">16633 3828 0,'18'0'16,"0"-18"-16,-1-17 16,1-1-1,-18 19-15,18-36 16,-18 18-16,0-18 16,-18 35-16,18 0 0,-18 1 15,18-1 1,0 36-1,18-1 1,-18 19-16,0-19 0,18 36 16,-18-17-16,17-19 15,1 18-15,0-17 16,17-18 0,-17 0-16,-1-18 15</inkml:trace>
  <inkml:trace contextRef="#ctx0" brushRef="#br0" timeOffset="11774.2682">16863 3457 0,'0'0'16,"17"0"0,1 0-1,0 0 1,-1 0-16,1 0 31,0 18-31,-18 0 16,17 52-16,1-52 15,17 70 1,-17-53-16,-1 36 0,1-36 16,-18-17-1,0 17-15,18-17 0,-18-1 16,-18 1-16,0-18 15,1 0 1,-1 0-16,-17 0 16,17-18-1,-17 18-15</inkml:trace>
  <inkml:trace contextRef="#ctx0" brushRef="#br0" timeOffset="24547.5952">2893 8643 0,'-35'-18'0,"17"18"15,0-17-15,18-1 32,18 18-17,35 0 1,-18 0-16,53 18 15,-52-1-15,-1 1 0,18 0 16,-36 17-16,1 18 16,-18-35-16,-18 70 15,-17-35-15,17-18 16,-17 18-16,0-18 16,0 53-16,17-35 15,18-17-15,18-1 0,-1 18 16,36 17-16,0-52 15,35 17 1,-35-17-16,0-18 0,0 0 16,-18 0-16,1 0 15,-19 0-15,19 0 0,-36-18 16,0-17-16,-36 17 0</inkml:trace>
  <inkml:trace contextRef="#ctx0" brushRef="#br0" timeOffset="24687.2909">2893 9102 0,'0'0'0,"17"0"0,19 0 15,-1 0-15,71-36 16,-53 19-16,0-1 0,52-17 16,-52 17-16</inkml:trace>
  <inkml:trace contextRef="#ctx0" brushRef="#br0" timeOffset="24953.3403">3598 8255 0,'18'0'16,"0"0"-16,35-18 15,-1 1-15,-16-1 16,52-17-16,-53 17 16,18 1-16,-35-1 15,-1 18-15</inkml:trace>
  <inkml:trace contextRef="#ctx0" brushRef="#br0" timeOffset="25159.9252">3634 8255 0,'17'35'16,"-34"-70"-16,52 88 0,-17-35 0,-1 17 15,1-18-15,-18 36 16,17-17-16,-17-1 0,18 18 0,-18-18 15,18 36-15,-18-54 16,17 1-16,1 0 0,0-1 16,17-17-1,0 0-15,-17-17 16</inkml:trace>
  <inkml:trace contextRef="#ctx0" brushRef="#br0" timeOffset="25783.3235">4198 8643 0,'18'0'0,"-1"-18"15,19-17 1,-36 18-16,17-1 0,1-53 15,-18 36-15,18-36 16,-18 36-16,0-53 16,0 53-1,-18-53-15,0 70 16,-17-17-16,17 17 16,1 36-16,17 17 15,0 53 1,0-17-16,35 34 15,-17-52-15,35 18 16,-18-36-16,0-17 0,0 0 16,-17-1-16,53-17 15,-54-17-15,18-1 16</inkml:trace>
  <inkml:trace contextRef="#ctx0" brushRef="#br0" timeOffset="26104.1489">4533 8061 0,'0'0'16,"0"-18"-16,18 18 0,17 0 15,0 0-15,36 0 16,-53 18-16,17-18 16,-17 18-16,17-18 0,-18 17 15,1 1 1,0 17-16,-1 36 15,1-36-15,0 18 0,-1 53 16,1-53-16,0 0 16,-1 35-16,1-53 15,-18 0-15,17-17 16,-17 0-16,-17-1 16,-18-17-1,17 0-15,-17-17 16,35-1-16,-18 0 0</inkml:trace>
  <inkml:trace contextRef="#ctx0" brushRef="#br0" timeOffset="26337.3584">5345 8696 0,'53'0'16,"-18"-18"-16,35 1 15,-34 17-15,-19-18 0,1 18 16</inkml:trace>
  <inkml:trace contextRef="#ctx0" brushRef="#br0" timeOffset="26462.3823">5380 8925 0,'0'0'16,"35"18"-16,0-18 0,1 0 0,34 0 15,-52-18 1,17 18-16</inkml:trace>
  <inkml:trace contextRef="#ctx0" brushRef="#br0" timeOffset="27288.6083">6403 8255 0,'0'0'0,"0"-18"0,0 1 15,0 34-15,0 1 16,0 17-16,18 18 0,-1 106 16,-17-53-16,18 88 15,-18-88-15,35 52 16,0-105-16,36 36 16,-36-72-16,1 1 15,-1-18-15,35-18 16,-52-17-16,17-36 15,-17 36-15,0-18 16,-18 35-16,17 18 16,18 36-1,1-19-15,-1 1 0,53 35 16,18-35 0,-71-1-16,18-17 15,18-17 1,-54-1-16,1-53 0,-18 36 15,-35-71-15,0 53 16,17 0-16,-70-88 16,52 71-16,1-18 15,17 35-15,36 0 16</inkml:trace>
  <inkml:trace contextRef="#ctx0" brushRef="#br0" timeOffset="27633.4213">7426 7938 0,'0'0'16,"-18"0"-16,36-18 15,35 18-15,-18-18 16,53 1-16,-35-1 15,18 18 1,-18-18-16</inkml:trace>
  <inkml:trace contextRef="#ctx0" brushRef="#br0" timeOffset="27773.1574">7514 8026 0,'0'0'16,"0"106"-16,18-71 0,-18 18 15,53 17-15,-18-52 16,-17 0-16,17-1 0,-17 1 16,17-1-16,-18-17 0,19 0 15</inkml:trace>
  <inkml:trace contextRef="#ctx0" brushRef="#br0" timeOffset="28078.2743">7885 8326 0,'35'0'15,"-70"0"-15,88 0 0,-36-18 0,1 0 16,-1 1-16,19-54 16,-36 36-16,17 0 15,-17-36-15,0 53 16,-17-52-1,-1 52-15,18 1 0,-18-1 16,1 36-16,17-1 16,17 54-1,-17-18-15,36 17 16,-1-35-16,0 36 16,1-53-16,-1-1 15,0-17-15,-17 0 16</inkml:trace>
  <inkml:trace contextRef="#ctx0" brushRef="#br0" timeOffset="28389.5724">8202 7902 0,'35'-17'16,"-70"34"-16,88-52 15,0 17-15,-18 18 16,18 0-16,-35 0 15,-1 36 1,1-19-16,-18 19 0,0 52 16,0-35-16,18 35 15,-18-35-15,35 17 16,-17-34-16,-1-19 16,-17 1-16,-17-36 31,-1 18-16,0-17-15,1 17 16,-1 0-16,0-18 16,1 36-16,-1-1 0</inkml:trace>
  <inkml:trace contextRef="#ctx0" brushRef="#br0" timeOffset="28747.1248">8749 8908 0,'0'17'31</inkml:trace>
  <inkml:trace contextRef="#ctx0" brushRef="#br0" timeOffset="29302.5161">9790 8625 0,'0'0'16,"-18"-52"-16,0 34 15,-17 18-15,-18-18 16,18 36-16,-53 35 16,52 0-16,-34 35 15,52-35-15,1 0 0,17 35 16,17-70-1,36 34-15,-18-52 16,18 0-16,0 0 16,-18-17-16,18-18 0,-17-1 0,17 1 15,-36-18-15,19 0 16,-36 0-16,17-35 16,-17 35-16,-17 36 15,17-19-15,-18 36 0,0-17 16,18 34-16,-17 19 15,17-1-15,0 0 0,35 53 16,-17-52-16,17-1 0,35 0 16,-17-17-1,18-18-15,-54 0 16,19-18-16,-1-35 16</inkml:trace>
  <inkml:trace contextRef="#ctx0" brushRef="#br0" timeOffset="29498.7509">9984 7902 0,'17'0'0,"1"0"15,17-17-15,0 17 0,1-18 16,52 0-16,-53 18 15,0-17-15,-17 17 16,17 0-16</inkml:trace>
  <inkml:trace contextRef="#ctx0" brushRef="#br0" timeOffset="29685.7953">10178 7902 0,'0'0'16,"0"53"-16,0-18 0,17 18 15,-17-17-15,0-1 16,18 18-16,0 0 16,-1-36-1,18 1-15,-17 0 16,0-1-16,-1-17 0,1 0 16,0 0-16,-1 0 15</inkml:trace>
  <inkml:trace contextRef="#ctx0" brushRef="#br0" timeOffset="29865.3709">10495 8114 0,'18'18'15,"-36"-36"-15,71 36 0,-35-18 0,17-18 0,-17 18 16,17 0-16,-17 0 15,17-18-15,-18 18 16</inkml:trace>
  <inkml:trace contextRef="#ctx0" brushRef="#br0" timeOffset="30725.279">10460 8202 0,'0'0'16,"18"-18"31,-1 36-16,1-18-16,-1 0-15,19-18 16,-19 1-16,36-18 16,-35 17-16,0-53 15,-1 36-15,1 0 16,-18 0-16,0-36 16,0 18-16,-18-35 15,18 35-15,-17 18 16,-1-36-16,0 71 15,1 0-15,-1 18 16,0 88-16,18-36 16,0 18-16,0-17 15,18 17-15,17 53 16,1-70-16,16 17 16,-34-53-16,53 18 15,-54-53-15,36 18 16,-35-18-16,-1-18 15</inkml:trace>
  <inkml:trace contextRef="#ctx0" brushRef="#br0" timeOffset="30910.1911">10989 8096 0,'18'-17'0,"-36"34"0,53-34 16,-17 17-16,0-18 0,35 0 16,-36 18-1,18 0-15,-17-17 16</inkml:trace>
  <inkml:trace contextRef="#ctx0" brushRef="#br0" timeOffset="31104.8531">11307 7920 0,'0'0'0,"0"35"16,-18 0-16,18 36 16,0-36-16,18 1 15,-18-19-15,17 18 0,-17-17 16,18-18-16,-18 18 0,35-18 15</inkml:trace>
  <inkml:trace contextRef="#ctx0" brushRef="#br0" timeOffset="31454.3176">11412 7673 0,'18'0'16,"0"0"-16,-1 18 0,19-1 16,-19-17-16,36 18 15,-35-1-15,35 19 16,-36-19-16,1 1 16,0 17-16,-18 18 15,35 35-15,-35-35 16,0 53-16,0-71 15,0 1-15,0-19 0,0 19 16,-18-36-16,18 17 0,-17-17 16,-1 0-1,-17 0 1,17-17-16,-35-1 16,18 18-1,17 0-15,-35 0 0</inkml:trace>
  <inkml:trace contextRef="#ctx0" brushRef="#br0" timeOffset="32071.8041">12188 8837 0,'18'0'16,"35"0"0,-18-18-16,18 18 0,-17 0 15,34-17 1,-35 17-16,18 0 16,-35 0-16,-18-18 15</inkml:trace>
  <inkml:trace contextRef="#ctx0" brushRef="#br0" timeOffset="32242.8152">12400 8573 0,'0'88'16,"0"-18"-16,0 1 16,18-1-16,-1 71 15,1-88-15,-18 0 16,18-17-16,-1-1 0,19 0 15,-19-35-15,19-17 16</inkml:trace>
  <inkml:trace contextRef="#ctx0" brushRef="#br0" timeOffset="32661.1186">12735 8184 0,'0'0'16,"0"36"-16,18-1 0,-18 36 0,18-1 16,-1 18-16,1 89 15,-18-89-15,35 53 16,-17-106-16,-1 18 15,-17-35-15,0-1 16,18-34-16,0-36 16,-1 18-1,1 17-15,17 0 0,1 1 16,-1 17-16,18 0 0,-18 17 16,18 54-16,-18-18 15,-35-18-15,18 0 0,-36 18 16,1-35-16,-1-18 15,-17 18-15,-1-18 16,1 0-16,-53-18 16,53 18-16,-36-53 15,71 18-15,-18-36 16</inkml:trace>
  <inkml:trace contextRef="#ctx0" brushRef="#br0" timeOffset="32951.3138">13282 7867 0,'35'-18'16,"-17"18"-16,17 0 15,36-17-15,-36 17 16,0 0-16,1-18 16,-19 18-16,-17-18 15</inkml:trace>
  <inkml:trace contextRef="#ctx0" brushRef="#br0" timeOffset="33094.8045">13353 8043 0,'0'0'0,"0"36"16,17 17-16,19 17 16,-19-35-16,1 1 0,-1-19 15,1 1-15,0 0 16,-1-1-16,1-17 0,0 0 15</inkml:trace>
  <inkml:trace contextRef="#ctx0" brushRef="#br0" timeOffset="33435.1069">13600 8343 0,'0'0'16,"17"18"-16,1-18 0,17-18 15,-17 1-15,35-36 16,-53 35-16,17-53 16,1 36-1,-18-35-15,0 34 16,-18 1-16,1 0 0,-1-36 16,0 36-16,18 17 15,0 36-15,-17 35 16,17-18-1,17 18-15,19 35 16,-19-35-16,19 18 16,-1-36-16,18-17 15,-36-1-15,1-17 16,0 0-16,-1 0 0,1-17 16,-18-1-16,0 0 0</inkml:trace>
  <inkml:trace contextRef="#ctx0" brushRef="#br0" timeOffset="33752.5269">13970 7796 0,'0'0'16,"18"-17"-16,-1 17 0,19 0 16,16 0-16,-34 0 15,35 0-15,-35 17 16,17 1-16,-35 0 15,18 35 1,-18 0-16,0 35 16,0-35-16,17 35 15,1-35-15,17 17 16,-17-52-16,-1 17 16,-17-17-16,0-1 15,-17-17-15,-18 0 16,17-17-16,0 17 15,-35-35 1,0 35-16,36 0 0</inkml:trace>
  <inkml:trace contextRef="#ctx0" brushRef="#br0" timeOffset="34930.0225">3651 11060 0,'-35'-18'0,"-18"18"16,0 0-16,-17 35 0,-72 53 15,90-17-15,-19 17 0,-17 71 16,70-71-16,18-17 15,18-18-15,17-18 0,18 0 16,0-17-16,17-18 0,72-35 16,-72-1-1,71-52-15,-88 17 16,18-34-16,-71 52 16,0-35-16,-18 52 15,-35 19 1,18-1-16,0 36 0,-1-1 15,19 1-15,-1 70 16,0-53-16,36 71 16,17-71-16,54 18 15,-37-35-15,72 0 16,-71-18-16,53-36 16</inkml:trace>
  <inkml:trace contextRef="#ctx0" brushRef="#br0" timeOffset="35140.1988">3986 10460 0,'89'-18'15,"-36"18"-15,-1 0 16,1-17-16,71-1 15,-89 18-15,18-18 16,-35 18-16,-54 0 16</inkml:trace>
  <inkml:trace contextRef="#ctx0" brushRef="#br0" timeOffset="35259.1305">4180 10513 0,'0'0'15,"0"88"-15,0-35 0,18 53 16,0-53-16,35 35 15,-36-53-15,36 18 16,-18-35-16,-17-18 16</inkml:trace>
  <inkml:trace contextRef="#ctx0" brushRef="#br0" timeOffset="35586.3615">4604 10901 0,'17'-18'15,"1"1"-15,17-36 16,-17 35-16,0-70 16,-1 53-16,-17-36 15,0 36-15,0 17 0,-17-52 16,-1 52-16,0 0 15,1 1-15,-1 17 16,18 70 0,0-35-16,0 54 15,18-1-15,-1-53 16,1 0-16,17 1 0,18-1 16,-18-35-16,18 0 15,-35-18 1,0 1-16</inkml:trace>
  <inkml:trace contextRef="#ctx0" brushRef="#br0" timeOffset="35864.1596">4886 10407 0,'0'-18'16,"0"36"-16,18-53 0,-1 35 15,1 17-15,35 1 16,-36 17-16,19-17 0,-19 17 15,36 18 1,-35-18-16,0 18 0,-1-17 16,1 34-16,-18-17 15,0 0-15,0-18 16,0 0 0,0-17-16,-18-18 15,1 0-15,-1-18 16,0 1-16,1-1 15,-19 1 1,19-1-16</inkml:trace>
  <inkml:trace contextRef="#ctx0" brushRef="#br0" timeOffset="36031.0222">5680 10848 0,'-18'18'16</inkml:trace>
  <inkml:trace contextRef="#ctx0" brushRef="#br0" timeOffset="36192.4002">5680 11183 0,'0'0'16,"70"-18"-16,-52 1 0,0 17 16,-1-18-16</inkml:trace>
  <inkml:trace contextRef="#ctx0" brushRef="#br0" timeOffset="36554.2769">5486 10883 0,'17'0'15,"1"0"-15,70 0 16,-35-17-16,53 17 16,-53-18-16,17 0 15,-52 18 1,0 0-16,-18 18 0,0 0 16</inkml:trace>
  <inkml:trace contextRef="#ctx0" brushRef="#br0" timeOffset="36737.5164">5680 11165 0,'53'0'15,"-106"0"-15,141-17 0,-53 17 0,0 0 16,1-18-16,-1 18 0,-17 0 0</inkml:trace>
  <inkml:trace contextRef="#ctx0" brushRef="#br0" timeOffset="37364.9348">7038 10866 0,'0'-53'16,"0"106"-16,0-124 15,-18 53-15,1 18 16,-36 36-16,35-1 15,-17 0-15,17 0 16,1 18-16,17-17 0,0 34 16,0-52-16,35 0 15,-18-18-15,19 0 16,17-53-16,-36 17 16,1 1-16,35-36 15,-36 19 1,1 34-16,17 88 15,-17-17-15,53 106 16,-36-71-16,0 18 16,18 88-1,-35-106-15,-1 54 0,-34-90 16,-36 19 0,0-53-16,-71-1 15,71-34-15,-88-54 16,88 36-16,-35-89 15,53 54-15,35-71 16</inkml:trace>
  <inkml:trace contextRef="#ctx0" brushRef="#br0" timeOffset="37594.3686">7532 10231 0,'0'0'16,"88"-18"-16,-35 0 0,0 1 16,-18-1-16,71 0 15,-71 1-15,-17-1 16,0 18-16</inkml:trace>
  <inkml:trace contextRef="#ctx0" brushRef="#br0" timeOffset="37757.5743">7708 10266 0,'0'106'16,"0"-53"-16,18 35 15,-1-53-15,19 18 16,-19-18-16,1-17 15,0-18-15,17 18 16,-17-1-16,-1-17 0,1 0 16</inkml:trace>
  <inkml:trace contextRef="#ctx0" brushRef="#br0" timeOffset="38065.8663">8132 10707 0,'35'0'0,"-18"-18"16,19-35-1,-19 36-15,19-54 16,-36 18-16,0 18 0,0-36 16,0 36-16,-36 0 15,19 17 1,-19 0-16,19 36 15,17 70 1,0-52-16,17 17 0,19 35 16,-19-53-1,1-17-15,53 35 16,-36-36-16,18-17 16,-18 0-16,-17-35 15</inkml:trace>
  <inkml:trace contextRef="#ctx0" brushRef="#br0" timeOffset="38378.3896">8396 10089 0,'18'-17'16,"-1"-1"-16,19 18 16,-1 0-1,0 18-15,18-1 16,0 19-16,-35-19 15,17 19-15,-35-1 16,18 35-16,-18-17 16,0-17-16,17 17 15,1 0-15,-18-1 16,18-16-16,-18-1 0,17 18 16,-17-35-16,-17-18 15,-1 0 1,-35 0-16,18-18 15,17 18-15,0 0 16,1-18-16,-18 18 16</inkml:trace>
  <inkml:trace contextRef="#ctx0" brushRef="#br0" timeOffset="38850.9841">9666 10037 0,'0'0'16,"-18"17"-16,1 1 0,-1 35 0,-17 17 16,-18 124-1,35-88-15,-17 123 16,35-123-16,18 88 16,17-123-16,53 52 15,-53-70-15,1 0 0,17-18 16,17 1-16,-34-36 15</inkml:trace>
  <inkml:trace contextRef="#ctx0" brushRef="#br0" timeOffset="39273.5208">10072 10513 0,'0'0'0,"70"-35"15,-17 17-15,53-17 16,-53 35-16,0 17 0,35 19 16,-70-1-16,-1 53 15,-17-35-15,-35 70 16,18-52-16,-54 52 16,53-87-1,18 52-15,0-53 16,36 18-16,-1-35 15,35-18-15,-34 0 16,34-18-16,-34 18 16,-19-35-1,-17 17-15</inkml:trace>
  <inkml:trace contextRef="#ctx0" brushRef="#br0" timeOffset="39413.506">10107 10936 0,'71'0'16,"-142"0"-16,195-18 0,17 1 16,-71-1-16,89-35 15,-88 36-15,-19-1 16</inkml:trace>
  <inkml:trace contextRef="#ctx0" brushRef="#br0" timeOffset="39618.0115">10954 10125 0,'0'0'0,"70"-36"15,-34 19-15,34-18 16,-17 17-16,18 0 15,-54 18-15</inkml:trace>
  <inkml:trace contextRef="#ctx0" brushRef="#br0" timeOffset="39796.5608">11007 10142 0,'0'0'0,"0"53"0,0 18 16,0-18-16,35 17 15,-17-34-15,17 17 16,0-18 0,-17-18-16,-1-17 0,19 18 15,-19-18-15,36 0 16,-35 0-16</inkml:trace>
  <inkml:trace contextRef="#ctx0" brushRef="#br0" timeOffset="40147.0721">11465 10548 0,'0'0'16,"36"0"-16,-19 0 0,18 0 15,-17-18-15,17 1 0,-17-1 16,0-17-16,17-36 15,-17 36-15,-1-18 16,-17 18-16,0 0 0,0-107 16,-35 72-1,17 35 1,-17 35-16,35 35 16,0 53-1,0-35-15,18 0 0,17 53 16,-17-71-16,17 36 15,0-36-15,-17-17 16,17 17-16,-17-35 16,-1 0-16,-17-18 15</inkml:trace>
  <inkml:trace contextRef="#ctx0" brushRef="#br0" timeOffset="40498.0873">11906 10089 0,'18'-17'0,"0"17"15,34 0-15,-16 0 16,34 0 0,-52-18-16,0 18 0,17 0 15,-35 18 1,-18 17-1,18 0-15,0 1 16,-17-1-16,17 18 0,17 17 16,-17-17-16,18-17 0,-1-19 15,-17 36 1,18-35-16,-18-1 0,-18-17 16,1 0-1,-1-17-15,-17-18 16,0 35-16,-1-18 15,19 18 1,-1 18-16</inkml:trace>
  <inkml:trace contextRef="#ctx0" brushRef="#br0" timeOffset="40880.8068">12312 9790 0,'0'0'15,"18"35"-15,-18-17 0,53 70 16,-18-35 0,71 70-1,-53-52-15,-18-1 0,35 89 16,-52-71-16,0 0 16,-18 18-16,0 0 0,-53 123 15,17-123-15,-52 88 16,35-123-16,0-1 15,1 1-15,-1-18 0,0 0 16,-53 17-16</inkml:trace>
  <inkml:trace contextRef="#ctx0" brushRef="#br0" timeOffset="46737.6323">18468 6650 0,'18'0'16,"-18"35"-1,0 0-15,17 36 16,-17-18-16,18 70 16,-18-52-16,17 105 15,-17-70-15,0 18 16,0 17-16,0 17 0,-17 19 16,-1-1-16,1 18 0,-1 0 15,18 18-15,-35 229 16,17-194-16,18 247 15,0-247-15,35 282 16,-17-265-16,17 301 16,-17-283-16,17 265 15,-17-282 1,17 193-16,-17-246 16,-1 176-16,1-229 15,0 105 1,-18-158-16,17 53 0,-17-106 15,-17 17 1</inkml:trace>
  <inkml:trace contextRef="#ctx0" brushRef="#br0" timeOffset="47397.9838">19597 6579 0,'0'0'16,"-18"36"-16,36 17 0,17 105 15,0-70 1,36 89-16,-36-89 16,36 88-16,-36-105 15,18 35-15,-18-71 16,-17-17-16,-18-1 0,18-17 16,-18-35-16,0 0 15,0-106-15,0 70 16,-18-105-16,0 105 15,1-88-15,-1 107 16,18-37-16,0 72 16,18-1-16,-1 36 15</inkml:trace>
  <inkml:trace contextRef="#ctx0" brushRef="#br0" timeOffset="47993.0499">20197 7426 0,'0'0'15,"35"18"-15,-18-1 0,19-34 16,-1-1-16,0-17 0,-17-1 16,17 1-16,0-88 15,-35 70 1,-35 17-1,-18 36 1,0 36-16,36-19 16,-1 36-16,18-17 15,0-19-15,0 19 16,35-1-16,-17-18 0,53 19 16,-36-36-16,35 0 15,-34-18-15,-19 18 16,1-18-16,0 1 15,-36 17 1,0 0 0,18 35-1,0-17-15,18 17 16,0-35-16,17 18 16,-17-18-1,34 0-15,-16 0 16,-19 0-16,19-18 15,-19 18-15,1-35 16,-18-1 0,0 19-16,0-18 15,0 17-15,18 18 32,17 0-17,35 0 1,-52 0-16,53-18 15,-54 1-15,1-1 0,-1 0 16</inkml:trace>
  <inkml:trace contextRef="#ctx0" brushRef="#br0" timeOffset="48182.106">20955 6985 0,'0'35'0,"0"-70"15,0 106-15,0 17 16,0-35-16,0 0 0,18 35 16,-1-35-16,1-18 15,35 18-15,-36-35 16,19-18-16,-19 0 16,1-18-16</inkml:trace>
  <inkml:trace contextRef="#ctx0" brushRef="#br0" timeOffset="48383.7142">21167 7355 0,'0'18'16,"0"0"-16,17-1 16,-17 36-16,18-35 15,35 35 1,-18-53-16,-17 17 0,35-17 16,-36-17-16,19-18 15,-36-1-15,0-17 16,0 18-16,-18 17 15,-17-34 1,17 16-16,0 19 16,1 17-16</inkml:trace>
  <inkml:trace contextRef="#ctx0" brushRef="#br0" timeOffset="48544.093">21519 7479 0,'0'0'16,"0"-53"-16,0 35 0,0-17 16,18 0-16,-18 17 0,18-17 15,-1 35-15,1 0 16</inkml:trace>
  <inkml:trace contextRef="#ctx0" brushRef="#br0" timeOffset="48683.579">21625 7373 0,'0'0'15,"18"35"-15,-18-17 0,18 0 16,-1-1-16,-17 1 0,18 0 16,-1-18-1,1 0-15,-18-18 16,0-17-16,0 17 16,-18-17-16</inkml:trace>
  <inkml:trace contextRef="#ctx0" brushRef="#br0" timeOffset="48811.3402">21713 7197 0,'18'0'31,"0"0"-31,-1 0 16</inkml:trace>
  <inkml:trace contextRef="#ctx0" brushRef="#br0" timeOffset="49372.3278">21819 7567 0,'18'71'15,"-36"-142"-15,54 195 0,-19-89 16,1 18-16,-18-36 16,18 19-16,-18-19 15,-18 1-15,-17 0 16,17-18-16,-35 0 15,35 0-15,-17-36 16,17 19-16,18-36 16,0 17-16,18 1 15,0-18-15,-1 18 0,54-36 16,-53 54 0,35-18-16,-36 35 15,18 0-15,-17 0 16,17 0-16,-35-18 15,36 18 1,-19 0-16,-17-18 16,18 18-16,0 0 15,-1-17 1,1 17-16,-1 0 16,1-18-16,17 0 0,18-17 15,-35 0-15,0 0 16,-1-1-16,1-17 0,-18 0 15,17 0-15,-17-17 0,-17-71 16,17 70-16,-53-70 16,35 88-16,-17 0 15,17 53 1,1 89-16,17-37 16,0 107-16,53 0 15,0-36 1,-18-70-16,53 0 15,-70-35-15,17 0 16,-17-18-16,-1-18 16</inkml:trace>
  <inkml:trace contextRef="#ctx0" brushRef="#br0" timeOffset="49512.6196">22754 6879 0,'0'53'16,"0"-106"-16,0 141 0</inkml:trace>
  <inkml:trace contextRef="#ctx0" brushRef="#br0" timeOffset="49623.1853">22860 7232 0</inkml:trace>
  <inkml:trace contextRef="#ctx0" brushRef="#br0" timeOffset="50351.2515">19914 8714 0,'0'0'15,"0"-18"-15,18 18 0,35-18 16,88 18 0,-53 0-16,106 18 15,-123 0-15,-18 17 0,17 35 16,-70-34-16,-35 70 15,-18-36-15,-53 89 16,53-71-16,-35 88 16,53-87-1,17 52-15,36-88 16,70 53-16,-17-71 16,-1-18-16,-17 1 0,71 0 15,-89-18-15,35-18 16,-70-17-1</inkml:trace>
  <inkml:trace contextRef="#ctx0" brushRef="#br0" timeOffset="50490.3709">20091 9507 0,'70'0'0,"-140"0"0,211-17 16,-88 17-16,17-18 15,1 0-15,-1 1 0,1-1 0,-18-17 16</inkml:trace>
  <inkml:trace contextRef="#ctx0" brushRef="#br0" timeOffset="50701.5888">20920 8520 0,'0'0'0,"35"-36"15,0 36-15,36-35 16,-36 17-16,18 1 16,-18 17-16,-17-18 15</inkml:trace>
  <inkml:trace contextRef="#ctx0" brushRef="#br0" timeOffset="50847.7512">20990 8625 0,'0'0'0,"18"89"0,0-36 16,17 17-16,-18-52 16,36 35-16,-17-18 15,-1-17 1,-17-1-16,17-17 15</inkml:trace>
  <inkml:trace contextRef="#ctx0" brushRef="#br0" timeOffset="51169.4376">21378 8978 0,'18'0'15,"0"-17"-15,-1-1 16,1-35 0,0 35-16,-1-70 15,-17 53-15,0-36 16,0 36-16,-17-35 16,-1 52-16,18 0 15,-18 18-15,1 18 16,17 0-16,0 70 15,0-53-15,35 71 16,-17-71-16,52 36 16,1-36-1,-36-35-15,0 18 0,36-36 16,-54 0-16</inkml:trace>
  <inkml:trace contextRef="#ctx0" brushRef="#br0" timeOffset="51492.3703">21713 8431 0,'18'-35'15,"-36"70"-15,54-88 0,-19 36 0,1 17 16,35-18-16,-18 18 16,18 0-1,-35 18-15,17-1 16,-35 1-16,0 53 15,0-18-15,18 35 16,-18-35-16,35 53 16,-35-71-16,35 35 15,-17-34-15,0-1 16,-18-17 0,-18-36-1,-17 0-15,-1 18 16,-17-17-1,18 17-15,35 17 16</inkml:trace>
  <inkml:trace contextRef="#ctx0" brushRef="#br0" timeOffset="51663.4574">22401 8996 0,'53'-18'16,"-106"36"-16,142-36 0,-19 1 16,-52 17-16,-1 0 15,-17 17 1,0 1-16</inkml:trace>
  <inkml:trace contextRef="#ctx0" brushRef="#br0" timeOffset="51775.4785">22348 9278 0,'53'18'16,"-106"-36"-16,177 36 0,-71-18 16,-18-18-16,53-17 15,-70 35-15</inkml:trace>
  <inkml:trace contextRef="#ctx0" brushRef="#br0" timeOffset="52470.325">23530 8731 0,'18'-17'16,"-36"34"-16,36-17 0,0 36 16,-18 34-16,0 18 0,0 124 15,0-106-15,17 105 16,1-122-16,35 69 15,-18-87 1,53 0-16,-35-54 16,53-34-16,-53-19 15,17-52-15,-34 17 16,-19 19-16,-17-1 0,18-18 16,-18 53-1,0 1-15,0 34 16,18 36-1,17-17-15,18 17 16,0-53-16,-18 17 16,53-17-1,-35-17-15,-35-1 16,-1-17-16,-17-36 16,-17-52-1,17 70-15,-18-18 0,-17-52 16,35 70-16,-18 17 15</inkml:trace>
  <inkml:trace contextRef="#ctx0" brushRef="#br0" timeOffset="52697.9841">24606 8537 0,'18'-35'16,"-36"70"-16,54-70 15,-19 17-15,36-17 16,-18 35-16,18-18 16,-35 18-16,0-17 0</inkml:trace>
  <inkml:trace contextRef="#ctx0" brushRef="#br0" timeOffset="52837.4053">24747 8608 0,'0'0'16,"0"53"-16,0-18 0,18 18 15,0-18-15,17 0 16,-17-17-16,-1 0 16,1-18-16,-1 17 15,1-17-15</inkml:trace>
  <inkml:trace contextRef="#ctx0" brushRef="#br0" timeOffset="53145.6043">25065 8872 0,'0'-35'16,"18"17"-16,17-52 15,-18 35-15,1-1 16,-18 1-16,18-53 16,-18 53-16,-18-18 15,18 35-15,-18 0 16,1 36-16,-1 0 16,1 52-16,17-17 15,0 35-15,17-52 16,1-1-16,17 0 0,18 18 15,-18-35-15,18-18 16,-18 0-16,1-36 16</inkml:trace>
  <inkml:trace contextRef="#ctx0" brushRef="#br0" timeOffset="53449.3">25294 8414 0,'18'0'16,"-36"0"-16,53-18 0,-17 18 0,35 0 16,-35 0-16,35 0 15,-36 18-15,1 17 16,-1 0 0,-17 18-16,0 53 15,0-71-15,-17 71 16,17-71-16,17-17 15,-17 17-15,0-17 0,0 0 16,-17-18 15,-1-36-31,1 19 16,17-1-16,-18 0 0,18 36 31,0 0-31</inkml:trace>
  <inkml:trace contextRef="#ctx0" brushRef="#br0" timeOffset="54099.5736">25770 9437 0,'18'0'47,"-18"17"-31,-18-17-1</inkml:trace>
  <inkml:trace contextRef="#ctx0" brushRef="#br0" timeOffset="54758.3487">26529 8696 0,'0'0'16,"0"35"-16,-18 18 0,1 106 15,17-71-15,0 18 16,-18 88-16,18-106 16,0 0-16,0-35 15,0 0-15,0 0 0,18-35 16,-18-54 0,0 1-16,0-88 15,17 35-15,1-89 16,17 71-16,18-105 15,-18 105-15,36-88 16,-36 123-16,18 1 16,-18 70-16,18 0 15,-35 17-15,0 107 16,-1-36-16,-17 106 16,0-88-16,18 106 15,-18-124 1,53 88-16,-18-105 15,0 17-15,-35-53 16,18-17-16,-36-18 16</inkml:trace>
  <inkml:trace contextRef="#ctx0" brushRef="#br0" timeOffset="54900.6892">26582 9208 0,'35'0'15,"-17"0"1,70 0-16,35-36 16,-70 36-16,71-35 15</inkml:trace>
  <inkml:trace contextRef="#ctx0" brushRef="#br0" timeOffset="55128.5494">27287 8396 0,'0'0'15,"36"-18"-15,-19 18 0,19 0 16,52-17-1,-53-1-15,36 18 16,-54-17-16,1 17 0</inkml:trace>
  <inkml:trace contextRef="#ctx0" brushRef="#br0" timeOffset="55290.205">27376 8414 0,'0'35'0,"17"53"16,1-52-16,-1 34 15,19-52-15,-1 35 16,-35-36-16,18 1 16,-1 0-16,1-18 31</inkml:trace>
  <inkml:trace contextRef="#ctx0" brushRef="#br0" timeOffset="55717.9741">27481 8802 0,'-17'0'15,"-1"0"-15,36 0 32,-1 0-32,36 0 15,-17 0-15,17-18 16,-18 18-16</inkml:trace>
  <inkml:trace contextRef="#ctx0" brushRef="#br0" timeOffset="56050.8992">27781 8784 0,'36'-35'0,"-72"70"0,89-88 16,-35 18-16,17 0 0,0-53 15,1 52-15,-19-52 16,-17 35-16,0-17 16,0 52-1,-35-17-15,17 52 16,-17 54-1,35 35-15,0-53 16,18 52 0,17-52-16,36 36 15,-36-54-15,53 18 16,-53-36-16,-17-17 16,17 0-16</inkml:trace>
  <inkml:trace contextRef="#ctx0" brushRef="#br0" timeOffset="56207.2813">28275 8590 0,'35'-17'16,"-70"34"-16,123-52 16,-52 17-16,-1 18 15,-17 0 1</inkml:trace>
  <inkml:trace contextRef="#ctx0" brushRef="#br0" timeOffset="56562.84">28557 8484 0,'18'0'47,"0"0"-31,-18-17-1,17 17-15,-17-18 16,0 36 46,0 35-62,0-18 16,36 35 0,-36-34-16,17-1 0,1-17 15,-1 35 1,1-36-16,-18 1 0,18-18 16</inkml:trace>
  <inkml:trace contextRef="#ctx0" brushRef="#br0" timeOffset="57013.7378">28769 8326 0,'18'-18'0,"-1"18"15,1 0-15,0 0 16,-1 0 0,1 0-16,0 0 0,-1 18 15,-17-1-15,18 36 16,-18-35-16,35 35 15,-35-36-15,35 36 16,-35-17-16,18-1 16,-18 0-16,18 0 0,-18 1 15,0 34 1,0-17-16,0-35 16,0 17-16,0-17 15,-18-18 1,-17 0-16,-18-18 15,35 18-15,-17-18 16,0 18-16,-1-17 0,-34-1 16,34 18-16</inkml:trace>
  <inkml:trace contextRef="#ctx0" brushRef="#br0" timeOffset="57413.5873">29457 9507 0,'18'0'15,"35"-17"1,17-1 0,-35 0-16,71 1 15,-71-1-15,18 18 0,18-17 16</inkml:trace>
  <inkml:trace contextRef="#ctx0" brushRef="#br0" timeOffset="57581.7176">29810 9243 0,'-18'88'0,"36"-176"0,-36 229 15,18-53-15,0-35 16,35 35-16,1-53 16,-1 1-16,-17-19 15,17 1-15,0-18 0,-17-18 16</inkml:trace>
  <inkml:trace contextRef="#ctx0" brushRef="#br0" timeOffset="57942.0303">30127 8661 0,'18'88'16,"-36"-176"-16,54 264 0,-19 0 15,1-70-15,-1-17 0,1-1 16,0 0-16,35 35 16,-36-87-16,1-1 15,0-17-15,-1-36 16,1 0-16,17-52 16,0 52-16,1 0 15,-1 18-15,0 18 16,-35 0-16,0 35 15,-17-18-15,-36 0 16,17-17-16,-34-18 16,35 0-16,-36-18 15,53 1 1,1-36-16,17 35 16,17-35-16,19 18 15</inkml:trace>
  <inkml:trace contextRef="#ctx0" brushRef="#br0" timeOffset="58142.1465">30674 8502 0,'0'0'16,"53"-35"-16,-18 17 0,53 0 15,-52 1-15,52-1 16,-53 18-16,0 0 0,-17 0 16</inkml:trace>
  <inkml:trace contextRef="#ctx0" brushRef="#br0" timeOffset="58299.3054">30868 8590 0,'0'0'15,"35"71"-15,-17-18 0,17 0 16,-17-18-16,17 18 16,-17-36-16,17 1 15,-35 0-15,18-1 16</inkml:trace>
  <inkml:trace contextRef="#ctx0" brushRef="#br0" timeOffset="58626.4782">31168 8908 0,'0'0'0,"18"0"16,-1-18-16,1 18 0,-1-35 16,36-18-16,-35 35 15,17-35-15,-35 36 16,0-36-1,0 35-15,0-17 16,-17 17-16,-1-17 16,0 35-16,1 0 15,-1 35-15,18-17 16,0 52-16,0-34 16,18 34-16,-1-35 15,36 18-15,0-17 16,-17-36-16,-1 0 15,-18-18 1,-17 0-16</inkml:trace>
  <inkml:trace contextRef="#ctx0" brushRef="#br0" timeOffset="58972.0768">31503 8467 0,'18'-18'15,"-36"36"-15,53-54 0,-17 36 16,0 0-16,-1 0 0,19 18 16,-19-18-16,1 0 15,-1 18-15,1-18 16,0 0-16,-18 17 16,0 1-16,0 17 15,-18 1-15,18 34 16,0-35-16,18 54 15,-1-54-15,1 35 16,0-34 0,-1-1-16,-17-17 15,18-18-15,-36 0 16,1-36 0,-1 36-16,0-17 0,-35-1 15,18 18 1,-18 18-16,36-1 15</inkml:trace>
  <inkml:trace contextRef="#ctx0" brushRef="#br0" timeOffset="61298.1061">20461 11165 0,'35'177'16,"1"-54"-16,-19 1 15,1-1-15,0 124 16,-18-141-16,17 0 0,-17-18 16,0-35-16,18 0 0,-18-18 15,0-52 1,-18-72-1,18 36-15,0-35 0,18-71 16,-18 89-16,18-18 16,34-71-16,-16 71 15,-1 0-15,0-1 0,1 19 16,16-54 0,-34 107-16,17-1 15,-35 53-15,18 54 16,-18-19-16,18 89 15,-18-53-15,17 70 16,1-70-16,17 70 16,-17-105-16,35 52 15,-36-70-15,19 18 16,-36-54 0</inkml:trace>
  <inkml:trace contextRef="#ctx0" brushRef="#br0" timeOffset="61447.1903">20726 12083 0,'0'0'15,"53"-18"-15,-18 18 0,53-35 16,-35 17 0,70 0-16,-70 1 15,-17 17-15</inkml:trace>
  <inkml:trace contextRef="#ctx0" brushRef="#br0" timeOffset="61830.453">21414 10918 0,'0'0'0,"35"0"0,35-17 16,-34-1-16,17 18 0,17-17 16,-52 17-16,17 0 15,-53 0 1</inkml:trace>
  <inkml:trace contextRef="#ctx0" brushRef="#br0" timeOffset="61995.9592">21431 11077 0,'0'0'16,"0"106"-16,0-71 0,18 36 15,17-18 1,-17-18-16,17-35 15,-17 18-15,17-1 0,-17-17 16,17 0-16,-17 0 0</inkml:trace>
  <inkml:trace contextRef="#ctx0" brushRef="#br0" timeOffset="62875.1186">21784 11430 0,'0'-18'31,"35"1"-31,-17-1 16,35-35-16,-18 18 15,18-53 1,-35 35-16,-1 18 0,1-54 15,-18 54-15,-18-18 16,1 53-16,-1 0 16,0 18-1,18-1-15,0 72 16,18-54-16,17 53 16,1-35-16,-19-18 0,54 36 15,-36-54-15,-17 19 16,17-19-16,-17-17 15,17 0-15,-17 0 16,-18-35-16</inkml:trace>
  <inkml:trace contextRef="#ctx0" brushRef="#br0" timeOffset="63200.9733">22243 10954 0,'-18'-71'0,"36"142"0,-18-159 16,0 70-16,17 18 15,1-18-15,17 18 16,-17 0-16,52 0 16,-52 0-16,17 18 0,1-18 15,-19 35-15,1-17 16,-18 52 0,0 1-16,0-36 0,0 53 15,0-17 1,0-18-1,0-18 1,0-17-16,-35-18 31,17 0-15,-17 0-16,35-18 16,-18 18-16,0 0 15</inkml:trace>
  <inkml:trace contextRef="#ctx0" brushRef="#br0" timeOffset="63508.1275">22825 11677 0,'53'0'0,"-106"0"16,141 18-16,0-18 0,-35 0 15,35 0 1,-70 0-16,0 0 16,-18-18-16</inkml:trace>
  <inkml:trace contextRef="#ctx0" brushRef="#br0" timeOffset="63625.8239">22913 11836 0,'0'0'16,"70"17"-16,-34 1 0,-1-18 15,53 0-15,-35 0 16,0 0-16</inkml:trace>
  <inkml:trace contextRef="#ctx0" brushRef="#br0" timeOffset="64499.3137">24483 11818 0,'17'-35'15,"-34"70"-15,34-88 0,-17 36 16,-17-1-16,-18 0 16,-1 18-16,-34 36 15,34 16-15,-34 37 16,52-36-16,1 35 15,17-53-15,17 18 16,18-35-16,1-18 16,34-36-16,-34 19 15,17-72 1,-36 54-16,1 0 0,-1 0 0,-17-1 16,18 19-16,0 17 15,17 53 1,-17 17-16,17 107 15,0-89-15,-17 18 16,17-1-16,-17 1 0,-1-18 16,1-17-16,-18 35 15,-18-53-15,-35-18 16,18-35-16,-18-18 0,-35-35 16,35 18-16,-53-71 15,71 53-15,-36-52 16,54-36-1,17 70-15,35-70 16,0 70-16</inkml:trace>
  <inkml:trace contextRef="#ctx0" brushRef="#br0" timeOffset="64710.874">24871 11024 0,'88'-35'16,"-176"70"-16,229-88 0,-18 36 16,-52-1-16,35 0 15,-71 18-15,0-17 16</inkml:trace>
  <inkml:trace contextRef="#ctx0" brushRef="#br0" timeOffset="64860.3848">25030 11148 0,'0'88'16,"0"-176"-16,17 229 0,36-71 16,-35-34-16,17-19 15,36 36-15,-36-35 16,18 0-16,-36-18 15,1 0-15</inkml:trace>
  <inkml:trace contextRef="#ctx0" brushRef="#br0" timeOffset="65227.5485">25488 11430 0,'0'0'0,"53"-35"16,-35-1-16,17-16 16,-17 34-16,17-53 15,-35 36-15,0 0 16,0 0-16,-18-36 15,18 53-15,-17 1 16,-1 17-16,0 0 0,1 53 16,-1-18-16,18 0 15,18 18-15,-1-18 0,36 54 16,-35-72-16,0 18 16,17-17-16,-17 17 15,34-17-15,-34-18 16,0 18-16,-18-36 15,17 0-15</inkml:trace>
  <inkml:trace contextRef="#ctx0" brushRef="#br0" timeOffset="65622.5497">25823 10971 0,'18'0'16,"35"-17"-16,17 17 15,-17-18 1,-35 18-16,35 0 16,-53 18-16,18 17 15,-18-17-15,0 52 16,0-34-16,0 34 15,0-17-15,17-18 16,-17 53-16,18-52 16,-18-19-16,17 19 0,-17-19 15,0 1 1,-17-36 0,-18 1-16,17-1 15,-53 18-15,54-18 16,-19 18-16,1 18 0,0-18 15,0 18-15,17-1 16,-17 19-16</inkml:trace>
  <inkml:trace contextRef="#ctx0" brushRef="#br0" timeOffset="66061.0907">27182 10742 0,'0'0'16,"-71"106"-16,53-18 0,-35 141 15,18-105-15,0 158 16,17-158-16,18 123 16,18-142-16,35 89 15,0-105 1,35 34-16,-35-70 16,35-18-16</inkml:trace>
  <inkml:trace contextRef="#ctx0" brushRef="#br0" timeOffset="66401.2984">27552 11359 0,'0'0'0,"88"-17"0,53-1 16,-53 18-16,159 0 15,-105 0-15,69 35 16,-123-17-16,-17 70 16,-71-35-16,-35 53 15,-18-35 1,-53 52-16,-35 18 16,88-88-16,18 0 15,17 0-15,0 0 0,36-18 16,70 36-16,-17-36 15,70-17 1,-71-18-16,36-18 16,-71 0-16,-35-17 15,-35 0-15</inkml:trace>
  <inkml:trace contextRef="#ctx0" brushRef="#br0" timeOffset="66556.5003">27817 11994 0,'70'-17'16,"-140"34"-16,211-52 0,0 0 16,-53 17-16,18 1 0,-36 17 15,71-36 1,-88 36-16,-17-17 0,-1-1 16</inkml:trace>
  <inkml:trace contextRef="#ctx0" brushRef="#br0" timeOffset="66770.8444">28822 10989 0,'0'0'0,"18"-18"0,87-17 15,-52 17-15,71 1 16,-71-1-16,17 1 16,-52-1-16</inkml:trace>
  <inkml:trace contextRef="#ctx0" brushRef="#br0" timeOffset="66968.4427">28963 10954 0,'0'0'0,"0"53"0,0-18 16,18 53-16,-18-53 16,17 18-16,1 36 15,0-37-15,-1-16 16,1-1-16,0-17 0,17 17 16,0-35-16,0 0 15,1 0-15,-1-18 16,-17 1-16</inkml:trace>
  <inkml:trace contextRef="#ctx0" brushRef="#br0" timeOffset="67324.6225">29404 11465 0,'53'-17'0,"-106"34"0,124-70 16,-18 0-16,-36 18 15,1 18-15,17-54 16,-35 36-16,0-53 16,0 70-16,-18-53 15,18 54-15,-35-36 16,18 53-16,-1 17 15,18 1-15,-18 70 16,18-35 0,18 35-16,0-35 15,-1-17-15,18-1 0,1 0 16,34 18-16,-34-35 16,-19-18-16,18 17 0,1-34 15</inkml:trace>
  <inkml:trace contextRef="#ctx0" brushRef="#br0" timeOffset="67679.348">29827 10971 0,'36'-35'0,"-72"70"0,107-70 15,-53 35-15,17 0 16,-18 18-16,19-1 15,-19-17-15,1 18 16,0 0 0,-18-1-1,0 54-15,0-36 16,0 0-16,17 18 0,-17-17 16,18 52-16,0-35 15,-1 17 1,1-52-16,-18 17 15,0-17-15,0-1 16,-18-17-16,1 0 16,-19-17-16,19 17 15,-54 0-15,53 0 16,-34 0 0,34 0-16</inkml:trace>
  <inkml:trace contextRef="#ctx0" brushRef="#br0" timeOffset="68242.6591">30304 10901 0,'0'0'0,"-18"-35"0,0 17 16,18-17-16,0 17 0,0 0 15,18 18 1,17 18-1,1 0-15,34 105 16,-35-52-16,54 123 16,-54-88-16,53 123 15,-70-106-15,17 107 16,-17-107-16,-18-17 16,0-18-16,-18 18 0,-53 53 15,18-89-15,-70 36 16,52-53-16,1-18 15,-89 36 1</inkml:trace>
  <inkml:trace contextRef="#ctx0" brushRef="#br0" timeOffset="71223.3283">15822 14993 0,'18'88'16,"-1"-35"-16,1 88 15,-18-53-15,18 71 16,-18-71-16,0-17 16,17 35-1,1-89-15,-18 19 0,35-36 16,-17-18-1</inkml:trace>
  <inkml:trace contextRef="#ctx0" brushRef="#br0" timeOffset="71595.4774">15963 14940 0,'88'0'16,"-176"0"-16,229 18 0,0-18 16,-70 17-16,17-17 0,-17 0 15,70 0-15,-71 0 16,1 36-16,-36-19 16,1 89-1,-19-35-15,-17-1 0,0 1 16,0-1-16,-17 89 15,17-88-15,-18 52 16,18-70-16,-18 0 0,-35 18 16,36-36-1,-72 0-15,37-35 16,-1 0-16,0 0 16,0 0-16,0-18 0,-71 1 15,54-1-15,-1 1 16,54 17-16,-1 0 15</inkml:trace>
  <inkml:trace contextRef="#ctx0" brushRef="#br0" timeOffset="72056.7159">16898 15540 0,'0'0'15,"18"18"-15,17-18 16,53 0 0,-17 0-16,-18 0 0,70 0 15,-88-18-15,54 0 16,-54 1-16,-17-1 15,-1 0-15,-34 1 16,-19-19-16,19 19 16,-19 17-16,1-18 0,17 18 15,1-18 1,52 18-16,36 0 16,17 0-1,-35 0-15,53 18 16,-71 0-16,18 17 15,-36-17-15,-34 35 16,-1-36-16,0 1 16,-52 17-1,17-17-15,18-1 16,17 1-16,-17 0 0,17-1 0,18 1 16</inkml:trace>
  <inkml:trace contextRef="#ctx0" brushRef="#br0" timeOffset="72518.5791">17992 15258 0,'0'0'0,"-18"0"0,18 17 16,0 1-16,18 35 0,17 70 15,-17-70-15,-1 18 16,19 52-16,-19-70 15,18 35-15,-17-70 16,17-18 0,-17-18-16,-18-17 15</inkml:trace>
  <inkml:trace contextRef="#ctx0" brushRef="#br0" timeOffset="72874.3521">18045 15187 0,'0'0'16,"35"-35"-16,-17 17 0,17 18 0,71-17 16,-36 17-16,107-18 15,-89 18-15,-18 0 16,-17 0-16,0 18 0,18 34 16,-36 1-1,-17 53-15,-18-35 16,-36 70-16,19-71 15,-1 54-15,0-54 16,-17 19 0,35-54-16,-17-17 15,-1-1-15,18 1 0,-35-18 16,17 0-16,0 0 16,-17 0-16,17-18 0,-35 1 15,18 17 1,0-18-16,-18 18 15,35 0-15,1 0 0</inkml:trace>
  <inkml:trace contextRef="#ctx0" brushRef="#br0" timeOffset="73146.3327">18909 15663 0,'0'0'16,"70"-17"-16,-34 17 0,52-18 15,-53 0-15,53 1 16,-35 17-16,0-18 16,-17 18-16,-19-17 15</inkml:trace>
  <inkml:trace contextRef="#ctx0" brushRef="#br0" timeOffset="73369.2896">19279 15399 0,'0'0'0,"53"0"16,-35 0-16,17 17 0,0-17 16,1 18-16,-1 0 15,18-1-15,-53 19 16,18-1 0,-36 0-16,0-17 0,-35 35 15,36-36-15,-36 1 16,35 0-16,1-1 15,34 1 1,18-18-16</inkml:trace>
  <inkml:trace contextRef="#ctx0" brushRef="#br0" timeOffset="73601.7384">19756 15328 0,'17'124'0,"-34"-248"0,52 301 16,-18-54-16,-17-52 16,36 34-1,-19-52-15,-17-35 0,36 17 16,-19-35-16,1-17 15</inkml:trace>
  <inkml:trace contextRef="#ctx0" brushRef="#br0" timeOffset="73964.6278">19738 15117 0,'0'0'0,"70"17"16,-17 1-16,18-1 0,70 1 16,-53 0-16,106-1 15,-123-17-15,70 18 16,-88 0-16,0 52 16,-53-35-1,17 18-15,-34 18 0,17-18 16,-35 17-16,17 1 0,-17 52 15,17-70-15,0 36 16,1-54-16,-1 0 16,18-17-16,-18-18 15,1 0-15,-1 0 16,0 0-16,-17 0 16,-35-18-16,34 18 15,-52 0-15,53 0 16,0 0-16</inkml:trace>
  <inkml:trace contextRef="#ctx0" brushRef="#br0" timeOffset="74228.9997">20690 15681 0,'18'0'16,"-36"0"-16,54 0 15,52 0-15,-35 0 16,70-18-16,-70 18 16,35-17-16,-70-1 15,17 0-15,-35 1 16,-17-18-1</inkml:trace>
  <inkml:trace contextRef="#ctx0" brushRef="#br0" timeOffset="74397.259">21131 15505 0,'-35'-36'0,"35"19"16,35 70-16,-70-124 0,70 71 15,1 0-15,-1 0 16,106 35 0,-53 18-1,-17 18-15,-36-18 16,-35-36-16,0 36 15,-18-35-15,-34 17 16,16-17 0,-52-1-16,35-17 15,0 18-15</inkml:trace>
  <inkml:trace contextRef="#ctx0" brushRef="#br0" timeOffset="74952.5598">15081 15522 0,'36'18'16,"-1"-18"-16,71-18 15,-53 1 1,35-19-16,-35 19 16,35-1-16,-70 18 15,17 0-15</inkml:trace>
  <inkml:trace contextRef="#ctx0" brushRef="#br0" timeOffset="75161.0057">15399 15381 0,'0'0'0,"-18"0"0,36 0 16,17 18 0,18-1-1,-18 1-15,18-18 0,18 18 16,-36-18-16,0 17 15,-35 1 1,-17 0 0,-1-1-16,-53 19 15,19-1-15,16-18 0,1 1 16</inkml:trace>
  <inkml:trace contextRef="#ctx0" brushRef="#br0" timeOffset="80153.6857">14129 14993 0,'0'18'63,"17"52"-63,1-17 15,0 106-15,-1-71 16,1 71-16,-18-71 16,0-17-16,0-18 15,0-1-15,18 1 16,-18-70 0,0-36-1,0 18-15,0-71 16,0 53-16,17-53 15,1 53-15,0-70 16,-18 70-16,17 0 16,-17-53-1,0 88-15,18-17 0,-18 53 32,17 35-17,1-1-15,-18 1 0,18 0 16,-1 71-16,1-71 15,0-18-15,-1 18 0,1-18 16,17 18-16,-35-35 16,0-1-16,0 1 15,-17-18-15</inkml:trace>
  <inkml:trace contextRef="#ctx0" brushRef="#br0" timeOffset="80292.9601">14235 15558 0,'53'-18'16,"-18"18"-16,18-18 15,-18 1-15,-17-1 16,-1 18-16</inkml:trace>
  <inkml:trace contextRef="#ctx0" brushRef="#br0" timeOffset="82379.2337">14429 14746 0,'0'-18'0,"17"18"31,19-17-15,-1 17-16,18-18 15,-36 1-15,1 17 16,0 0-16</inkml:trace>
  <inkml:trace contextRef="#ctx0" brushRef="#br0" timeOffset="82561.9144">14482 14764 0,'0'35'16,"0"-70"-16,0 105 0,17-52 0,-17 35 16,0-35-16,0 17 15,0-18-15,18 1 16,-18 0-16,17-1 16</inkml:trace>
  <inkml:trace contextRef="#ctx0" brushRef="#br0" timeOffset="82827.6638">14587 14905 0,'0'0'0,"0"18"0,18 17 15,0-35-15,17 0 16,0 0-16,-17 0 15,35-18-15,-36 1 16,1-19 0,-18 19-16,0-19 0,-35 1 15,17 0-15,-35 17 16,36 0-16,-36 36 16,35-18-16,18 18 15,-18-1-15,36 1 0</inkml:trace>
  <inkml:trace contextRef="#ctx0" brushRef="#br0" timeOffset="83268.0271">14817 14640 0,'17'-17'16,"-17"-1"-16,18 18 0,17-18 15,-17 1 1,0-1-16,17 18 15,0 18 1,-35 17 0,0 0-1,0-17-15,18 52 16,-18-34-16,0 34 16,17-52-16,-17 17 0,0-17 15,18 17-15,-18-17 16,-18-36 15,-17 1-15,17 17-16,-17 0 0,18 0 15</inkml:trace>
  <inkml:trace contextRef="#ctx0" brushRef="#br0" timeOffset="83713.7503">14552 14781 0,'0'18'15,"0"0"1,0-1-16,-18 1 16,18 17-1,0-17-15,0 17 16,0-17-16</inkml:trace>
  <inkml:trace contextRef="#ctx0" brushRef="#br0" timeOffset="84062.5119">13529 15346 0,'53'-18'0,"-35"1"16,52-1-16,-52 18 16,17-18-16</inkml:trace>
  <inkml:trace contextRef="#ctx0" brushRef="#br0" timeOffset="84196.3015">13511 15522 0,'0'0'0,"36"18"0,34-18 16,-34 0 0,16-18-16,-16 1 15,-19 17-15</inkml:trace>
  <inkml:trace contextRef="#ctx0" brushRef="#br0" timeOffset="84653.0536">12488 15169 0,'0'0'0,"18"36"16,0-19-16,52 54 15,36 35 1,-53-71-16,35 71 15,-53-71-15,18 71 16,-35-71-16,0 1 0,-1 34 16,-17-52-16,0-1 15,-17 1-15</inkml:trace>
  <inkml:trace contextRef="#ctx0" brushRef="#br0" timeOffset="84854.5295">12823 15258 0,'0'0'16,"-35"88"-16,18-35 0,-54 70 16,36-52-1,-1-1-15,1 1 0,18-1 16,-1 1-16,0-18 15,18 0-15,0-18 0</inkml:trace>
  <inkml:trace contextRef="#ctx0" brushRef="#br0" timeOffset="87584.067">8520 3969 0,'-18'0'0,"36"0"31,-1 0-31,19-18 16,69 0 0,-52 1-16,71-54 0,-54 54 15,71-54 1,-70 36-16,35-18 16,-71 35-16,18 1 15,-53-1-15,-18 18 16</inkml:trace>
  <inkml:trace contextRef="#ctx0" brushRef="#br0" timeOffset="87914.5816">8784 3528 0,'0'-18'15,"18"1"-15,-36 34 32,-52 54-17,34-18 1,-69 35-16,69-18 16,-70 36-16,71-71 15,-53 54 1,70-54-16,-17 18 15,53-35-15,35-1 16,-1 1-16,90-18 16,-72 17-16,18-17 0,-17 0 15,52 18 1,-70 0-16</inkml:trace>
  <inkml:trace contextRef="#ctx0" brushRef="#br0" timeOffset="91131.4096">5521 14676 0,'0'-18'0,"-18"-17"15,1 35-15,-19-18 16,1 18-16,0 0 15,-71 53-15,53-18 16,-53 71-16,71-53 16,-36 88-1,54-70-15,17 52 16,0-88-16,17 18 0,36 0 16,71-35-1,-54-71 1,-34 18-16,34-36 15,-52 18-15,-18 18 16,18-18-16,-18 0 16,-18 0-16,18 18 0,-18-53 15,1 70-15,-1-17 16,0 35-16,18 17 16,18 54-1,0 0-15,35 34 16,-18-52-16,0-17 0,53 34 15,-52-35-15,34 1 16,-52-36-16,-1 0 16</inkml:trace>
  <inkml:trace contextRef="#ctx0" brushRef="#br0" timeOffset="91425.9017">5662 14164 0,'0'0'0,"18"-18"15,-1 18-15,19 0 16,-19-17-16,36 17 16,-18-18-16,-17 18 15,0 0-15,-1-18 0,-17 1 32</inkml:trace>
  <inkml:trace contextRef="#ctx0" brushRef="#br0" timeOffset="91594.4319">5733 14111 0,'0'0'0,"0"35"0,17 36 16,1-18-16,0 17 15,-1-17 1,-17-17-16,35 34 16,-35-52-16,18-1 15,0 1-15,-1-18 0,1 0 0,0 0 16,17-18-16</inkml:trace>
  <inkml:trace contextRef="#ctx0" brushRef="#br0" timeOffset="91854.4577">6033 14305 0,'0'0'0,"0"35"15,0 1-15,0-19 0,17 19 16,-17-19-16,35 1 15,-17-18-15,35 0 16,-35-18-16,-1 1 16,19-36-16,-36 17 15,0 1-15,0 0 16,-36 17 0,19 1-16,-19-1 15,19 18-15,-1-18 16,0 18-16,18-17 15,18 17-15</inkml:trace>
  <inkml:trace contextRef="#ctx0" brushRef="#br0" timeOffset="92160.8039">6209 14041 0,'18'-18'31,"17"18"-16,0 0-15,18-18 16,-35 18-16,17 0 16,-17 18-16,17 17 15,-35-17-15,17 52 16,-17-34-16,18 70 16,0-71-16,-1 53 15,1-70-15,17 35 16,-17-36-16,-18 1 15,18-18-15,-36 0 16,0 0 0,-35 0-16,0 17 15,-52 19-15,52-19 16</inkml:trace>
  <inkml:trace contextRef="#ctx0" brushRef="#br0" timeOffset="99140.6504">5433 16245 0,'17'142'16,"-34"-284"-16,52 372 0,-17-54 15,-1-70-15,1 53 16,-18-106-16,0 17 16,0-52-16,0-36 15,0-52 1,0-1-16,-18-88 15,18 89-15,0-89 16,0 71-16,0 0 0,18-71 16,0 88-16,-1-17 15,1 70 1,17 36-16,-17 17 16,17 18-16,-17 36 0,35 105 15,-36-71-15,19 106 16,-1-140-16,-18-1 15,19-35-15,-1 0 0,0-1 16,-17-34 0,0-18-16</inkml:trace>
  <inkml:trace contextRef="#ctx0" brushRef="#br0" timeOffset="99295.7456">5539 16722 0,'0'0'16,"35"0"-16,-17 0 0,17 0 15,-18-18-15,54-17 16,-36 17-16</inkml:trace>
  <inkml:trace contextRef="#ctx0" brushRef="#br0" timeOffset="99518.5316">5874 15910 0,'53'-35'15,"-18"17"-15,0 1 0,18-1 16,-18 0-16,1 1 0,-1-1 16,-17 1-16,-18-1 15</inkml:trace>
  <inkml:trace contextRef="#ctx0" brushRef="#br0" timeOffset="99680.675">6033 15857 0,'0'0'16,"0"89"-16,17-54 0,1 53 16,-1-53-16,1 18 15,0-53-15,-1 18 16,1-18-16,0 0 0,17 0 16</inkml:trace>
  <inkml:trace contextRef="#ctx0" brushRef="#br0" timeOffset="99941.1106">6297 16034 0,'0'53'0,"0"-106"0,0 141 16,18-53-16,-1-17 0,19 17 15,-1-35-15,35 0 16,-34-17-1,-19-1-15,1 0 0,17-17 16,-35-18 0,0 18-16,-17 17 0,-19-35 15,-17 18 1,36 35-16,-18-18 16,17 18-16,18-17 15</inkml:trace>
  <inkml:trace contextRef="#ctx0" brushRef="#br0" timeOffset="100263.8831">6579 15769 0,'0'0'16,"0"-17"-16,18 17 0,17-18 15,1 0-15,-19 18 16,36-17-16,-18 17 15,1-18-15,-19 18 16,1 18-16,0-1 16,-18 19-16,17-1 0,18 35 15,-35-17-15,36 35 16,-19-35-16,1 18 16,-18-53-16,0 35 15,0-36 1,-18-17-16,1 0 15,-36 0-15,35 0 16,-52 0 0,34 0-16,1 18 15</inkml:trace>
  <inkml:trace contextRef="#ctx0" brushRef="#br0" timeOffset="108422.3871">14411 16351 0,'0'18'47,"-18"-18"-47,18 18 31,0-36-15,0 0-1,18 1 1,-18-1-16,0 0 16,0 1-1,0 34 17,0 72-17,0-37-15,0 72 16,0-71-16,-18 88 15,18-70-15,-17 52 16,17-70-16,0 0 16,0-36-1,0 1-15,0-36 16,0 1 0</inkml:trace>
  <inkml:trace contextRef="#ctx0" brushRef="#br0" timeOffset="108721.1184">14129 16492 0,'-18'-17'15,"36"34"-15,-36-52 0,18 0 16,18 17-16,-1-17 15,19 17-15,-1-17 0,18-36 16,-18 54-16,-17-1 16,-1 1-16,19 17 15,-19 0-15,1 52 16,0-16-16,-1 34 16,1-17-16,-18-35 15,18 17-15,-1 0 0,1-17 16,-1 0-16,19-18 15</inkml:trace>
  <inkml:trace contextRef="#ctx0" brushRef="#br0" timeOffset="110251.4776">16140 14975 0,'0'-17'15,"17"17"17,-34-18-1,-1 18-15,0 0-16,-17 0 15,0 0 1,17 18-16,-17-18 0,-18 0 15,35-18-15,-35 18 16,36 0-16,17-17 16</inkml:trace>
  <inkml:trace contextRef="#ctx0" brushRef="#br0" timeOffset="111037.0714">15910 15840 0,'0'0'0,"0"-18"0,0 0 16,0 1 0,-17 17-1,17 17 1,0 1-1,17 0 1,-17-1-16,18 19 16,0-36-16,-1 17 0,1-17 15,-1 0-15</inkml:trace>
  <inkml:trace contextRef="#ctx0" brushRef="#br0" timeOffset="114772.7179">15663 16757 0,'0'0'0,"-17"0"15,-1 0 1,18-18-16,-18 18 15,36 0 17,17 0-32,-17 0 15,88 0 1,-53 0-16,17 0 0,213 0 16,-72-17-1,18-1 1,54 0-1,-125 18-15,195-35 16,-159 17-16,230-34 16,-195 34-16,212 0 15,-229 1-15,211 34 16,-247-17-16,159 36 16,-176-19-16,0 1 15,105 17-15,-17-35 16,-141 0-16,88 0 15,-141 0-15,35-35 16,-70 35-16,0-35 16,-36 35-16,-17-18 15</inkml:trace>
  <inkml:trace contextRef="#ctx0" brushRef="#br0" timeOffset="115069.3895">20743 16210 0,'0'0'0,"18"18"16,17-1-16,1 19 0,16-19 16,54 54-16,-53-36 15,88 18 1,-88-18-16,71 18 15,-89-35-15,0 0 0,-35 17 16,0-18-16,-35 1 16,-18 0-16,-17-1 0,-107 36 15,71-17-15,-70 34 16,88-35 0,-53 36-16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7:59.9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847 4163 0,'-18'0'0,"0"0"15,18 17 1,-17-17 0,34 0-1,19 18-15,-1-18 16,53 0-16,-53 0 16,1-18-16,17 18 0,17 0 15,-35 0-15,36-17 16,-36 17-1,-17 0-15,17 0 16,-35-18 0,0 1-16,-17-1 15</inkml:trace>
  <inkml:trace contextRef="#ctx0" brushRef="#br0" timeOffset="256.0238">1217 3828 0,'0'0'16,"18"17"0,17 1-1,-17-18-15,52 18 16,-17-1-16,-18 1 0,36 35 16,-53-36-16,-1 19 15,1 17-15,-18-18 0,0 0 16,-35 36-1,35-36-15,-53 18 16,17-18-16,1 0 16,17-17-16,1 0 15,17-1-15,-18 1 0</inkml:trace>
  <inkml:trace contextRef="#ctx0" brushRef="#br0" timeOffset="1974.9978">1005 6244 0,'0'0'0,"18"0"47,17 0-47,1 18 16,69-18-16,-69 0 16,70 0-1,-54-18-15,-16 18 0,-1-17 16,0 17-16,18-18 15,-35 18-15,17-18 16,-35 1-16</inkml:trace>
  <inkml:trace contextRef="#ctx0" brushRef="#br0" timeOffset="2235.54">1358 5980 0,'0'17'15,"18"1"1,17-18 0,0 18-16,1-18 0,-1 17 15,0 1-15,53 17 0,-52-17 16,-1-1-16,36 54 16,-54-36-16,-17 0 0,0 18 15,-17-17 1,-36 17-16,35-18 15,-17-18-15,-36 36 16,36-35-16,-71 70 16</inkml:trace>
  <inkml:trace contextRef="#ctx0" brushRef="#br0" timeOffset="415628.135">3739 8714 0,'0'-18'0,"-17"-17"16,-1 35-16,18-18 16,-17 0-16,-19 18 0,-17 0 15,18 18 1,-18 35-16,18-18 15,17 18-15,1 35 16,-1-52-16,18-1 0,18 35 16,-1-52-16,36 17 15,-18-35 1,36-17-16,-18-19 16,17-69-16,-34 52 15,-19 0-15,1-18 16,-18 18-16,0-105 15,-18 69-15,-35-87 16,18 88-16,0 0 0,-36-18 16,54 88-16,-1 18 15,0 35-15,18 71 16,18-18-16,0 1 16,-1 16-16,36 54 15,0-88-15,-18-18 16,54 53-16,-54-71 15,35 35-15,-34-52 16,17 17-16,-36-35 16,1 18-16,0-18 15</inkml:trace>
  <inkml:trace contextRef="#ctx0" brushRef="#br0" timeOffset="415949.8925">4110 8414 0,'18'0'15,"17"0"1,-18 0-16,54 17 16,-36 1-16,1 0 15,-1 17 1,0 18-16,-35-18 15,-18 18-15,1-35 16,-1 35-16,1-18 16,17-17-16,0 17 15,0-18-15,17 36 16,-17-35-16,53 0 16,-35-1-16,17-17 15,-17-17-15,-1-1 16,-17 0-16,-17 18 15</inkml:trace>
  <inkml:trace contextRef="#ctx0" brushRef="#br0" timeOffset="416097.0328">4163 8625 0,'70'18'15,"-140"-36"-15,176 54 0,-18-36 16,-53 0-16,18-18 0,0 0 15,-35 1-15</inkml:trace>
  <inkml:trace contextRef="#ctx0" brushRef="#br0" timeOffset="416339.4576">4463 7867 0,'17'-18'16,"-34"36"-16,52-53 0,35 17 16,-34 18-16,-1-18 15,36 18-15,-54 0 16,19 0-16,-19 0 15,-17-17-15</inkml:trace>
  <inkml:trace contextRef="#ctx0" brushRef="#br0" timeOffset="416562.2072">4621 7814 0,'0'18'16,"0"35"-1,0-18-15,0-17 0,-17 52 16,17-17-16,0-18 16,0-17-16,0 52 15,17-52-15,1 17 16,0-17-16,17 0 16,-17-18-16,17 0 15,-17-18-15</inkml:trace>
  <inkml:trace contextRef="#ctx0" brushRef="#br0" timeOffset="416955.8766">4833 8273 0,'18'0'32,"-1"-18"-17,19 0-15,-19-17 0,1-18 16,0 36-16,-1-36 16,1 17-1,-18-34-15,0 35 16,0 17-16,0 0 0,-18 1 15,18-1-15,-17 18 0,-1 0 16,0 0-16,18 35 16,-17 1-16,17 34 15,0-52 1,0 17-16,17 0 0,19 53 16,16-70-1,-16 0 1,-19-18-16,1-18 15</inkml:trace>
  <inkml:trace contextRef="#ctx0" brushRef="#br0" timeOffset="417278.5806">5098 7867 0,'17'0'15,"-34"0"-15,52 0 16,0 0-16,-17 0 15,-1 0-15,19 0 0,-19 18 16,1-1 0,-18 19-1,0-19-15,18 36 16,-18-18-16,0 36 16,17-36-16,-17 0 15,0 1-15,0-1 16,-17-17-1,-1-1-15,0-17 16,1 0 0,17-17-16,-18 17 15,18-18-15,-18 18 16</inkml:trace>
  <inkml:trace contextRef="#ctx0" brushRef="#br0" timeOffset="417599.5556">5644 8343 0,'0'0'0,"18"0"0,0-17 15,52 17-15,-34-18 16,-1 18-16,-18-18 15,-34 36 1</inkml:trace>
  <inkml:trace contextRef="#ctx0" brushRef="#br0" timeOffset="417734.414">5662 8520 0,'0'0'15,"71"-18"-15,-54 18 0,19-18 16,-19 18-16</inkml:trace>
  <inkml:trace contextRef="#ctx0" brushRef="#br0" timeOffset="418473.5446">7073 8484 0,'0'0'16,"-17"-53"-16,-19 36 0,19-1 15,-19 0-15,1 18 0,-35 18 16,17 17-16,0 36 15,17-18-15,19 53 16,17-53-16,53 35 16,-36-53-16,72 0 15,-37-35-15,1 0 16,0-17-16,0-19 16,35-52-16,-52 35 15,-19-52-15,-17 34 16,-17-88-16,-19 89 15,19-19-15,-19-16 16,-52-54-16,53 106 16,-18-18-16,18 107 15,17 87 1,71 159 0,35-123-1,18 0-15,-53-106 16,53 35-16,-53-53 15,0-17-15,35 17 16,-53-17-16</inkml:trace>
  <inkml:trace contextRef="#ctx0" brushRef="#br0" timeOffset="418818.4765">7585 8396 0,'0'0'15,"-53"53"-15,18-18 16,-18 71-16,35-71 16,18 18-16,0 36 15,35-72-15,36 18 16,-36-17-16,53-36 16,-52 1-16,16-36 15,-34 35-15,-18-52 16,0 17-16,-18 18 15,1-1-15,-18 19 0,-1-19 16,19 36-16,-1 0 16,18 18-16,18 35 15,-1-35 1,36 17-16,-18-18 16,36 1-16,-18-18 15,-18 0-15,18-18 16,-35 1-16</inkml:trace>
  <inkml:trace contextRef="#ctx0" brushRef="#br0" timeOffset="419025.0182">7849 7708 0,'18'-35'15,"-36"70"-15,54-88 16,17 18 0,-36 17-16,18 1 0,1 17 15,-19-18-15,1 18 0,0 0 16,-1 18-16</inkml:trace>
  <inkml:trace contextRef="#ctx0" brushRef="#br0" timeOffset="419186.9475">7973 7743 0,'0'0'0,"0"36"0,0 52 16,17-53-16,-17 18 15,18 0 1,0-35-16,17 17 0,-17-17 16,17-1-1,-17-17-15,-1 0 0,1-17 16</inkml:trace>
  <inkml:trace contextRef="#ctx0" brushRef="#br0" timeOffset="419541.9167">8202 8079 0,'0'0'16,"0"17"-16,18-34 15,-1 17-15,1-18 16,0 0-16,-1-17 0,1 17 16,17-52-16,-35 35 15,18-54-15,-18 54 16,0 0-16,-35-36 16,35 54-16,-36-19 15,36 54 1,0 35-1,0-18-15,0 53 16,18-52-16,17 34 16,-17-34-16,-1-19 15,36 36-15,-35-53 16,35 0-16,-35-18 16,-18 1-1</inkml:trace>
  <inkml:trace contextRef="#ctx0" brushRef="#br0" timeOffset="419842.812">8484 7567 0,'0'0'15,"18"-35"-15,0 35 16,-1 0-16,1 0 0,17 17 16,-17 1-16,-1 17 15,1-17-15,17 17 16,-35 1-16,36 34 15,-36-35-15,17 36 16,1-36-16,-18 1 16,0-1-16,0-18 15,0 1-15,0 0 16,-18-18 0,-17-18-1,0 18-15,-18-18 16,18 18-16,-18 0 15,35 18-15,0 17 16</inkml:trace>
  <inkml:trace contextRef="#ctx0" brushRef="#br0" timeOffset="420276.0114">9172 8343 0,'18'0'31,"35"-17"-15,53-1-16,-71 0 16,53 18-16,-53-17 15,54 17-15,-72-18 16,18 18-16,-35-18 16</inkml:trace>
  <inkml:trace contextRef="#ctx0" brushRef="#br0" timeOffset="420449.8751">9472 8079 0,'-35'70'0,"70"-140"0,-105 193 15,-1-17-15,36-53 16,-1 0-16,-16 35 16,52-70-16,-18 17 15,0-17-15,36-36 16</inkml:trace>
  <inkml:trace contextRef="#ctx0" brushRef="#br0" timeOffset="420610.2281">9190 8132 0,'0'0'15,"35"52"-15,-17-16 0,-1-1 16,54 53-16,-36-53 15,1 1-15,-1-1 0,53 18 16,-53-18-16,-17-17 16</inkml:trace>
  <inkml:trace contextRef="#ctx0" brushRef="#br0" timeOffset="422006.4074">10425 8290 0,'0'-53'16,"0"106"-16,-18-141 15,0 70-15,-17 1 0,-18-1 16,0 18-16,18 18 0,-53 70 15,52-53 1,-16 71-16,52-71 16,35 36-16,0-36 15,71-17-15,-53-18 16,70-18-16,-70 1 16,35-36-1,-52 17-15,-19-34 16,-17 52-16,0-17 15,-17 17-15,17 1 0,-36 34 16,19 19-16,17 16 16,0 19-16,0 0 0,0 17 15,17 88-15,1-88 16,0 36-16,-18-89 16,0 0-16,0 1 0,-18-1 15,-35-17 1,18-18-16,0 0 0,-71-36 15,53 1-15,18 0 16,-36-53-16,36 35 16,17-36-16,18 37 15,0-1-15</inkml:trace>
  <inkml:trace contextRef="#ctx0" brushRef="#br0" timeOffset="422640.7122">10724 7479 0,'0'0'0,"18"0"16,17-18-1,1 18-15,17-17 16,-18 17-16,0 0 0,-17 0 16,-1 0-16,-34 17 31,-36-17-15,35 0-16,1 18 0,-19-18 15,19 18-15,-1 17 16,18 0-16,0 36 15,18-36-15,-18 18 16,17-18-16,36 36 16,-35-36-16,-1-17 0,19 17 15,-19-17-15,1-1 16</inkml:trace>
  <inkml:trace contextRef="#ctx0" brushRef="#br0" timeOffset="422969.7979">11113 7920 0,'0'0'16,"17"0"-16,1-18 16,-1 1-16,19-36 15,-19 17-15,1-34 16,0 35-16,-18-36 15,-18 53-15,0-35 16,1 36-16,17-1 16,-36 18-16,19 18 15,17-1-15,-18 19 0,18-1 16,0 36-16,18-36 16,17 35-16,0-34 15,18 17-15,-35-36 16,35 1-1,-18-18-15,-17-18 16</inkml:trace>
  <inkml:trace contextRef="#ctx0" brushRef="#br0" timeOffset="423283.9901">11412 7514 0,'0'0'15,"36"0"-15,-19 0 0,19 0 16,-19 18-16,1-18 16,-1 0-16,1 17 15,0 1-15,-18 0 16,0 17-16,0 18 16,17-18-16,-17 53 15,0-52-15,18-1 16,0 18-16,-18-35 15,0 17-15,-18-35 16,18 17-16,-18-17 16,-35 0-16,36-17 15,-18 17-15,17-18 16,-17 1 0</inkml:trace>
  <inkml:trace contextRef="#ctx0" brushRef="#br0" timeOffset="423791.8226">12030 7461 0,'0'18'0,"0"35"16,0-18-1,0 18 1,-18-35-16,18 35 16,0-36-16</inkml:trace>
  <inkml:trace contextRef="#ctx0" brushRef="#br0" timeOffset="424275.1926">12435 7779 0,'0'0'15,"-17"35"-15,-1 0 0,1 71 16,-1-35-16,18-1 15,-18 89-15,18-88 16,36 34-16,-19-52 16,18 0-16,1-17 15,-1-1-15,36-18 16,-36-17-16,0 0 16</inkml:trace>
  <inkml:trace contextRef="#ctx0" brushRef="#br0" timeOffset="424569.6276">12788 8008 0,'0'0'16,"53"0"-16,0 0 0,35 35 16,-35-17-16,-18 0 15,36 35-15,-53-18 16,-1-18-16,-17 19 0,-17-1 15,-36 53-15,17-35 16,-16 18-16,52-36 16,-18 0-16,36 1 0,-18-19 15,52 18 1,-16-17-16,34-18 16,-34 0-16,-19 0 15,1 0-15,-1-18 0,-17 1 16,0-1-16</inkml:trace>
  <inkml:trace contextRef="#ctx0" brushRef="#br0" timeOffset="424714.6216">12894 8361 0,'0'0'0,"0"-18"0,35 18 16,-17-17-16,70 17 15,-53 0-15,1 0 16,17 0-16,-18 0 15,0-18-15</inkml:trace>
  <inkml:trace contextRef="#ctx0" brushRef="#br0" timeOffset="425242.2026">13529 7585 0,'18'0'31,"35"17"-31,-36-17 15,36-17-15,-35 17 16,-1 0 0,1 0-16</inkml:trace>
  <inkml:trace contextRef="#ctx0" brushRef="#br0" timeOffset="425447.7122">13564 7638 0,'0'53'16,"0"-106"-16,0 123 0,18 1 16,-18-54-16,0 19 15,18-19-15,-18 1 0,17 0 0,1-1 16,17 19 0,0-36-16,-17 17 15,17-17 1,-17-17-16</inkml:trace>
  <inkml:trace contextRef="#ctx0" brushRef="#br0" timeOffset="425826.9043">13864 8008 0,'0'0'16,"18"0"-16,-1 0 0,19-18 16,-19 1-16,1-1 0,17-17 15,-35 17-15,18-35 16,-18 18 0,0-36-16,0 54 15,0-18-15,-18-1 16,18 1-16,-35 0 15,35 17-15,-18 18 0,1 0 16,17 18-16,-18-1 0,18 72 16,0-54-1,0 18-15,18 0 0,-1 17 16,1-34-16,0-1 16,-1-18-16,1 1 0,17 0 15,-17-18 1,-1 0-16,1-18 0,0 0 15</inkml:trace>
  <inkml:trace contextRef="#ctx0" brushRef="#br0" timeOffset="426655.0676">14164 7673 0,'0'18'15,"18"-18"-15,-18 17 16,17 1 0,1-18-16,0 0 15,-1 0-15,1 0 16,0 0-16,-18 17 31,0 1-15,0 0-1,-18-18 64,0 0-64,1 0-15,-1 0 16,18-18-1,0 0 17,0 1-17,18 17 79,-1 0-78,1 0-16,0 0 15,-18-18-15,17 18 16,1 0 0,-1 0-16,-17 18 46,0-1-30,0 1 0,0 0-16,0 35 15,0-18-15,18 36 16,-18-36-16,18 18 16,-18-18-16,0 0 15,0-17-15,-18 0 16,0-18-16,1 0 15,-1-18-15,-17 0 16,17 1-16,-35-1 16,36 18-16,-1-18 15,18 36 1,0 0 0</inkml:trace>
  <inkml:trace contextRef="#ctx0" brushRef="#br0" timeOffset="427015.9402">14429 7532 0,'0'0'16,"0"-53"-16,-18 53 0,18-18 15,18 18-15,17 53 16,-17-18-16,52 71 16,-35-53-16,1 18 15,-1 17-15,0-17 16,18 105-16,-35-88 16,17 71-16,-35-71 15,-18 36-15,1-54 16,-36 18-16,18-52 15,-36 34 1,36-52-16,-53 35 16,52-36-16,19 1 0,-36 0 15,35-18-15,0 0 16</inkml:trace>
  <inkml:trace contextRef="#ctx0" brushRef="#br0" timeOffset="428335.0853">3616 10583 0,'-71'18'15,"19"17"-15,-19 71 16,36-35-16,-1 52 15,36-70-15,18 53 16,0-88-16,70 17 16,-35-35-1,53-53-15,-53 0 16,35-71-16,-53 36 16,0-70-16,-17 69 15,-36-105-15,-17 88 16,-36-70-1,36 88-15,-53-18 16,70 88-16,-17 18 16,17 159-16,36 53 15,35 17 1,35-17 0,-35-124-16,71 53 15,-72-88-15,54 35 16,-70-70-16,-1 0 0,0-1 15</inkml:trace>
  <inkml:trace contextRef="#ctx0" brushRef="#br0" timeOffset="428724.6006">4110 10283 0,'18'159'15,"-36"-318"-15,53 389 0,-35-142 16,35 71-16,1-89 16,17 36-1,-36-71-15,36 18 16,-35-53-16,17 18 16,-17-36-16,-1-35 15,-17 0-15,0 18 0,0-35 16,0 52-16,18 0 15,-18 36 1,35 17-16,-17 1 16,35-1-16,-18-18 15,0-17-15,18 0 16,18 0 0,-53-35-16,-1-18 0,-17 18 15,0-53 1,-17 35-16,-36-53 15,17 53-15,1-53 16,35 71-16</inkml:trace>
  <inkml:trace contextRef="#ctx0" brushRef="#br0" timeOffset="428934.763">4921 9807 0,'0'0'16,"71"0"-16,-36 0 0,-17 0 16,17 0-16,-35 18 15,0 0 1</inkml:trace>
  <inkml:trace contextRef="#ctx0" brushRef="#br0" timeOffset="429091.4816">4974 10001 0,'0'0'16,"0"71"-16,0-18 0,0 17 15,18-34-15,-1-19 0,1 1 16,17-1-16,-17 1 15,17-18-15,-17 0 0</inkml:trace>
  <inkml:trace contextRef="#ctx0" brushRef="#br0" timeOffset="429413.7873">5239 10283 0,'17'0'0,"1"-17"16,0-18-16,-1-1 15,19-17-15,-36 18 16,17-35-16,-17-19 16,0 54-16,0 0 15,-35-18-15,17 35 16,18 1-16,0 34 15,0 54 1,18 17-16,0-35 16,17 17-16,0-34 15,18 17-15,-35-36 16,17 1-16,-17-36 16</inkml:trace>
  <inkml:trace contextRef="#ctx0" brushRef="#br0" timeOffset="429741.6515">5539 9790 0,'0'0'16,"17"-18"-16,1 18 16,0 0-16,-1 0 15,1 0-15,-1 0 0,-17 18 16,36-1-16,-36 19 15,17 16 1,-17-16-16,18 34 16,-18-34-16,18-1 15,-18 18-15,17 0 16,-17-18 0,0-17-16,0-1 0,0 1 15,-17-18 1,-19 0-16,19-18 15,-1 18-15,0-17 0,1 17 16,-1 0-16,1 0 16,-1 17-1</inkml:trace>
  <inkml:trace contextRef="#ctx0" brushRef="#br0" timeOffset="430702.2883">6138 10283 0,'0'0'0,"18"0"15,17-17-15,-17 17 16,35-18 0,-18 1-16,0 17 15,1 0-15,-1 0 0,0 0 16,-17 0-16,-18 17 15</inkml:trace>
  <inkml:trace contextRef="#ctx0" brushRef="#br0" timeOffset="430842.4091">6174 10495 0,'53'35'0,"-106"-70"0,141 70 15,-18-17 1,-34-36-16,-1 18 0,18 0 15,-18-17 1</inkml:trace>
  <inkml:trace contextRef="#ctx0" brushRef="#br0" timeOffset="432233.2927">7708 10478 0,'0'0'0,"-35"-18"0,-36-17 16,36 35-16,-71 0 15,71 17 1,-18 1-16,-17 70 16,17 0-16,35-52 15,36 52 1,-1-71-16,19 1 0,52 0 16,-18-18-16,36-53 15,-53 17-15,0-16 16,0-72-16,-36 54 15,1-72 1,-18 72-16,-35-89 0,0 89 16,17-1-16,-35-35 15,35 71-15,-17 17 16,35 36-16,0 105 16,0-52-16,35 141 15,-17-107-15,17-16 16,18-1-16,0-18 15,18-17-15,-18 0 0,70 0 16,-70-35-16,-18-18 16</inkml:trace>
  <inkml:trace contextRef="#ctx0" brushRef="#br0" timeOffset="432550.5476">8132 10213 0,'52'0'16,"-104"0"-16,175 18 15,-88-18-15,1 0 0,16 35 16,-52-18-16,18 1 16,-18 53-16,-18-36 15,-17 36 1,18-36-16,17 0 0,-18 18 15,18-35-15,18 17 16,-1-17-16,1-1 16,52 1-16,-52-18 15,35 17 1,-18-17-16,-17 0 0,-18-17 16,-18 17-1,1-18-15</inkml:trace>
  <inkml:trace contextRef="#ctx0" brushRef="#br0" timeOffset="432694.7269">8237 10548 0,'36'-18'0,"-1"18"0,0-17 16,-17 17-16,17 0 16,-17 0-16,17 0 15,-17 0-15,-1 0 0,1-18 16,0 18-16</inkml:trace>
  <inkml:trace contextRef="#ctx0" brushRef="#br0" timeOffset="433195.326">8555 9772 0,'18'0'31,"-1"0"-31,36 0 16,-18-18-16,1 18 16,17-17-16,-36 17 15,1 0-15,-36 0 16</inkml:trace>
  <inkml:trace contextRef="#ctx0" brushRef="#br0" timeOffset="433500.5242">8573 9701 0,'0'36'31,"0"-19"-31,0 36 16,0-17-16,0-1 0,17 53 15,-17-53-15,18 36 16,-1-36-16,-17-17 16,36 17-16,-19-17 15,1-18-15,17 17 16,-17-17-16,17-17 15,-17 17 1,-18-18-16,17 18 16</inkml:trace>
  <inkml:trace contextRef="#ctx0" brushRef="#br0" timeOffset="433845.7693">8961 10142 0,'17'0'16,"18"-17"0,-17-1-16,17-35 15,-17 36 1,-18-19-16,18-17 15,-18 36-15,0-54 16,-18 36-16,0 17 0,18-17 16,-35 0-1,17 35-15,1 17 0,17 1 16,-18 70 0,36-53-16,-18 18 0,35-17 15,18 34-15,-35-35 16,35 1-16,-36-36 15,19 0 1,-19 0-16</inkml:trace>
  <inkml:trace contextRef="#ctx0" brushRef="#br0" timeOffset="434157.6544">9172 9737 0,'0'0'16,"18"-18"-16,0 0 0,17 18 15,-18 0-15,19 18 16,-19-18-16,19 18 16,-19-1-16,1 19 15,0-19-15,-18 54 16,17-36 0,-17 36-16,18-36 15,-18 0-15,0-17 0,17 17 16,-17-17-1,-17-18 1,-1 0 0,-17-18-16,0 18 15,35 18 17</inkml:trace>
  <inkml:trace contextRef="#ctx0" brushRef="#br0" timeOffset="434763.8997">9790 10619 0,'0'-18'32,"-18"0"-1</inkml:trace>
  <inkml:trace contextRef="#ctx0" brushRef="#br0" timeOffset="435463.7568">10724 10495 0,'-17'-53'0,"34"106"0,-52-123 16,0 70-16,-36-18 15,36 36-15,-53 35 16,53-18-16,-18 53 16,35-35-16,18-18 0,35 53 15,1-52 1,34 17-16,-17-53 16,35 0-16,-52-18 15,34-35-15,-35 18 16,-17-36-1,-18 36-15,-18-53 16,1 52-16,-1-16 16,0 34-16,1 36 15,17-1-15,0 18 16,17 54-16,1-54 16,17 0-16,1 0 0,34 18 15,-17-53 1,-18 18-16,1-18 0,17-18 15,-36 1-15</inkml:trace>
  <inkml:trace contextRef="#ctx0" brushRef="#br0" timeOffset="435665.1605">10883 9737 0,'18'-18'0,"-1"0"16,54 1-16,-53-1 15,52 0-15,-52 1 16,17 17-16,-17 0 16</inkml:trace>
  <inkml:trace contextRef="#ctx0" brushRef="#br0" timeOffset="435841.2891">11042 9701 0,'0'0'0,"0"36"0,0-1 16,0-17-16,0 17 0,0 0 16,18 36-16,-18-36 15,35 18 1,-17-35-16,17 17 15,-18-18-15,36-17 16</inkml:trace>
  <inkml:trace contextRef="#ctx0" brushRef="#br0" timeOffset="436154.7064">11342 10142 0,'0'0'0,"17"0"15,1 0-15,35-53 16,-18 18-16,-17 0 0,17 0 16,-17-1-16,-1 1 15,-17-53-15,0 53 16,-17-18-16,-18 17 16,-1-17-16,1 36 15,0 17-15,17 17 16,18 72-1,18-54-15,17 71 16,0-71-16,-17 0 16,52 36-16,-52-53 15,17 17-15,18-18 16,-35-17-16,0 0 0</inkml:trace>
  <inkml:trace contextRef="#ctx0" brushRef="#br0" timeOffset="436343.6686">11765 9966 0,'18'0'16,"17"0"-16,-17 0 15,17-18-15,-17 18 16,-1 0-16,-17-17 0,36 17 15</inkml:trace>
  <inkml:trace contextRef="#ctx0" brushRef="#br0" timeOffset="436548.7779">12083 9790 0,'0'0'0,"0"17"16,0 36-1,0-35-15,0 17 0,0 18 16,17-35-16,1 17 16,0-17-1</inkml:trace>
  <inkml:trace contextRef="#ctx0" brushRef="#br0" timeOffset="437144.0154">12277 9666 0,'0'0'15,"17"0"-15,1 0 47,0 0-31,-1 0 31,-17 18 15,18-18-46,17 0-16,-17 0 15,-1 0 1,1 0-16,-18 17 16,0 19-1,0-19-15,0 54 16,0-18 0,0-18-16,35 53 15,-17-52-15,0-1 0,-1 18 16,-17-36-16,0 1 15,-17-18 1,17-18 0,-18 18-16,0 0 0,-35-17 15,18 17-15,-18 0 16</inkml:trace>
  <inkml:trace contextRef="#ctx0" brushRef="#br0" timeOffset="440190.9038">10319 11254 0,'17'0'15,"1"0"1,17 0-16,89 0 16,-36 0-16,35 0 0,19-18 15,193-17 1,-124 17-16,1 0 0,0 1 0,211-18 16,-229 17-16,124 0 15,-213 18 1,-16 0-16</inkml:trace>
  <inkml:trace contextRef="#ctx0" brushRef="#br0" timeOffset="446603.0113">3792 12894 0,'-70'0'15,"35"18"-15,-36 35 16,36-18-1,-18 53-15,35-35 16,1 35-16,17-53 16,35 18-16,-18-35 15,54-18-15,-36-18 16,18-35-16,-18 18 16,18-35-16,18-54 0,-36 54 15,-17-72 1,-1 54-16,-34-53 15,-18 53-15,-36-35 16,36 70-16,-36-18 16,36 71-16,0 18 15,35 17-15,0 36 16,17 105-16,19-70 16,34 88-16,-35-106 15,18-17-15,71 34 16,-18-52-1,-53-35-15,-18-18 0,35 0 16,-34-18 0</inkml:trace>
  <inkml:trace contextRef="#ctx0" brushRef="#br0" timeOffset="446959.9416">4110 12206 0,'35'124'16,"-70"-248"-16,88 336 0,-36-124 0,19 0 15,-19 0-15,1 1 0,35 34 16,-35-88-16,17 18 16,-18-53-16,-17 0 15,0-17-15,18-1 16,0-17-16,-1-1 15,1 19-15,17-19 16,1 19-16,-1 17 0,-18 17 16,19 19-16,-19-19 0,-17 19 15,18 17-15,-18-18 16,-35 0-16,-1-17 16,-52 17-1,35-35-15,-17 18 16,35-36-16,17 0 15,18 1-15</inkml:trace>
  <inkml:trace contextRef="#ctx0" brushRef="#br0" timeOffset="447643.4518">4798 11977 0,'-18'0'16,"36"0"31,-1 0-47,1 17 15,35-17-15,-35 0 16,35 0-16,-18 0 16,0-17-16</inkml:trace>
  <inkml:trace contextRef="#ctx0" brushRef="#br0" timeOffset="447844.0261">4780 11994 0,'0'53'15,"0"-106"-15,0 124 0,18-18 16,-18-18-16,17 18 16,-17-35-16,18-1 0,0 36 15,-1-17-15,36-1 16,-35-17-1,35 17-15,-36-35 16</inkml:trace>
  <inkml:trace contextRef="#ctx0" brushRef="#br0" timeOffset="448137.2041">5098 12435 0,'0'0'0,"17"-17"15,-17-1 1,18-17-16,17-36 16,-35 36-16,18-53 15,-18 53-15,0-36 16,0 36-16,-18-1 16,1 19-16,-1 17 15,18 35-15,0-17 16,0 35-16,0 35 15,35 0-15,-17-35 16,17-35-16,0-1 0,18 19 16,-17-36-16,17-36 15,-36 19-15</inkml:trace>
  <inkml:trace contextRef="#ctx0" brushRef="#br0" timeOffset="448455.1443">5398 11871 0,'35'18'0,"-70"-36"0,105 53 16,-52-17-16,17 17 16,0-17-16,-35-1 0,18 19 15,0 17 1,-1-18-16,-17 0 0,0 36 15,0-18-15,-17 17 16,17-34-16,-18-19 16,18 1-16,-18-18 15,-17-35 17,35 17-32,-18 0 15,36 18 1,0 18-1</inkml:trace>
  <inkml:trace contextRef="#ctx0" brushRef="#br0" timeOffset="448687.3982">6156 12488 0,'18'0'16,"35"0"0,52 0-16,-52 18 15,-35-18 1</inkml:trace>
  <inkml:trace contextRef="#ctx0" brushRef="#br0" timeOffset="448830.2504">6174 12718 0,'0'0'16,"53"35"-16,-18-35 0,0 0 0,0 0 15,36 0 1,-36 0-16,-17 0 15</inkml:trace>
  <inkml:trace contextRef="#ctx0" brushRef="#br0" timeOffset="449488.9736">7497 12894 0,'0'0'16,"0"-18"-16,-18 18 0,-17 0 15,-1 0-15,-17 71 16,18-18-16,18 0 16,-19 70-1,36-70-15,18 18 0,0-36 16,17-17-16,53-1 16,-35-52-16,0 0 15,0-1-15,35-87 16,-53 52-16,-17 1 0,-1-89 15,-34-17 1,-1 88-16,-17-1 16,-89-140-1,54 158-15,35 89 16,35 35-16,0 106 16,17-53-16,36 123 15,-18-106 1,-17-17-16,35-18 0,53 36 15,-36-71-15,54 0 16,-71-53-16,35 0 16</inkml:trace>
  <inkml:trace contextRef="#ctx0" brushRef="#br0" timeOffset="449784.5261">8132 12629 0,'0'0'16,"52"0"-16,-16 0 0,87 0 16,-70 0-16,18 0 15,-18 18-15,-18-18 16,18 35-16,-53 1 16,0 52-1,-35-53-15,17 36 0,-70 52 16,70-70-16,-17 0 15,35-18-15,0 1 0,0-1 16,53 0-16,-36-17 16,36-18-16,35 0 15,-52-18-15,-1 18 0,-17-18 16,-1 1 0,-17-1-16</inkml:trace>
  <inkml:trace contextRef="#ctx0" brushRef="#br0" timeOffset="449931.7346">8308 13053 0,'35'0'15,"0"0"-15,1 0 16,52-18-16,-53 1 16,53-1-16,-52 0 15,-1 18-15</inkml:trace>
  <inkml:trace contextRef="#ctx0" brushRef="#br0" timeOffset="450150.7718">8784 12012 0,'53'0'16,"-18"0"-16,54-18 16,-37 1-16,1-1 0,18-17 15,-36 17-15,-35 1 16</inkml:trace>
  <inkml:trace contextRef="#ctx0" brushRef="#br0" timeOffset="450312.275">8943 12047 0,'18'71'0,"-36"-142"0,36 177 15,-1-35-15,1-36 16,-1 18 0,-17 0-16,18-35 15,17-1-15,-17-17 16</inkml:trace>
  <inkml:trace contextRef="#ctx0" brushRef="#br0" timeOffset="450634.6704">9225 12435 0,'0'0'15,"18"18"-15,-1-36 16,19-17-16,-1-18 15,-17 18-15,-1-18 16,-17-18 0,0 19-16,-17-37 0,-1 54 15,18 0-15,-18 0 0,1-1 16,-1 36 0,18 53-16,0 0 15,0 71-15,18-72 16,17 54-16,-17-53 15,35 0 1,-18-18-16,-18-35 0,1 18 16,35-18-16,-53-18 15,18-17-15</inkml:trace>
  <inkml:trace contextRef="#ctx0" brushRef="#br0" timeOffset="450962.8886">9525 11942 0,'0'0'0,"35"17"15,-17 1-15,0-18 0,34 17 16,-34 1-16,35-18 16,-18 18-16,-17-18 15,17 0-15,-17 0 16,-18 17-1,0 36 1,0 0-16,0-18 16,18 54-16,-1-54 15,1 36-15,-18-54 16,17 36-16,-17-35 16,-17-18-1,-1 0-15,-17 0 16,17-18-16,-35 18 15,36 0-15</inkml:trace>
  <inkml:trace contextRef="#ctx0" brushRef="#br0" timeOffset="454150.385">3898 14870 0,'0'-18'15,"-17"18"-15,-1-18 16,0 18-16,-17-17 15,17 17 1,1 17-16,-36 36 0,18-17 16,17 16-16,-17-16 15,17 34-15,0-17 0,18 0 0,0 71 16,18-72 0,17 19-16,1-53 15,52-18-15,18-71 16,-54 18-16,19-70 15,-36 35 1,18-89-16,-35 89 16,-18 0-16,0 0 0,-18-106 15,-17 105-15,-36-69 16,18 87-16,-17-17 16,35 88-16,-1 17 15,36 19 1,18 123-16,0-71 15,35 141-15,-18-123 16,53 106 0,-35-142-16,-18 1 0,53 34 15,-52-52-15,17 0 16,-36-35-16</inkml:trace>
  <inkml:trace contextRef="#ctx0" brushRef="#br0" timeOffset="454540.474">4639 14852 0,'0'0'15,"-53"35"-15,35 1 0,-17-1 16,0 71-16,35-53 15,18 35-15,-1-71 16,36 19-16,-18-19 16,36-34-1,-36-1-15,-17 0 0,17-52 16,-17 35-16,-18-36 16,0 36-16,-18-36 15,1 54-15,-1-1 16,0 18-1,36 35 1,0 53-16,-1-52 16,36 52-16,-18-53 15,18 18-15,-35-18 16,35-17 0,-36-18-16,1 0 0</inkml:trace>
  <inkml:trace contextRef="#ctx0" brushRef="#br0" timeOffset="455724.1268">4868 13988 0,'0'0'0,"18"0"32,35 0-32,17 0 15,-34 0-15,17-18 16,-18 18-1,-17 0-15</inkml:trace>
  <inkml:trace contextRef="#ctx0" brushRef="#br0" timeOffset="455879.9731">4957 14093 0,'0'124'16,"0"-248"-16,17 301 0,-17-124 15,35 35 1,-17-53-16,0 1 0,-1-1 16,36 0-16,-17-17 15</inkml:trace>
  <inkml:trace contextRef="#ctx0" brushRef="#br0" timeOffset="456212.2652">5309 14499 0,'0'0'16,"18"-17"0,17-36-16,1 17 15,-19-17-15,-17 18 0,35-35 16,-35 34-16,0 1 15,0-36 1,-17 19-16,-1 34 16,1 18-16,-1 0 15,0 0-15,18 70 16,0-34-16,0 17 0,0 35 16,18-35-16,17 17 15,0-34 1,18-19-16,-17 1 15,17-18-15</inkml:trace>
  <inkml:trace contextRef="#ctx0" brushRef="#br0" timeOffset="456374.4556">5662 14252 0,'18'0'16,"-1"0"-16,1 0 15,17 0 1,-17 0 0,17 0-16</inkml:trace>
  <inkml:trace contextRef="#ctx0" brushRef="#br0" timeOffset="456574.9453">5909 14111 0,'0'18'16,"0"17"-1,0 18 1,0-35-16,0 52 16,0-52-16,0 35 15,18-53-15,-1 17 16,1-17-16</inkml:trace>
  <inkml:trace contextRef="#ctx0" brushRef="#br0" timeOffset="457108.1905">6103 13917 0,'18'0'16,"-1"0"-16,19 0 15,-19 0-15,19 0 16,-19 0-16,18 0 16,-17 0-16,0 18 15,-18 17 1,0-17-16,0 17 0,17 0 15,-17 53-15,0-52 16,18 52-16,0-53 16,-18-17-16,17 17 15,-17-17-15,0 17 16,0-17-16,-17-18 16,-1-18-1,0 18-15,-17-35 16,17 35-16,1-18 15,-1 18 1,1-18-16,-1 18 16</inkml:trace>
  <inkml:trace contextRef="#ctx0" brushRef="#br0" timeOffset="458720.7392">6685 14676 0,'18'0'16,"-1"0"-1,1-18-15,17 18 0,1-18 16,-1 18-16,0-17 15</inkml:trace>
  <inkml:trace contextRef="#ctx0" brushRef="#br0" timeOffset="458849.6499">6703 14923 0,'0'0'0,"35"0"0,53 0 15,-52-18-15,-1 18 16,0-18-16</inkml:trace>
  <inkml:trace contextRef="#ctx0" brushRef="#br0" timeOffset="459538.9048">7796 14411 0,'0'71'16,"0"-142"-16,18 194 0,-18-52 15,0 17-15,0-17 0,0 17 0,0-17 16,18 70 0,-18-88-16,35 35 0,-17-71 15,35 1 1,-36-36-16,1 1 0,-1-1 15,19-35-15,-36 18 16,17-36 0,-17 54-16,18-1 0,17 0 15,-17 36-15,17 17 16,18 18-16,-18-17 16,36-1-16,-36-18 15,53-17-15,-35-17 16,0-36-16,-17 18 15,-36-18 1,0 0-16,0 0 0,-18 0 16,0 0-16,-17-18 0,17 19 0,-17-1 15,17 0-15,1-18 16,17 54-16,35-19 16,-17 36-16</inkml:trace>
  <inkml:trace contextRef="#ctx0" brushRef="#br0" timeOffset="459755.7254">8661 13988 0,'0'0'16,"17"0"-16,19 0 15,17-18 1,-18 18-16,0-18 16,0 18-16,1 0 0,-19-17 15</inkml:trace>
  <inkml:trace contextRef="#ctx0" brushRef="#br0" timeOffset="459911.012">8714 14093 0,'0'0'0,"0"36"0,17 70 16,-17-53-16,0 17 16,18-35-16,0-17 15,-18 0-15,17-1 0,1-17 16,-1 0-16,36 0 16,-35 0-16</inkml:trace>
  <inkml:trace contextRef="#ctx0" brushRef="#br0" timeOffset="460233.8251">9049 14358 0,'0'0'16,"17"18"-16,1-36 15,0 18-15,-1-18 0,54-52 16,-53 35-16,17-54 15,-18 54-15,-17-35 16,0 34-16,-17-17 16,17 36-1,-18 17-15,1-18 0,-1 36 16,0-1-16,18 19 16,0-1-16,0 35 15,0-34-15,18-1 16,17 36-16,18-54 15,-18 1-15,1-36 16,-19 18-16,1-17 16</inkml:trace>
  <inkml:trace contextRef="#ctx0" brushRef="#br0" timeOffset="460551.8504">9402 13882 0,'17'0'15,"1"0"1,17 0-16,-17 0 16,-1 0-16,19 0 0,17 0 15,-36 0 1,1 17-16,-18 19 16,0 17-1,0-18-15,17 0 0,-17 0 16,0 36-1,18-53-15,0 35 16,-18-36-16,0 19 16,0-19-16,-36-17 15,19 0 1,-18-17 0,17-1-16,0 0 15,18 1-15</inkml:trace>
  <inkml:trace contextRef="#ctx0" brushRef="#br0" timeOffset="460795.1169">9807 13741 0,'0'0'0,"53"-18"16,-35 18-16,17-18 16,0 1-16,1-1 15,-19 18 1,-17-17-16,-17 17 16,-19 17-1</inkml:trace>
  <inkml:trace contextRef="#ctx0" brushRef="#br0" timeOffset="460906.3858">9878 13794 0,'0'0'16,"17"53"-16,1-36 0,17 18 16,-17-17-1,17 0-15,-35-1 16,18 1-16,-18 0 16</inkml:trace>
  <inkml:trace contextRef="#ctx0" brushRef="#br0" timeOffset="462163.6551">9701 13758 0,'18'0'47,"17"-17"-47,1-1 15,17 0-15,-18 1 16,18-1-16,-36 1 16,19 17-16</inkml:trace>
  <inkml:trace contextRef="#ctx0" brushRef="#br0" timeOffset="462496.7877">10213 14605 0,'-18'0'16,"18"-18"0</inkml:trace>
  <inkml:trace contextRef="#ctx0" brushRef="#br0" timeOffset="463159.6476">11007 14693 0,'0'0'15,"-18"-17"-15,0 17 0,18 17 16,-35 1-16,0-1 16,0 72-16,-18-1 15,35-35-15,0 53 16,18-71 0,0 0-16,18 36 15,0-54-15,35-17 16,-18 0-16,0-17 15,18-1-15,-18-17 0,-17 0 16,17-1-16,18-70 16,-35 36-16,-1-54 15,-17 36-15,0 18 0,0-19 16,-17 1-16,-36-88 16,18 105-16,-18-17 15,35 88-15,0 0 0,1 18 16,-1 105-1,18-35-15,0 1 0,18-1 16,17 106-16,0-106 16,71 71-16,-35-106 15,35 17-15,-36-52 16,18 17 0,-52-35-16</inkml:trace>
  <inkml:trace contextRef="#ctx0" brushRef="#br0" timeOffset="463465.5404">11571 14676 0,'0'0'15,"0"-36"-15,18 36 0,17 0 16,-17 0-16,70-17 16,-35 34-16,-18-17 15,0 18-15,1 0 0,-19 17 16,-17 0-16,0 0 15,-17 54-15,-1-36 16,-17 17-16,17-35 16,0 36-16,18-53 15,36-1-15,-19 1 16,36-18 0,-35 0-16,0 0 15,-36-18 1,0 1-16,1-1 0,-19-17 15,1 17-15</inkml:trace>
  <inkml:trace contextRef="#ctx0" brushRef="#br0" timeOffset="463570.182">11659 14923 0,'0'0'16,"-35"-18"-16,17 18 0,36 0 15,35 0 1,0 0-16,17 0 16,54-18-16,-71 1 15,17 17-15,19-36 16,-72 19-16</inkml:trace>
  <inkml:trace contextRef="#ctx0" brushRef="#br0" timeOffset="463792.0247">12118 14111 0,'35'-35'16,"0"17"-16,54-17 15,-36 17-15,0 1 16,-1-1-16,1 0 16,-35 1-16</inkml:trace>
  <inkml:trace contextRef="#ctx0" brushRef="#br0" timeOffset="463976.9015">12206 14058 0,'0'0'16,"18"88"-16,-18-35 0,0-17 16,35 34-16,-17-35 15,17 1 1,-17-19-16,-1 1 0,19 0 15,-19-18-15,1 17 16,-18-34-16</inkml:trace>
  <inkml:trace contextRef="#ctx0" brushRef="#br0" timeOffset="464294.1504">12559 14464 0,'18'0'0,"-36"0"0,53 0 16,-17-18-16,17-35 16,-17 36-1,17-54-15,-17 36 16,-1 17-16,1-70 16,-18 53-16,-18-1 15,18 1-15,-17 0 0,-19-18 16,19 53-16,-1 0 15,-17 18-15,35 17 0,0 35 16,17-34 0,1 17-16,17-18 0,18 36 15,-17-36-15,34 18 16,-35-53-16,18 17 16,-35-17-16</inkml:trace>
  <inkml:trace contextRef="#ctx0" brushRef="#br0" timeOffset="464648.4372">12929 14023 0,'0'-18'16,"0"36"-16,18-36 0,0 18 15,17-17-15,-17 17 16,34-18-16,-34 18 15,17-18 1,-35 36 0,0 17-1,0 1-15,0-1 0,0 0 16,18 53 0,0-52-16,-1 34 0,1-35 15,0-17-15,-1 17 16,-17-17-16,-17-18 15,-19 18 1,1-18-16,0-18 16,-1 18-1,19 0-15,-1 0 16,1 0-16</inkml:trace>
  <inkml:trace contextRef="#ctx0" brushRef="#br1" timeOffset="485247.3423">3369 15646 0,'-18'0'0,"1"0"31,-1 0-31,18 17 0,-18 1 16,1 0-1,-1-1 1,18 1-16,0 0 16,18-18 15,-1 0-31,1 17 16,0-17-1,-1 0-15,36 18 16,-35-18-16,17 17 0,1-17 15,-1 18-15,0-18 0,89 0 16,-54 0 0,106 0-16,-70 0 15,0 0-15,0 18 0,17-18 16,107-18-16,-107 0 16,124 1-16,-141-1 15,17 1-15,-34-1 0,17 18 16,-1-18-16,72 1 15,-89-1-15,35 18 16,-52-18-16,-36 18 16,18 0-16,-18 0 0,1 0 15,17 18-15,-18-18 16,18 18 0,-36-18-16,19 0 15,-19-18-15,1 0 16,-18 1-16,18-36 15,-18 18-15,-18 17 0,18-17 16,-18-18-16,1 35 16,-1-17-1</inkml:trace>
  <inkml:trace contextRef="#ctx0" brushRef="#br1" timeOffset="486900.3394">6421 9102 0,'0'-18'15,"17"18"1,1 0-1,-18 18 17,0-1-32,0 19 15,0-1 1,0 0-16,0-17 16,0-1-16,17 1 15,19 0-15,-1-18 16,36 17-16,-18-17 15,88 0 1,-53 0-16,0 0 0,124 0 16,-89 0-16,124-17 15,-123-1-15,105 0 16,-141 18-16,18-17 16,53-1-16,-71 1 15,35-1 1,-70 0-16,18-17 15,-54 35-15,-17-18 0,0 1 16,-17-1-16,-18-17 16,17-1-16,0 19 15,-17-1-15,-36-52 16,36 52-16</inkml:trace>
  <inkml:trace contextRef="#ctx0" brushRef="#br1" timeOffset="493467.0383">3616 9366 0,'-18'0'15,"36"-17"16,0 17-31,-1 0 16,1-18-16,35 18 16,53 0-1,-53 0-15,17 0 0,107 18 16,-89-18-16,88-18 16,-70 18-16,53-18 15,-89 1-15,18 17 16,-70 0-1,0 0-15,-1 0 0,-34 0 16</inkml:trace>
  <inkml:trace contextRef="#ctx0" brushRef="#br1" timeOffset="511615.5169">3916 17233 0,'-18'-17'16,"1"17"0,-1-18-16,0 0 0,-17 1 15,17 17-15,-17 0 16,0 17-1,17 19-15,-17-1 0,17 0 16,1 18-16,17-18 0,-18 1 16,18 34-16,18-35 15,17 1-15,-17-36 16,34-18 0,-16 0-16,17-52 15,-36 35-15,1-71 16,0 53-16,-18-71 15,0 71-15,-18-17 16,-35-106-16,35 105 0,-52-53 16,52 107-1,1-18-15,-1 52 16,18 54 0,18-18-16,34 105 15,-34-69-15,17-19 0,36 71 16,-36-88-16,53 35 15,-52-52 1,52 17-16,-53-53 16,0 0-16</inkml:trace>
  <inkml:trace contextRef="#ctx0" brushRef="#br1" timeOffset="511935.976">4269 16933 0,'35'0'16,"-70"0"-16,105 0 15,-35 0-15,1 0 0,17 18 16,0 0-16,-36-1 16,1 19-16,-18-19 0,0 18 15,-18 36-15,1-36 16,-1-17-16,-17 35 15,-1-18 1,36-17-16,0-1 0,0 1 16,36 0-1,-19-18-15,19 17 16,16-17-16,-34 0 16,17 0-16,-17 0 15,-18-17-15</inkml:trace>
  <inkml:trace contextRef="#ctx0" brushRef="#br1" timeOffset="512069.6945">4410 17216 0,'17'0'16,"1"0"-16,35-18 16,-18 18-16,18-18 15,-35 1-15,17 17 16</inkml:trace>
  <inkml:trace contextRef="#ctx0" brushRef="#br1" timeOffset="512292.7664">4674 16404 0,'0'0'0,"18"-17"16,17-1-1,-17 0-15,17 18 0,18-17 16,-35-1-16,17 18 16,-17 18-16</inkml:trace>
  <inkml:trace contextRef="#ctx0" brushRef="#br1" timeOffset="512458.515">4780 16369 0,'0'35'0,"0"-17"0,0 17 16,0 36 0,0-36-16,18 35 15,-18-34-15,0 17 16,17-36-16,1 1 15,0-18-15</inkml:trace>
  <inkml:trace contextRef="#ctx0" brushRef="#br1" timeOffset="512764.4263">5027 16669 0,'0'0'16,"18"17"-16,-18 1 0,17-36 15,1 18-15,0-17 16,-1-19-16,1-16 16,-18 16-16,0 1 0,0-36 15,-18 54 1,1-36-16,-1 35 0,0 18 16,18 18-1,0 0-15,0 17 16,0 18-16,0-18 15,18 0-15,0 1 0,17 34 16,0-52-16,18-1 16,-35-17-16,17 0 15,-17-17-15,-1-1 0</inkml:trace>
  <inkml:trace contextRef="#ctx0" brushRef="#br1" timeOffset="513048.864">5274 16281 0,'18'0'16,"17"0"-1,0 0 1,1 0-16,-19 0 0,1 17 16,17 19-1,-35-19-15,18 54 16,-18-36-16,0 0 0,0 1 15,17-1-15,-17-17 16,0 17-16,0-18 0,-17 1 16,17 0-16,-36-1 15,19-17 1,-18 0-16,17 0 16,0 0-16,18-17 15</inkml:trace>
  <inkml:trace contextRef="#ctx0" brushRef="#br1" timeOffset="513364.9887">5750 16828 0,'18'0'16,"-36"0"-16,54 17 0,-19-17 0,36 0 15,-18 0-15,1 0 16,-1 0-16,0-17 16</inkml:trace>
  <inkml:trace contextRef="#ctx0" brushRef="#br1" timeOffset="513493.9196">5803 17039 0,'53'18'15,"-18"-18"1,1-18-16,-1 18 0,36-17 16,-54-1-16</inkml:trace>
  <inkml:trace contextRef="#ctx0" brushRef="#br1" timeOffset="520551.2094">6967 16598 0,'0'-17'0,"0"-19"16,18 19-16,-18-1 0,0 0 15,0 36 17,-18 88-17,1-36-15,-1 19 16,0-1-16,1-18 16,-1 19-16,18 16 15,0-52-15,0-17 16,18-1-16,17-18 0,-17-17 15,17 0-15,0 0 0,1-17 16,-1-1-16,18-52 16,-36 52-16,1-35 0,0 35 15,-1 18 1,1 0-16,-18 36 16,18-19-16,-1 19 0,1-1 15,35 18-15,-18-36 16,18 1-1,-18-18-15,1-18 0,-19-17 16,1 18-16,-1-19 0,-17 1 16,0-71-16,-17 71 15,-36-71-15,35 53 16,1 0-16,-1 0 0,0 18 16,18 17-1</inkml:trace>
  <inkml:trace contextRef="#ctx0" brushRef="#br1" timeOffset="520841.1991">7673 16210 0,'18'0'15,"-1"18"-15,18-18 16,-17 17 0,17-17-16,-17 0 0,0 0 15,-1 0-15,19 0 16,-54 0-1</inkml:trace>
  <inkml:trace contextRef="#ctx0" brushRef="#br1" timeOffset="521037.3059">7743 16281 0,'0'0'15,"18"17"-15,-18 36 0,0-35 16,18 17-16,-18 36 15,0-36-15,0 18 16,0-18-16,0-17 16,17 17-16,1-17 15,17-1-15,-17-17 16,17-17-16,-17 17 16</inkml:trace>
  <inkml:trace contextRef="#ctx0" brushRef="#br1" timeOffset="521384.2431">8026 16563 0,'0'0'0,"17"0"15,1-18 1,0 1-16,-1-1 15,1 0-15,-18-17 0,18 17 16,-18-34-16,0 16 16,0-34-16,0 34 15,-36-16-15,19 34 16,-1 0 0,0 18-16,1 18 15,-1 0-15,18 52 16,0-35-16,35 36 15,-17-36-15,0 0 16,-1-17-16,19 0 0,16-1 16,-16 1-16,-1-18 15,-17 0-15</inkml:trace>
  <inkml:trace contextRef="#ctx0" brushRef="#br1" timeOffset="521563.016">8326 16334 0,'0'0'15,"17"0"-15,1 0 0,-1 0 16,1 0-16,0 0 16,-1-18-16,19 0 15,-19 18-15</inkml:trace>
  <inkml:trace contextRef="#ctx0" brushRef="#br1" timeOffset="521740.6053">8414 16281 0,'0'70'16,"0"-140"-16,0 176 0,0-89 0,0 36 15,17-35-15,-17-1 16,36 1-16,-19-18 16</inkml:trace>
  <inkml:trace contextRef="#ctx0" brushRef="#br1" timeOffset="521924.9586">8608 16281 0,'0'0'16,"0"70"-16,0-52 15,0 17-15,0-17 16,0 17-16,17-35 0,1 35 16,0-35-16</inkml:trace>
  <inkml:trace contextRef="#ctx0" brushRef="#br1" timeOffset="522374.8452">8731 16157 0,'18'0'0,"0"0"31,-1 0-31,1 0 16,-1 0-16,1 0 15,0 0 1,-1 0 0,-17 18 15,0 0-16,0-1-15,18-17 0,-18 18 16,18 17-16,-18-17 16,17 35-16,-17-36 15,0 36 1,0-35-16,0 17 16,0-17-16,-17-1 15,-1-17-15,0 0 16,1 0-16,-1 0 15,0 0-15,1 0 16,17-17 0,0-1-1</inkml:trace>
  <inkml:trace contextRef="#ctx0" brushRef="#br1" timeOffset="522584.9899">9049 16069 0,'0'0'0,"17"18"0,1-18 16,35 0-1,-18 0-15,18-18 16,-35 18-16,-1 0 15</inkml:trace>
  <inkml:trace contextRef="#ctx0" brushRef="#br1" timeOffset="522729.6108">9172 16245 0,'0'0'16,"18"53"-16,-18-35 0,0 17 15,0-17-15,0 0 16,-18-1 0</inkml:trace>
  <inkml:trace contextRef="#ctx0" brushRef="#br1" timeOffset="523526.0637">9543 16951 0,'-18'0'0,"-17"0"16,-1 18 0,1 35-1,18 35 1,17 0 0,17-35-16,18 0 0,1-18 15,52-35-15,-35 0 16,35-53-1,-35 0-15,18-70 16,-54 70-16,1-18 0,-1-87 16,-17 87-16,-17 0 15,-1 1-15,-17-1 0,0 18 16,-1 18-16,-34-35 16,34 70-16,1 35 15,18 18-15,17 17 16,0 18-16,17 1 0,18 17 15,36 70-15,-18-88 16,53 18-16,-53-71 16,53 18-1,-71-53-15,18 18 16,-36-36-16,1 0 16</inkml:trace>
  <inkml:trace contextRef="#ctx0" brushRef="#br1" timeOffset="523920.625">10283 16792 0,'18'-17'16,"-36"34"-16,54-52 0,-19 35 0,1-18 15,17 1-15,36 17 16,-53 0-16,34 35 16,-34-17-16,-18 35 15,0-1-15,-35 19 16,17-18-16,-17 35 15,35-53-15,0 18 16,18-17-16,-1-19 16,54 1-16,17-1 15,-53-17-15,0 0 16,18-17 0,-35-1-16,-18 1 15</inkml:trace>
  <inkml:trace contextRef="#ctx0" brushRef="#br1" timeOffset="524059.9397">10336 17074 0,'36'0'16,"17"0"-16,35 0 16,-35-17-16,0 17 0,0-18 15,35 1 1</inkml:trace>
  <inkml:trace contextRef="#ctx0" brushRef="#br1" timeOffset="524387.9648">10777 16210 0,'0'0'0,"18"-17"15,35 17 1,-18-18-16,0 18 0,36-18 16,-36 18-16,18 0 15,-53-17-15</inkml:trace>
  <inkml:trace contextRef="#ctx0" brushRef="#br1" timeOffset="524571.5344">10866 16245 0,'0'0'0,"0"36"16,17 52-16,1-35 15,-18 35-15,0-53 16,17-17-16,-17 0 16,18-1-16,-18 1 0,35-18 15,-17 0-15,0-18 16,-1 1-16</inkml:trace>
  <inkml:trace contextRef="#ctx0" brushRef="#br1" timeOffset="524989.2768">11148 16510 0,'0'0'16,"17"0"-16,1-35 0,0 17 15,17-35 1,-17 36-16,-1-19 0,1 1 15,-18-18-15,0 35 16,0 1-16,-35-18 16,17 35-16,-17-18 15,17 36-15,0-1 16,18 1 0,0 17-16,0-17 0,0 17 15,36 36-15,-19-36 16,36 35-16,-17-52 15,-1 0-15,-18-1 16,19-17-16,-19 18 16,1-18-16</inkml:trace>
  <inkml:trace contextRef="#ctx0" brushRef="#br1" timeOffset="525166.2578">11483 16369 0,'18'18'16,"-36"-36"-16,53 36 0,0-18 0,18 0 15,-35-18-15,35 0 16,-35 18-16,-18-17 16,17 17-16</inkml:trace>
  <inkml:trace contextRef="#ctx0" brushRef="#br1" timeOffset="525328.9244">11624 16334 0,'0'70'16,"0"-140"-16,0 175 0,0-69 0,0-19 15,18 19 1,-1-36-16,1 0 15</inkml:trace>
  <inkml:trace contextRef="#ctx0" brushRef="#br1" timeOffset="525505.5397">11818 16316 0,'0'71'15,"0"-142"-15,0 177 0,0-71 16,0-17-16,18-1 16,-1-17-16,1 0 15</inkml:trace>
  <inkml:trace contextRef="#ctx0" brushRef="#br1" timeOffset="525839.617">11977 16140 0,'35'17'0,"-70"-34"0,88 52 16,-18-35-16,-17 18 15,35-18-15,-36 17 16,1 1-16,-18-1 15,17 54 1,-17-36-16,0 53 16,0-70-16,0 53 15,0-54-15,-17 19 16,-1-19-16,-17-17 16,17 0-1,1 0-15,-1 0 16,-17-17-16,35-1 15</inkml:trace>
  <inkml:trace contextRef="#ctx0" brushRef="#br1" timeOffset="526612.4746">12400 16986 0,'18'0'16,"17"-17"-1,18 17-15,-18-18 0,71 18 16,-53-18-16,18 1 15,-36-1-15,18 0 16,-53 1 0</inkml:trace>
  <inkml:trace contextRef="#ctx0" brushRef="#br1" timeOffset="526757.0557">12735 16916 0,'0'0'16,"-35"35"-16,35 0 15,-35 18-15,-1-18 16,19-17-16,-1 0 16,1-1-16,17 1 0,-18-18 15</inkml:trace>
  <inkml:trace contextRef="#ctx0" brushRef="#br1" timeOffset="526934.5122">12524 16739 0,'0'0'15,"35"106"-15,-17-35 0,17-1 16,18 18-16,-18-52 16,36 34-16,-36-52 15,18 0 1</inkml:trace>
  <inkml:trace contextRef="#ctx0" brushRef="#br1" timeOffset="527574.5984">13476 17004 0,'0'-18'15,"0"-17"1,-18 17-16,1-17 16,-1 17-16,1 1 0,-1 17 15,-53 17-15,18 54 16,18-36-16,0 36 15,17-36-15,18 0 16,18-17 0,35 0-16,-18-18 15,36-18-15,-36 0 16,18-17-16,-18 17 16,0 18-16,-17 18 15,0 88 1,17 17-1,-35-52-15,18-18 16,-1 70-16,-34-17 16,17-71-16,-18 1 15,-17-19-15,17 1 0,-53-18 16,19-18-16,-37-35 16,54 18-16,-35-71 15,52 53-15,-35-70 16,53 70-16</inkml:trace>
  <inkml:trace contextRef="#ctx0" brushRef="#br1" timeOffset="528380.4422">13600 16104 0,'17'0'15,"19"0"1,-1 0-16,35 0 15,-52-17 1,53 17-16,-54 0 16,18-18-16</inkml:trace>
  <inkml:trace contextRef="#ctx0" brushRef="#br1" timeOffset="528559.5864">13635 16175 0,'0'0'16,"18"53"-16,-1-36 0,-17 19 16,18 34-16,-1-52 15,1 17-15,0 0 16,-18-17-16,17 0 16,1-18-16,0 0 0,-1 0 15,1 0-15</inkml:trace>
  <inkml:trace contextRef="#ctx0" brushRef="#br1" timeOffset="528842.8864">13917 16475 0,'18'0'16,"-36"0"-16,53 0 0,-17-36 15,0 19-15,-1-1 16,19-52-16,-19 34 15,1-17 1,-18 18-16,0 18 0,0-1 16,-18-17-16,1 35 15,-1-18-15,18 36 16,-18-1-16,18 1 0,0 35 16,18-18-16,0 18 15,-1-35-15,1-1 16,17 1-16,-17-18 0,35 0 15,-36 0 1</inkml:trace>
  <inkml:trace contextRef="#ctx0" brushRef="#br1" timeOffset="529315.8421">14252 16069 0,'-17'0'31,"17"-18"0,17 18-31,1-17 16,17 17-16,0 0 16,-17 17-1,0 19-15,-1-1 16,1 36-1,0-19-15,-18-16 0,17 34 16,1-34-16,-18-19 16,0 1-16,0-1 0,0 1 15,-18-18 1,-17-18 0,17 1-16,1-1 0,-1 1 15,-17-19 1,17 19-16</inkml:trace>
  <inkml:trace contextRef="#ctx0" brushRef="#br1" timeOffset="529486.9667">14711 16051 0,'-35'53'15,"70"-106"-15,-70 124 0,17 0 0,0-54 16,18 18-16,18-17 0,-18 17 16</inkml:trace>
  <inkml:trace contextRef="#ctx0" brushRef="#br1" timeOffset="530010.0662">14905 16510 0,'0'-35'16,"0"70"-16,-18-70 16,1 88-16,17 0 15,-18 105-15,0-69 16,18-19-16,0 54 15,18-72-15,17 37 16,-17-54-16,35 0 16,-18-35-16,18 0 15,-35-17-15</inkml:trace>
  <inkml:trace contextRef="#ctx0" brushRef="#br1" timeOffset="530277.6338">15134 16704 0,'0'0'0,"35"0"0,1 0 16,52 18-16,-53-1 15,18 19 1,-35-1-16,-1 0 0,1 18 16,-18-35-16,-18 17 15,18-17-15,-17 17 0,-1 18 16,18-36-16,0 19 15,18-19-15,-1 1 16,36-18 0,0 0-16,-35 0 15,0-18-15,-18 1 16,-18-19-16</inkml:trace>
  <inkml:trace contextRef="#ctx0" brushRef="#br1" timeOffset="530396.5592">15293 16969 0,'0'0'0,"53"0"0,-18 0 0,0 0 15,18-18-15,-17 0 16,-1 1-16</inkml:trace>
  <inkml:trace contextRef="#ctx0" brushRef="#br1" timeOffset="530600.5366">15681 16245 0,'35'0'15,"18"0"1,-18-17-16,36 17 15,-53-18-15,-1 18 0,1-17 16</inkml:trace>
  <inkml:trace contextRef="#ctx0" brushRef="#br1" timeOffset="530751.0003">15787 16351 0,'0'0'16,"0"53"-16,17-18 0,-17 36 15,0-36 1,0-17-16,0 17 0,18-17 16,0-1-16,-18 1 15</inkml:trace>
  <inkml:trace contextRef="#ctx0" brushRef="#br1" timeOffset="531038.9852">15981 16545 0,'17'-17'16,"1"-1"-1,17-17-15,-17-1 16,17-16-16,-17 16 16,-18 19-16,0-1 0,0-17 15,0 17-15,-18 0 16,1 18-1,17 36-15,-18-19 16,18 19-16,0-1 0,0 0 16,0 36-16,18-36 15,-1-17-15,19-1 16,-1 1-16,-17-18 0,-1 0 16,1-18-16</inkml:trace>
  <inkml:trace contextRef="#ctx0" brushRef="#br1" timeOffset="531344.1758">16281 16210 0,'0'0'0,"17"0"16,1 0-1,0 0-15,-1 0 16,1 18-1,0-1-15,-1 1 0,-17 17 16,18 36-16,-18-18 16,17-18-16,-17 36 15,0-36-15,0 0 16,-17-52 15,-1-1-15,1 0-16,-1 1 15,0-1-15,1 0 16</inkml:trace>
  <inkml:trace contextRef="#ctx0" brushRef="#br1" timeOffset="531654.7912">16475 16016 0,'0'18'16,"17"-1"-16,36 72 15,-17-36-15,16-1 0,-16 1 16,70 71-16,-53-54 15,-1 71-15,-34-70 16,-36 88 0,1-89-16,-71 89 15,35-88-15,-53 52 16,53-70-16,0 0 16,0 0-16</inkml:trace>
  <inkml:trace contextRef="#ctx0" brushRef="#br1" timeOffset="535532.2513">3951 17956 0,'18'0'31,"-1"18"-15,1-18-16,0 0 16,-1 0-1,19-18-15,-19 18 16,19-17-16,-19 17 0,1 0 16,35-18-16,-36 18 15,19 35-15,-19 1 16,36 17-1,-35-18-15,17-17 0,0 17 16,1-35-16,52 17 16,-53-17-16,53-35 15,-35 18-15,35-36 16,-35 17-16,36-34 16,-54 34-16,18 1 15,-18 18-15,-17 17 16,35 17-16,-36-17 15,18 18-15,-17-1 0,17-17 16,-17 18-16,17-18 0,1 0 16,-1-18-16,0 18 0,36-35 15,-54 35 1,36-35-16,-17 35 16,-19-18-16,18 18 0,-17-17 15,17 17-15,-17 17 16,17 1-1,-17 0-15,35-1 16,-36 1-16,1-1 0,17 1 16,1 0-16,52-18 15,-53 0-15,53 0 16,-52 0-16,52-18 16,-53 0-16,18 1 15,-35 17-15,-1-18 16,36 18-16,-35 0 15,17 0 1,0 18-16,-17-18 0,0 17 16,17-17-16,0 0 0,71-35 15,-53 18-15,70-36 16,-52 17-16,0 19 16,52-36-16,-70 35 15,35 1-15,-35 17 16,0 17-1,-18-17-15,-17 18 0,52 17 16,-52-35-16,53 18 16,-36-18-16,35 0 15,-34-18 1,-1 18-16,36 0 16,-54 0-16,19 0 0,-1 0 15,18 0-15,-18 0 16,0 18-16,1-18 0,-1 0 15,53-18 1,-53 18-16,18-18 0,-18 18 16,18-17-16,-17 17 0,17-18 15,0 1-15,-1 17 0,-16-18 16,52 0-16,-35 18 16,17 0-16,-34 18 15,-19-18-15,19 18 16,-19-1-16,1 1 0,35-1 15,-18-17-15,18 0 16,-18 0-16,1 0 16,16 0-16,-34 18 15,53-18 1,-54 18-16,19-18 0,16 17 16,-34-17-16,35 18 15,-18-18-15,1 0 16,34 0-16,-35-18 15,1 18-15,-1-17 0,0 17 16,1 0-16,16 0 16,-34 0-16,35 53 15,-35-18-15,17 35 16,0-52-16,36 35 16,-36-53-16,53 18 15,-53-18-15,54-18 16,-36 0-1,35-35-15,-35 36 16,-18-1-16,53-35 16,-53 36-16,36-1 15,-36 18-15,18 18 16,-35-1-16,35 19 16,-18-19-16,-17 1 15,52 17-15,-34-35 16,-1 18-16,53-18 15,-53-18-15,53 0 16,-52 1-16,34-1 16,-17 1-16,-18-1 15,1 18-15,-19 0 0,19 0 16,17 18-16,-36-1 16,19 18-16,-1-17 15,18 35-15,-18-35 16,53-18-1,-53 0-15,54 0 16,-54 0-16,53-36 16,-35 19-16,18-19 15,-36 19-15,0-1 16,-17 18-16,-1-17 0,19 17 16,-19 0-16,19 0 0,-1 17 15,-17-17-15,-1 18 16,18-1-16,-17 1 15,35 0 1,0-18-16,-18 0 0,0 0 16,1 0-16,-1 0 15,36 17-15,-54-17 16,36 0-16,-18 18 16,-17-18-16,17 18 0,-17-1 15,17-17-15,1 18 16,-1-18-16,35 0 15,-34 0-15,52 0 16,-35-18-16,35 18 16,-17-17-16,34-1 15,-34 18-15,52-18 16,-52 18-16,88 0 16,-71 0-16,106 0 15,-88 0-15,88 0 16,-106 0-16,124 0 15,-89-17-15,124 17 16,-123 0 0,122-18-16,-140 18 15,18-18-15,-36 1 0,71-1 16,-106 1-16,-36-1 16</inkml:trace>
  <inkml:trace contextRef="#ctx0" brushRef="#br1" timeOffset="550954.8735">9472 7620 0,'0'-18'62,"0"-17"-46,18 0-16,17-53 15,0 35-15,-17-18 16,35-70-16,-18 35 16,-17 53-16,-1 0 15,-17 36-15,-17-1 16,-1 18-1</inkml:trace>
  <inkml:trace contextRef="#ctx0" brushRef="#br1" timeOffset="551281.4112">9331 7285 0,'0'-18'15,"0"36"1,0 0 0,0 17-16,-18 71 15,18-53-15,0-1 0,0-16 16,18 52-16,-18-53 15,18-17-15,17 17 16,0-35-16,0 0 0,36-18 16,-36-17-1,18 0-15,53-36 16,-71 54-16,1-19 0,-19 36 16</inkml:trace>
  <inkml:trace contextRef="#ctx0" brushRef="#br1" timeOffset="553685.2069">3422 7638 0,'-35'0'15,"-1"-18"-15,19 18 16,-36 0-16,-35 18 15,17-18-15,-35 17 16,36-17-16,-54 18 16,54 0-16,17-18 15,-71 17-15,71-17 16,-35-17-16,53 17 16,0 0-16,17 0 0,-35 0 15,35 0-15,1 0 16,-1 0-1,18 17 1,0 1 0,0-1-16,-17 36 15,17-17-15,-18 52 16,0-35-16,-17 70 16,35-52-1,-18-1-15,1 1 0,-1 70 16,0 0-1,1-53-15,17 1 0,-18-1 16,0 88 0,1-88-16,-1 1 0,18-1 15,-17 18-15,-36 88 16,35-106-16,0 18 0,1-1 16,-19 125-16,19-124 15,-1-1-15,18 1 0,-17 0 16,-19 123-1,36-105-15,-17-1 0,-1 1 0,18-1 16,-18 1-16,1 123 16,-1-124-16,18 1 15,-18 105-15,1-106 16,-1 107-16,1-107 16,-19 124-16,19-123 15,-19 105 1,19-123-16,-19 123 15,19-123-15,-19 106 16,36-124-16,-35 106 16,18-88-16,-1-18 15,0 106 1,1-88-16,-1 70 0,0-88 16,18-17-16,0-1 0,-17 19 15,17 34-15,0-52 16,0 52-1,17-70-15,-17 53 16,0-71-16,18 0 0,0 18 16,-18-35-16,17 0 15,1-1 1,-18 1 0,18-18-16,-1 17 15,-17 1-15,18-18 16,-1 18-16,19-1 15,-19 1-15,36 0 16,-35-1-16,53 19 16,-19-36-16,37 0 15,-36 0-15,70-18 16,-70 18-16,17 0 16,19-18-1,-54 18-15,-17 18 0,-1-18 16</inkml:trace>
  <inkml:trace contextRef="#ctx0" brushRef="#br0" timeOffset="563428.504">18045 4357 0,'0'-18'16,"-18"18"-16,18 18 47,18-18-32,-18 17-15,0 19 0,17 17 16,-17-18-16,0 53 15,0-35-15,18 53 16,-18-53-16,18 53 16,-18-36-16,0 54 15,-18-54-15,0 107 16,18-89-16,0 18 16,-17-1-16,17 19 0,0-1 15,-18-17-15,18 18 0,0-1 16,-18 18-16,18-17 15,0 17-15,-17 0 0,17 0 16,-36 141-16,19-123 16,-19 159-1,19-142-15,-1 0 0,1 1 16,-19 193-16,19-193 16,-1 17-16,0-18 0,1 18 15,-19 176-15,1-193 16,18 17-16,-19 176 15,19-176-15,-1 212 16,0-212-16,1 18 16,-1-1-16,18-17 0,-35 230 15,35-195-15,-35 194 16,17-211-16,-17 229 16,35-229-16,-36 229 15,36-247 1,-17 229-16,-1-229 15,18 194-15,-18-212 16,18-17-16,0 18 0,0-36 16,-17 0-16,17 0 0,-18-18 15,0 124 1,1-141-16,-1 106 16,1-124-16,-19 53 15,19-88-15</inkml:trace>
  <inkml:trace contextRef="#ctx0" brushRef="#br0" timeOffset="566453.5048">18927 5521 0,'-18'0'0,"18"-18"31</inkml:trace>
  <inkml:trace contextRef="#ctx0" brushRef="#br0" timeOffset="567754.7941">18662 7885 0,'0'0'16,"-35"-71"-16,17 36 0,-17-36 15,17 54-15,-35-1 16,36 18-16,-54 70 15,36-17-15,-36 53 16,36-53 0,17 0-16,18 0 0,0 18 15,0-54-15,53 18 16,-18-35-16,36-17 16,-36-18-16,18-18 15,18-53-15,-36 35 16,0-70-16,-17 53 15,-36-88 1,1 87-16,-1 1 0,-53-35 16,54 87-16,-18 19 15,17 34 1,18 72 0,0-19-16,53 71 15,-36-70-15,19-1 0,-1 1 16,36 35-16,-18-71 15,-18 18-15,18 0 16,-36-18-16,1-17 16,0-1-16,-1-17 15,-17-17-15</inkml:trace>
  <inkml:trace contextRef="#ctx0" brushRef="#br0" timeOffset="568110.0726">18874 7285 0,'0'-18'16,"0"36"-16,17-36 0,1 18 16,0 0-16,17 0 15,0 18-15,0 0 0,54 52 16,-54-35-16,0 54 15,-35-54-15,18 35 16,-36-34-16,18-1 16,-18 0-16,1 0 15,-1 54-15,1-54 16,-1 36-16,18-36 16,18 0-16,17-17 15,18-18 1,-18-18-16,18 0 15,-35 1-15,-18-1 16,0 1-16,-36-19 16</inkml:trace>
  <inkml:trace contextRef="#ctx0" brushRef="#br0" timeOffset="568266.4441">18909 7691 0,'18'0'0,"-36"0"0,53 0 15,-17 0-15,17 0 0,53-18 16,-35 18-16,0 0 16,-18-18-16,1 18 15,-1 0-15,-17-17 0,-1-1 16</inkml:trace>
  <inkml:trace contextRef="#ctx0" brushRef="#br0" timeOffset="568851.0824">19614 6967 0,'0'0'0,"18"0"63,17 0-63,-17 0 16,35 0-16,-35 0 15,17-17 1,-18 17-16,-34 0 31,-1 0-31</inkml:trace>
  <inkml:trace contextRef="#ctx0" brushRef="#br0" timeOffset="569100.6084">19632 6950 0,'0'17'16,"0"1"-16,0 35 16,0-35-16,0 34 15,0-16-15,0 17 16,18-36-16,-1 19 16,-17-19-1,36 19-15,-19-19 0,1 1 16,0-18-1,-1 0-15,1 0 16</inkml:trace>
  <inkml:trace contextRef="#ctx0" brushRef="#br0" timeOffset="569417.2938">19985 7285 0,'0'0'0,"0"-18"16,0 1-16,18-1 0,-1-17 15,-17-1-15,18-17 16,-1 18-16,-17 0 16,18 0-16,-18 17 15,0 0-15,0 1 0,0-1 16,0 36-1,0-1-15,0 19 0,0-1 16,0 0-16,0 0 0,18 36 16,-1-53-16,-17 17 15,36-17 1,-1-1 0,-17-17-16,-1-17 15</inkml:trace>
  <inkml:trace contextRef="#ctx0" brushRef="#br0" timeOffset="569750.0814">20232 6932 0,'0'0'0,"17"0"16,19 0-16,-19 18 16,19-1-1,-1-17-15,-17 18 16,-1 0-16,1 35 15,-18-36-15,0 18 16,0 36-16,0-36 16,17 36-1,-17-53-15,0-1 0,0 1 16,0-1-16,-17-17 31,-1 0-31,1-17 16,-1-1-1,18 1-15,-18 17 16,1 0-16,17 17 16,0 1-1</inkml:trace>
  <inkml:trace contextRef="#ctx0" brushRef="#br0" timeOffset="569928.2812">20549 7497 0,'0'0'0,"18"0"0,0 0 15,-1 0-15,19 0 0,-1-18 16,-18 18-16,1 0 16,-18 18-1,-18-18-15</inkml:trace>
  <inkml:trace contextRef="#ctx0" brushRef="#br0" timeOffset="570032.7432">20602 7726 0,'53'0'0,"-106"0"0,124 0 15,-18 0-15,-18 0 16,-17-18 0</inkml:trace>
  <inkml:trace contextRef="#ctx0" brushRef="#br0" timeOffset="570662.2908">21678 7867 0,'-17'-18'15,"17"1"-15,-18 17 16,0 0-16,1 0 0,-19 35 16,19-17-16,17-1 0,-36 54 15,19-54-15,-1 36 16,18-35-16,0 0 15,0-1-15,0 1 16,35-18-16,1-35 16,17-18-1,-18 0-15,0-53 16,-17 18-16,-1 0 16,-17-106-16,-35 35 15,0 53 1,17 71-16,1 35 15,17 35-15,0 0 0,0 124 16,17-71 0,19 89-16,-1-89 15,0-18-15,53 54 16,-35-89-16,0 0 0,0 1 16,0-19-16</inkml:trace>
  <inkml:trace contextRef="#ctx0" brushRef="#br0" timeOffset="571022.8299">22154 8096 0,'0'0'0,"0"36"16,0-1-16,18-18 15,0-17 1,-18-17-16,17-18 0,-17 17 15,0-35-15,0 0 0,-17-53 16,-1 36-16,18-107 16,0 71-16,18-105 15,-1 105-15,19-18 16,-19 107-16,36-1 16,-18 36-16,1 70 15,-1-35-15,0 106 16,-17-71-1,17 88-15,-35-105 16,53 88-16,-35-106 16,-1-1-16,1 1 15,0 0-15,-18-35 0,17 17 16,-17-17-16</inkml:trace>
  <inkml:trace contextRef="#ctx0" brushRef="#br0" timeOffset="571179.3753">22207 7814 0,'0'0'15,"-17"-35"-15,34 17 0,36 0 16,-17 1-16,-1-1 0,0 1 16,53-1-1,-52 0-15,-1 18 0</inkml:trace>
  <inkml:trace contextRef="#ctx0" brushRef="#br0" timeOffset="571423.6607">22648 6985 0,'0'-18'0,"0"36"0,18-53 15,17 35 1,-17 0-16,17 0 0,0 0 16,54 0-16,-54 0 15,0 0-15,-17 0 0,-18-18 16,-35 18 0,-1 0-16,1 0 15</inkml:trace>
  <inkml:trace contextRef="#ctx0" brushRef="#br0" timeOffset="571545.943">22666 7073 0,'18'71'0,"-36"-142"0,53 177 16,-17-88-16,0 17 0,17-17 15,0 17 1,-17-17-16,17-1 16,-35 1-16,18-18 15</inkml:trace>
  <inkml:trace contextRef="#ctx0" brushRef="#br0" timeOffset="571875.3442">23036 7320 0,'0'0'16,"18"0"-16,0 0 0,17-17 15,-17-1 1,17-17-16,-17-1 15,-1-17-15,-17 36 16,0-19-16,0 19 0,0-18 16,-35-1-16,35 19 15,-18-1 1,1 36-16,-1 17 16,18 0-16,0 0 15,18 1-15,-18-1 0,17 0 16,36 18-16,-35-35 15,17 0-15,0-18 16,1-18 0,-19 0-16</inkml:trace>
  <inkml:trace contextRef="#ctx0" brushRef="#br0" timeOffset="572185.8954">23354 6932 0,'18'-18'15,"-36"36"-15,53-36 16,0 18 0,-17 0-16,17 18 15,-35 0-15,18-18 0,0 35 16,-18-17 0,17 17-16,-17 0 15,18 0-15,-18-17 0,18 35 16,-18-35-16,0 17 15,0-17 1,-18-18 0,0 17-16,1-17 15,-19 0-15,19-17 16,-1 17-16,0 0 16,1 17-1,-1 1 1</inkml:trace>
  <inkml:trace contextRef="#ctx0" brushRef="#br0" timeOffset="572787.3352">23901 7655 0,'17'18'0,"54"0"16,17-1-1,36-17 1,-54 0-16,54-17 15,-71-1-15,17 0 16,-35 1-16,-35-1 16,0 0-16,0 1 0,0-1 0,-17 0 15,-19 1-15,36-1 16,-17 18-16,-1 0 16,18 53-1,-35 18-15,17-18 16,1 35-16,-1-53 15,-17 18-15,17-18 16,0-17-16,1-18 16,-1 18-16,-17-36 15,17 18-15,-17-53 16,17 18-16,1-36 16,17 18-16</inkml:trace>
  <inkml:trace contextRef="#ctx0" brushRef="#br0" timeOffset="572925.5564">24148 7514 0,'17'-17'0,"-34"34"0,70-17 15,-18 18-15,-18 17 16,19 0-16,-1 1 0,18 34 16,-18-17-16,1-35 15,-1 17-15,0-17 0,-17 17 16,17-17-16,-17-1 16</inkml:trace>
  <inkml:trace contextRef="#ctx0" brushRef="#br0" timeOffset="574543.2202">25559 7602 0,'-18'-35'15,"36"70"-15,-54-88 0,1 36 0,18-1 16,-19 1-16,1 17 0,0 0 16,-18 17-16,-18 36 15,54-18-15,-19 54 16,36-54-16,36 53 16,-19-70-16,71 35 15,-52-53-15,70 0 16,-54-18-16,1-35 15,-35 18-15,0-36 16,-18 54-16,0-19 16,0 19-16,-18 17 0,18 17 15,-18 19 1,18 105-16,18-71 16,17 107-16,-17-89 15,35 35-15,-35-70 16,17 35-16,-35-70 15,0 0-15,-18-1 16,-35-17-16,0-17 16,-53-54-16,54 36 15,-72-53-15,71 35 16,-17-53 0,52 53-16,18-53 15</inkml:trace>
  <inkml:trace contextRef="#ctx0" brushRef="#br0" timeOffset="574884.0032">25806 6826 0,'17'18'16,"1"-18"0,0 0-16,-1-18 15,19 18-15,-1-17 16,-18 17-16,19-18 15,-19 18-15,19 0 16,-19 0-16,1 0 16,0 0-16</inkml:trace>
  <inkml:trace contextRef="#ctx0" brushRef="#br0" timeOffset="575100.2089">25912 6950 0,'-18'88'16,"36"-176"-16,-36 211 0,18-70 16,18 35-16,-1-52 15,-17-1-15,53 0 16,-35-17-16,35-1 15,-36-17-15,19 0 0,-19 0 16,1-17-16</inkml:trace>
  <inkml:trace contextRef="#ctx0" brushRef="#br0" timeOffset="575404.9776">26211 7267 0,'0'0'0,"18"0"16,17-35 0,-35 17-16,36-52 15,-36 34-15,17-34 16,-17 35-16,-17-54 16,17 54-16,-18 0 15,0 35-15,1 18 16,17 17-16,0 35 15,0-17-15,17 35 16,1-35-16,35 0 16,-18-17-1,18-1-15,-18-35 16,1 0-16,-19-18 16</inkml:trace>
  <inkml:trace contextRef="#ctx0" brushRef="#br0" timeOffset="575725.3071">26423 6914 0,'0'0'0,"0"-17"0,18-1 15,-1 18-15,1 0 16,17 0-16,1 0 0,34 0 16,-35 0-16,1 18 15,-19-18-15,1 17 16,-18 19-16,0 17 15,0-18-15,0 35 16,0-34-16,0-1 16,0-17-16,0-1 15,18 1-15,-18-36 32,-18 1-17,18-1-15,-35 0 16,17 1-16,0 17 15,1-18 1</inkml:trace>
  <inkml:trace contextRef="#ctx0" brushRef="#br0" timeOffset="575889.5376">26899 6650 0,'0'35'16,"18"0"-16,-18 18 16,18-17-16,-1-19 0,1 36 15,0-18-15,-18-17 16</inkml:trace>
  <inkml:trace contextRef="#ctx0" brushRef="#br0" timeOffset="576441.0426">27393 6650 0,'0'0'15,"-35"0"-15,17 35 0,-17 18 16,17 0-16,1 18 0,-19 105 16,36-70-16,0-18 15,18 88-15,0-87 16,35 34-16,-36-88 16,19 1-16,-1-1 0,18-18 15,-18 1-15,18-36 16</inkml:trace>
  <inkml:trace contextRef="#ctx0" brushRef="#br0" timeOffset="576807.6279">27728 6967 0,'0'-17'15,"53"-1"1,-17 0-16,69 1 16,-52 17-16,18 0 0,-1 0 15,-17 17-15,0 19 0,-17-1 16,-1 36-16,-35-19 16,-18 37-16,-17-36 15,-36 52 1,18-34-16,-17 35 15,52-53-15,18 17 16,35-34-16,1-19 16,17 1-16,0-1 0,52-17 15,-52-17-15,36-1 16,-72 18-16,1-17 16,-36 17-1,-52 0-15</inkml:trace>
  <inkml:trace contextRef="#ctx0" brushRef="#br0" timeOffset="577007.8678">27869 7303 0,'0'0'15,"18"0"-15,17 0 16,36 0-16,-18 0 15,0 0-15,17 0 16,-17 0-16,0 0 0,53-18 16,-71 18-16,18-35 15,-35 17-15</inkml:trace>
  <inkml:trace contextRef="#ctx0" brushRef="#br0" timeOffset="577279.7232">28593 6526 0,'35'0'0,"-70"0"0,88 0 16,17-17-16,-35 17 16,18 0-1,-17 0-15,-19-18 0,1 18 16</inkml:trace>
  <inkml:trace contextRef="#ctx0" brushRef="#br0" timeOffset="577464.1439">28628 6685 0,'-18'106'0,"36"-212"0,-36 247 16,36-53-16,0-52 16,17 17-1,-18-36-15,1 1 0,0 0 16,35-18-16,-36 0 15,1-18-15</inkml:trace>
  <inkml:trace contextRef="#ctx0" brushRef="#br0" timeOffset="577769.691">28857 7038 0,'0'0'16,"18"18"-16,0-18 0,-1-18 15,1 0 1,17-35-16,-17 18 16,-1-18-16,1 18 15,-18-36-15,0 54 16,0-54 0,0 54-16,0-1 0,0 0 15,0 54 1,0 16-16,0 1 15,0 36-15,0-54 16,35 35 0,-17-52-16,17 17 15,-17-17-15,17-18 16,-35-18-16</inkml:trace>
  <inkml:trace contextRef="#ctx0" brushRef="#br0" timeOffset="578120.2843">29175 6685 0,'17'0'31,"19"18"-31,-19-18 16,1 0-1,0 17-15,-1-17 0,1 0 16,-1 0-1,-17 36 1,0-19-16,0 54 16,0-36-16,0 0 15,18 18-15,0-17 16,-18-1-16,17 0 16,-17-17-16,0-1 15,-17-34 1,-19-1-1,19 18-15,-18-17 16,17 17-16</inkml:trace>
  <inkml:trace contextRef="#ctx0" brushRef="#br0" timeOffset="578419.9673">29475 6403 0,'17'0'16,"-17"18"-16,18 17 0,35 53 15,-36-35-15,19 0 16,34 88-1,-34-70-15,-1 17 0,0 106 16,-35-106-16,0 18 16,-18 0-16,1-1 0,-18 1 15,-1 53-15,1-88 16,-18 34-16,0-52 16,-53 18-1</inkml:trace>
  <inkml:trace contextRef="#ctx0" brushRef="#br0" timeOffset="580522.3979">18380 9895 0,'0'-17'16,"0"34"-16,0-69 0,-36-19 15,19 53-15,-54 1 16,36 17-16,0 17 16,-71 72-16,71-19 15,-18-17-15,35 18 0,-17-19 16,17 1-16,18 0 0,0 18 16,35-36-16,36-17 15,-36-18 1,71-36-16,-53 1 15,18-53-15,-36 17 16,18-70-16,-53 71 16,17-18-16,-34-1 15,17 1-15,-18 0 16,-17-18-16,17 36 0,-35-54 16,36 107-16,-19-19 15,19 72 1,-1 16-16,36 125 0,-18-71 15,17-1-15,1 19 16,17-18-16,1-18 0,69 88 16,-52-123-16,53 53 15,-53-88 1,0-1-16,-18 1 0</inkml:trace>
  <inkml:trace contextRef="#ctx0" brushRef="#br0" timeOffset="580971.7534">18750 9454 0,'0'0'16,"0"124"-16,0-54 0,0 19 15,0 87-15,18-88 16,-18-17-16,17-1 15,-17 1-15,36-18 0,17 17 16,-18-52-16,0-18 16,0 0-16,1-35 0,34-36 15,-34 36-15,-1-53 16,-35 52-16,35 1 16,-35 53-1,18 35-15,-18-18 16,35 53-16,0-70 15,36 35-15,-36-53 16,53 0-16,-52 0 16,-19-36-16,1 19 15,-18-71-15,0 52 16,-35-69-16,-1 34 16,-17-52-16,18 52 15,-35-53 1,52 72-16,0-54 15,1 88-15,17-35 16</inkml:trace>
  <inkml:trace contextRef="#ctx0" brushRef="#br0" timeOffset="581795.7283">19632 9049 0,'0'0'0,"-18"0"0,36 0 16,35 0 0,-18-18-16,53 18 15,-52-18-15,34 18 16,-52-17-16,0 17 0,-36 0 31</inkml:trace>
  <inkml:trace contextRef="#ctx0" brushRef="#br0" timeOffset="581934.1689">19720 9119 0,'18'53'15,"-36"-106"-15,54 142 0,-19-19 16,1-52-16,-1 35 16,1-36-16,0 1 15,-1 0-15,1-18 16</inkml:trace>
  <inkml:trace contextRef="#ctx0" brushRef="#br0" timeOffset="582217.7334">19967 9402 0,'18'0'16,"17"0"-1,-17-18-15,17-17 16,-17 17-16,17-35 15,-17 18-15,-18-18 16,0 18-16,0 17 0,0-17 16,-18 17-1,0 0-15,1 18 16,-1 36-16,18-19 16,0 19-16,0-1 15,18-17-15,-1 17 0,36 18 16,-17-36-16,34 1 15,-35 0-15,-17-18 16</inkml:trace>
  <inkml:trace contextRef="#ctx0" brushRef="#br0" timeOffset="582529.3996">20249 9049 0,'18'-18'16,"53"300"-16,-160-546 0,125 228 0,-1 36 15,-17 0 1,-1 0-16,36 0 16,-35 0-16,-1 0 0,1 36 15,0-19-15,-18 1 16,17 17-16,-17 1 0,0-1 16,0 0-16,0-17 15,0 35-15,18-36 16,-18 1-16,0 0 15,0-1-15,-18-17 16,1 0 0,17-17-16,-36 17 15,19 0-15</inkml:trace>
  <inkml:trace contextRef="#ctx0" brushRef="#br0" timeOffset="582690.3851">20743 9349 0,'36'0'16,"-72"0"-16,89-18 0,-17 18 0,-19 0 15,1 0-15,-1 0 16</inkml:trace>
  <inkml:trace contextRef="#ctx0" brushRef="#br0" timeOffset="582837.2868">20708 9613 0,'0'0'0,"35"18"16,1-18-16,-1 0 15,18 0-15,-18-18 16,-17 18-16,-18 18 15</inkml:trace>
  <inkml:trace contextRef="#ctx0" brushRef="#br0" timeOffset="583356.761">21661 9066 0,'0'0'0,"17"106"16,-17-53-16,0 0 15,0 0-15,18-18 0,-18 71 16,0-71-1,17 36-15,1-36 16,-18 36-16,-18-54 16</inkml:trace>
  <inkml:trace contextRef="#ctx0" brushRef="#br0" timeOffset="583519.8612">21502 9772 0,'17'18'16,"19"-18"-16,52-18 15,-35 18-15,88-18 16,-70 1-16,-1-1 0,54-17 16,-72 17-1,-16 18-15,-36 18 16,-18-18-16</inkml:trace>
  <inkml:trace contextRef="#ctx0" brushRef="#br0" timeOffset="583991.9033">21802 10178 0,'-18'88'16,"36"-176"-16,-36 211 0,0-105 0,-17 35 15,35-36 1,0-34-1,35-36-15,-17 17 16,0 1-16,-1 0 16,1 0-16,0-1 0,-1 19 15,1-1-15,17 0 16,-17 18-16,-18 36 16,17-19-16,-17 1 0,0 0 15,0 17-15,0-17 0,0-1 16,0 1-1,18-18 1,17-35-16,-17 17 16,17-17-16,-17 17 15,0 0-15,34 1 16,-16 17-16,-19 17 16,1 1-16,0 17 0,-18 1 15,35 34-15,-17-35 16,-18 1-16,0-19 15,17 1-15,-17 0 16,0-36 0</inkml:trace>
  <inkml:trace contextRef="#ctx0" brushRef="#br0" timeOffset="584898.4319">23566 9701 0,'0'-17'15,"-36"-19"1,36 19-16,-53 17 16,36 0-16,-54 35 15,18 18-15,0 53 16,18-53-16,17 53 16,18-71-16,18 35 15,17-52-15,54-18 16,-37 0-16,54-53 15,-70 0-15,34-53 16,-35 54-16,-17-90 16,-18 72-1,-18-107-15,1 89 16,-36-53-16,18 71 16,17 34-16,-17 19 15,17 17-15,0 123 16,36-52-16,0-1 15,17 18-15,0-17 16,0 0-16,1-1 0,52 54 16,-35-71-16,0-18 15,35 35 1,-17-34-16</inkml:trace>
  <inkml:trace contextRef="#ctx0" brushRef="#br0" timeOffset="585301.9159">24201 9349 0,'70'0'15,"-140"0"-15,193 0 0,-70 17 0,88-17 16,-70 18-16,-1-18 15,1 0-15,-18 18 0,35 17 16,-71-18-16,-17 19 16,0-19-16,-35 36 15,18-35 1,-36 35-16,17-18 16,-34 36-16,35-18 15,-1 0-15,19-1 0,-19 1 16,19 53-16,17-53 15,35 35 1,-17-70-16,52 35 16,-35-53-16,1 0 0,17 0 15,17-18-15,-52 18 16,-1-35-16,-17 17 16,0 1-16,-17 17 15</inkml:trace>
  <inkml:trace contextRef="#ctx0" brushRef="#br0" timeOffset="585490.1788">24377 9895 0,'0'0'0,"18"-17"15,17 17-15,35-18 16,-17 18-16,0-17 0,18 17 15,35-18 1,-53 18-16,17-18 16,-35 18-16</inkml:trace>
  <inkml:trace contextRef="#ctx0" brushRef="#br0" timeOffset="585716.3418">25065 9119 0,'0'0'16,"35"-17"-16,-17 17 0,52-36 15,-17 36-15,-17-17 0,34-1 16,-52 0-16,-1 18 15</inkml:trace>
  <inkml:trace contextRef="#ctx0" brushRef="#br0" timeOffset="585888.7098">25206 9172 0,'0'71'16,"0"-142"-16,18 177 0,-18-53 15,0 18 1,17-36-16,1 0 0,0 18 16,-1-35-16,18-1 15,1-17-15,-19 0 16</inkml:trace>
  <inkml:trace contextRef="#ctx0" brushRef="#br0" timeOffset="586217.3894">25471 9472 0,'17'0'15,"18"0"1,-17 0-16,35-35 16,-35 17-16,-1-17 0,1-18 15,0 35-15,-18-35 16,0 1-1,-18 34-15,0-17 16,1 35-16,-1 0 16,18 17-16,0 19 15,0-1-15,18 35 16,-18-34-16,35 17 16,-17-36-16,35 18 15,-36-17-15,18-18 16,-17 0-16,-18-18 15,18 1-15</inkml:trace>
  <inkml:trace contextRef="#ctx0" brushRef="#br0" timeOffset="586540.9724">25859 9084 0,'17'-35'0,"-34"70"0,52-70 16,-17 35-1,-1 0-15,1 0 16,-1 17-16,1 1 16,-18 0-1,18 17-15,-18-17 0,17-1 16,1 54-16,0-18 16,-18-18-16,0 18 15,0-35-15,0 17 16,0-18-1,-18-17-15,0 0 16,1 0 0,-1 0-1,0-17-15,1 17 16,-1 35 0</inkml:trace>
  <inkml:trace contextRef="#ctx0" brushRef="#br0" timeOffset="586779.263">26264 9931 0,'0'-18'31,"-17"18"-15</inkml:trace>
  <inkml:trace contextRef="#ctx0" brushRef="#br0" timeOffset="587852.215">26988 9084 0,'0'53'16,"0"0"-16,17 106 16,-17-71-16,18 88 15,-1-88-15,-17 71 16,0-88-16,0-18 15,0 0-15,0-1 16,0-34-16,-17-18 16,17-18-16,0 1 0,0-18 15,0-18-15,0-88 16,17 70-16,-17 0 0,36-17 16,-1-106-1,-17 106-15,-1-18 0,36-35 16,18 35-1,-36 106 1,0 53-16,1 53 16,-36-18-16,35 71 15,-35-71 1,35 71-16,-17-71 16,-1-17-16,1-1 0,35 36 15,-35-71-15,-1 1 16,1-1-16,0-18 15,-18 1-15,-36-18 16,1-18-16</inkml:trace>
  <inkml:trace contextRef="#ctx0" brushRef="#br0" timeOffset="587991.3542">27129 9737 0,'0'0'16,"70"17"-16,-17-17 0,-18 0 15,18 0-15,53-17 16,-71 17-16,36-18 16,-36 0-16</inkml:trace>
  <inkml:trace contextRef="#ctx0" brushRef="#br0" timeOffset="588246.1919">27711 8784 0,'53'0'16,"-18"-17"-16,18 17 0,0-18 15,35 0-15,-53 1 16,-17 17-16,-1 0 0,1 0 16,-36 0-1</inkml:trace>
  <inkml:trace contextRef="#ctx0" brushRef="#br0" timeOffset="588435.9507">27887 8872 0,'0'0'15,"18"71"-15,-1-18 16,-17-18-16,0 0 0,18 1 16,-18 34-16,0-52 15,18 17-15,-1-17 16,1-1-16,17-17 16,-17 0-16,-1 0 15,19-17-15,-19 17 0</inkml:trace>
  <inkml:trace contextRef="#ctx0" brushRef="#br0" timeOffset="588791.8788">28240 9243 0,'18'0'15,"-1"0"-15,1-18 16,17-17 0,-17 17-16,-1-17 0,1 17 15,0-52-15,-18 34 16,0 1-16,0-35 16,-36 17-1,19 35-15,-1-17 0,-35 17 16,18 53-1,17 36 1,18-36-16,36 53 16,-19-35-16,1-17 15,52 52 1,-34-53-16,34 0 0,-35-17 16,1 0-16,-19-18 0</inkml:trace>
  <inkml:trace contextRef="#ctx0" brushRef="#br0" timeOffset="588969.7823">28646 9137 0,'52'0'15,"-34"-18"-15,17 18 16,-17 0-16,0 0 15,-1-17-15</inkml:trace>
  <inkml:trace contextRef="#ctx0" brushRef="#br0" timeOffset="589165.4279">28963 8978 0,'-18'53'0,"18"-35"16,0-1-16,18 19 15,-18-19-15,18 1 0,-1 17 16,1-17 0,0-18-16</inkml:trace>
  <inkml:trace contextRef="#ctx0" brushRef="#br0" timeOffset="589554.2966">29087 8802 0,'17'-18'15,"1"18"-15,17 0 16,0 0-16,18 0 16,-35 0-16,17 0 15,-17 18-15,-18-1 16,17 54-16,-17-36 16,0 53-1,0-35-15,18 18 16,0 0-16,-18-36 15,0-18-15,0 1 0,0 0 16,-18-18 0,-17-18-1,17 0-15,1 18 16,-1-17-16,0-1 16,1 18-16,-1 0 0,0 0 15,1 0-15</inkml:trace>
  <inkml:trace contextRef="#ctx0" brushRef="#br0" timeOffset="589980.636">29598 8855 0,'0'0'16,"18"-36"-16,-1 36 0,1-17 16,17 17-1,1 0-15,-1-18 0,53 18 16,-35 0-16,17-17 15,-52 17-15,0 0 16,-1 0 0,-17-18-16</inkml:trace>
  <inkml:trace contextRef="#ctx0" brushRef="#br0" timeOffset="590092.2718">29863 8943 0,'35'88'16,"-70"-176"-16,88 211 0,-36-87 15,1-1-15,-1-17 0,1-1 16</inkml:trace>
  <inkml:trace contextRef="#ctx0" brushRef="#br0" timeOffset="592306.5301">18203 12118 0,'0'0'15,"-70"18"-15,35-18 0,-18 35 16,-18 18 0,36-18-16,-1 36 15,19-36-15,17 0 0,0-17 16,53-1-16,-36 1 15,54-36 1,-18 1-16,-18-18 0,53-54 16,-70 36-16,0 0 15,-1 1-15,1-19 0,-18-52 16,-18 70-16,1-18 16,-36-35-16,35 71 15,-35-36 1,36 54-16,-1 17 15,18 35-15,0 71 16,18-36-16,17 89 16,-18-71-16,19-17 15,-19-1-15,19-17 16,-1 0-16,18 36 16,0-37-16,-36-34 15</inkml:trace>
  <inkml:trace contextRef="#ctx0" brushRef="#br0" timeOffset="599607.4839">18697 11571 0,'-17'-53'16,"34"106"-16,-52-123 0,35 87 15,18 54 1,-1-18 0,1 88-1,0-53-15,-18-17 0,0 87 16,0-87-16,-18-18 16,18 0-16,0-18 0,-18-17 15,18-36 1,18-35-1,17 18-15,18-36 16,0 54-16,-18-1 0,18 18 16,35 35-1,-52-17-15,-1 52 16,-35-34-16,0-1 0,-35 0 16,17-17-16,-35 0 0,18-1 15,-89 1-15,71-18 16,-35-18-1,71 1-15,-1-36 16,36 35-16,-1-17 16,19-1-16</inkml:trace>
  <inkml:trace contextRef="#ctx0" brushRef="#br0" timeOffset="599870.2559">19121 11501 0,'17'0'16,"36"-18"-1,-18 18-15,36-18 16,-36 18-16,18-17 16,-35 17-16,-18-18 15</inkml:trace>
  <inkml:trace contextRef="#ctx0" brushRef="#br0" timeOffset="600014.1658">19226 11465 0,'0'0'0,"0"36"0,0-19 16,0 18-16,0 1 0,18-1 15,0 18 1,17 0-16,-17-35 0,-1-1 16,1 1-16,0-18 15,-1 0-15</inkml:trace>
  <inkml:trace contextRef="#ctx0" brushRef="#br0" timeOffset="600325.6084">19420 11783 0,'18'0'15,"0"0"1,17-35 0,-17 17-16,-1-35 15,-17 18-15,0-1 0,0 19 16,0-19-16,-35-34 15,17 52-15,1 1 16,-1 17-16,18 53 16,-18-18-16,36 35 15,-18-34 1,35 34-16,1-34 16,17-1-16,-18-18 15,0-17-15,-17 0 16,17 0-16,0-17 0</inkml:trace>
  <inkml:trace contextRef="#ctx0" brushRef="#br0" timeOffset="600648.0327">19667 11412 0,'18'0'0,"0"18"15,17 0 1,-17-18-16,17 17 0,-18-17 16,1 18-16,17 0 15,-17-1-15,-18 36 16,18-35-16,-18 52 16,0-34-16,0-19 0,0 19 15,0-1 1,0-18-16,-18 1 15,0-18-15,1-18 16,-19 1 0,19 17-16,-18-18 15,17 18-15,0 18 16</inkml:trace>
  <inkml:trace contextRef="#ctx0" brushRef="#br0" timeOffset="601098.6832">20161 12012 0,'36'0'0,"-19"0"15,36 0 1,-35 0-16,17 0 0,0 0 15,-17 0-15,-36 18 16</inkml:trace>
  <inkml:trace contextRef="#ctx0" brushRef="#br0" timeOffset="601220.4214">20126 12171 0,'0'0'16,"35"0"-16,-17 0 0,35 0 15,-36 0-15</inkml:trace>
  <inkml:trace contextRef="#ctx0" brushRef="#br0" timeOffset="601810.6649">20867 11395 0,'0'53'0,"0"-18"15,17 71-15,1-53 16,0 70 0,-1-52-16,1-18 0,0 0 15,17-1-15,-17 19 16</inkml:trace>
  <inkml:trace contextRef="#ctx0" brushRef="#br0" timeOffset="601976.5152">20708 12065 0,'0'0'0,"18"0"16,17 0-16,53-18 15,-17 18-15,87-35 16,-87 17-16,70 1 15,-88 17 1,0 0-16</inkml:trace>
  <inkml:trace contextRef="#ctx0" brushRef="#br0" timeOffset="602405.9535">20955 12435 0,'0'89'16,"0"-178"-16,0 213 0,0-106 16,18-1-16,-18 1 0,17-18 15,-17-35 1,18-36 0,0 36-16,-1-36 15,-17 54-15,18-19 0,-1 19 16,1 17-1,-18 35 1,0-17-16,-18 34 16,18-34-16,0 17 15,18-52 1,-18-1 0,18 0-16,17 1 15,0-36-15,1 53 16,-1-18-16,-17 18 15,17 18-15,-35 0 16,17 17-16,-17 0 16,0-17-16,0 17 15,18-17 1,0-18-16,-1 0 16</inkml:trace>
  <inkml:trace contextRef="#ctx0" brushRef="#br0" timeOffset="603211.8674">21908 12330 0,'-18'35'16,"36"-70"-16,-36 88 0,18-71 15,0-17 1,0-1-16,18-52 15,-1 53-15,18-53 16,1 52 0,-19 19-16,1-19 0,17 36 15,-17-17-15,0 17 16,-1 35-16,1 0 0,-18 1 16,0 69-16,0-34 15,0 0 1,17-54-16,-17 19 15,0-19-15</inkml:trace>
  <inkml:trace contextRef="#ctx0" brushRef="#br0" timeOffset="603651.8508">22437 12241 0,'35'142'0,"-70"-284"0,70 354 16,-35-124-16,0 0 16,0-17-16,0 0 0,0-19 0,0-16 15,0-1 1,-18-53-1,1-35-15,17 1 16,-18-54-16,0 53 16,18-71-16,0 71 15,18-88 1,0 71-16,52-18 16,-52 70-16,52 0 15,-34 36-15,-1 17 16,-35 0-16,0 18 15,-18-17-15,1-19 16,-19 19-16,1-19 16,18-17-16,-1 18 0,0-18 15,1 0-15,17-18 16</inkml:trace>
  <inkml:trace contextRef="#ctx0" brushRef="#br0" timeOffset="603934.5072">22948 12259 0</inkml:trace>
  <inkml:trace contextRef="#ctx0" brushRef="#br0" timeOffset="604341.8731">23266 12047 0,'0'-17'0,"-18"17"16,0-18-16,1 18 16,-1 0-16,-35 18 15,36-18 1,-19 35-16,36 0 15,0 1-15,18-1 16,35 18-16,-18-36 16,36 36-16,-54-35 15,36 17 1,-35-35-16,-18 18 16,-18-18-16,1 0 0,-19 0 15,-34 0 1,35-18-16,17 18 0,-17 0 15</inkml:trace>
  <inkml:trace contextRef="#ctx0" brushRef="#br0" timeOffset="605080.9414">23424 12136 0,'0'0'15,"-17"52"-15,-1-16 0,18 17 16,18-18-16,-1 0 16,1-17-16,35 17 15,-35-17-15,17-18 16,0-18-16,0 18 16,-17-35-16,0 0 15,-18 17-15,0-53 16,0 36-16,-18-18 15,18 36-15,-18 17 16,1 0-16,17 17 16,0 18-16,17 18 15,1-35-15,17 17 16,-17-17-16,17 0 16,-17-1-16,17-17 15,-35-17 1,0-1-1,-17 0-15,17-17 16,17 53 15,1 17-15,0-17-16,-18-1 16,17-17-16,-17 18 15,0-36-15,0 1 16,0-19-1,-17 1-15,17 17 16,0 1-16,17 17 16,1 0-1,17 17-15,-17 1 16,-1 0-16,1-1 16,-18 1-16,18-18 15,-1 0-15,1-18 31,17 1-31,0-1 16,18 0 0,-17 1-16,-19 17 15,1 17-15,0 1 16,-18 0-16,0 35 16,0-36-16,0 1 0,17 0 15,-17-1 1,18-17-16</inkml:trace>
  <inkml:trace contextRef="#ctx0" brushRef="#br0" timeOffset="605554.262">24800 11342 0,'-17'0'15,"34"0"-15,-52 0 0,17 17 0,-35 72 16,36-19-16,-1 1 15,1 88-15,-1-71 16,18 88-16,0-88 16,35 36-1,-17-71-15,35 17 16,-36-52-16,1 0 16,17-18-16,-17 0 0,-18-36 15</inkml:trace>
  <inkml:trace contextRef="#ctx0" brushRef="#br0" timeOffset="606270.8155">25241 11994 0,'-70'18'15,"140"-36"-15,-176 54 0,36 17 16,52-18-16,1 0 16,-1 0-16,18 36 0,18-53 15,35 17 1,-18-17-16,35-18 15,-34 0-15,17-18 0,-18-17 16,-18-1-16,36-69 16,-35 52-16,0-18 0,-18 1 15,0-89 1,0 71-16,-18 17 0,0-17 16,1 35-16,17 18 0,-18 17 15,0 18-15,1 53 16,17 0-16,17 106 15,1-89-15,0 18 16,17-17-16,36 70 0,-36-70 16,35 17-1,-52-53-15,17-17 16,-17-18-16,0 0 0</inkml:trace>
  <inkml:trace contextRef="#ctx0" brushRef="#br0" timeOffset="606591.4882">25735 11501 0,'53'-18'16,"-106"36"-16,212-18 0,-106 0 15,17 17-15,54 1 16,-71 35-16,-36-18 15,-17 0-15,0 18 0,-53 71 16,18-71 0,-35 88-16,52-88 15,0 35-15,18-53 16,18-17-16,0 17 16,17-17-16,35-1 0,-34-17 15,17 18-15,-18-18 16,-17 0-16,-1-18 15,-34 18-15,-1-17 0,-17-1 16</inkml:trace>
  <inkml:trace contextRef="#ctx0" brushRef="#br0" timeOffset="606737.1298">25806 12047 0,'0'0'15,"88"0"-15,-35 0 0,0 0 16,0 0-16,17 0 0,1-17 15,35-1 1,-71 18-16,0-18 0,0 1 16</inkml:trace>
  <inkml:trace contextRef="#ctx0" brushRef="#br0" timeOffset="606943.9896">26388 11254 0,'17'0'16,"54"-18"0,-36 0-16,18 18 0,-18 0 15,-17-17-15,0 17 0,-1 0 16</inkml:trace>
  <inkml:trace contextRef="#ctx0" brushRef="#br0" timeOffset="607088.3552">26476 11324 0,'0'53'16,"0"-106"-16,18 141 0,-18-52 0,0-1 15,35 18-15,-35-36 16,35 19-16,-35-19 15,35 1-15</inkml:trace>
  <inkml:trace contextRef="#ctx0" brushRef="#br0" timeOffset="607388.48">26670 11589 0,'0'0'15,"18"0"-15,17-18 16,0-17 0,0 0-16,1-18 15,-36 17-15,17 19 0,-34-54 16,-19 36 0,1 17-1,0 36 1,35 0-16,-18 34 15,36-16-15,0 34 16,17-52-16,-18 17 0,54 0 16,-36-17-16,18-18 15,-35 0 1</inkml:trace>
  <inkml:trace contextRef="#ctx0" brushRef="#br0" timeOffset="607738.5889">27005 11236 0,'18'-18'15,"-36"36"-15,53-36 0,-17 1 16,17 17-16,-17 0 16,0 0-16,17 0 0,0 0 15,-17 0-15,17 0 16,-35 17-16,18-17 15,-18 18-15,17 17 0,-17-17 16,0 35-16,0-18 16,0 36-1,18-36-15,-18-17 0,0 17 16,0-18-16,0 1 16,-18-18-1,1 0-15,-1 0 16,-17-18-1,35 1-15,-18 17 0,-17-18 16,17 18 0,1 0-16</inkml:trace>
  <inkml:trace contextRef="#ctx0" brushRef="#br0" timeOffset="608061.2687">27534 12206 0,'-35'71'16,"70"-142"-16,-88 177 0,0-71 0,36 1 16,-36-1-1,35-18-15,1-17 0,-19 18 16</inkml:trace>
  <inkml:trace contextRef="#ctx0" brushRef="#br0" timeOffset="608906.9617">28205 11800 0,'0'0'16,"-18"-17"-16,0 17 16,-35 35-16,0 36 15,36-36-15,-18 53 16,35-53-16,17 36 15,18-53-15,-17-1 16,53 1 0,-36-18-16,0-18 0,1 18 0,-19-53 15,1 18 1,-18-18-16,0 18 16,0-18-16,-18 35 15,18 1 1,0 34-1,18 19 1,-1-19-16,19 18 16,-19-17-16,19 0 15,-19-18-15,1-18 32,-18 0-32,0 1 15,18 17-15,-1 17 16,1 1-16,52 17 15,-34-17-15,-1 0 16,0-1-16,-17 1 16,35 17-16,-36-17 15,1-18-15,-18 17 16,-18-34 0</inkml:trace>
  <inkml:trace contextRef="#ctx0" brushRef="#br0" timeOffset="609040.5468">28681 11942 0,'0'17'16,"0"-34"-16,-18 52 0,1 0 0,-1 0 15,0 1-15,1-1 0,-1 18 16,18-36-16,0 1 16,35-18-16</inkml:trace>
  <inkml:trace contextRef="#ctx0" brushRef="#br0" timeOffset="609184.6736">28840 11977 0,'0'70'16,"0"-140"-16,-18 158 0,36-17 16,-18-54-16,35 36 15,-17-53 1</inkml:trace>
  <inkml:trace contextRef="#ctx0" brushRef="#br0" timeOffset="609329.2548">28875 11783 0,'0'17'15,"0"-34"-15,0 52 0</inkml:trace>
  <inkml:trace contextRef="#ctx0" brushRef="#br0" timeOffset="609562.8842">29016 11977 0,'0'0'15,"0"17"-15,-18 1 16,18 0-16,18 35 15,-18-36 1,18 1-16,-18 17 0,35 0 16,-35-17-16,0 0 15,-18-18 1,1 0-16,-1 17 16,0-17-16,1-17 15,17-1-15</inkml:trace>
  <inkml:trace contextRef="#ctx0" brushRef="#br0" timeOffset="609724.3186">29245 11942 0,'53'0'16,"-18"0"-16,-17 0 15,17 17-15</inkml:trace>
  <inkml:trace contextRef="#ctx0" brushRef="#br0" timeOffset="609841.9889">29245 12100 0,'0'0'15,"36"18"-15,-1 0 0,18-18 16,-18 0-16,0-18 15,-17 0-15</inkml:trace>
  <inkml:trace contextRef="#ctx0" brushRef="#br0" timeOffset="610085.2474">29704 11606 0,'0'0'0,"0"53"0,0 18 0,0-1 0,18 54 16,-18-54 0,17 36-16,1-70 15,-1 16-15,-17-16 0,18-19 16,-18 19-16,0-19 15</inkml:trace>
  <inkml:trace contextRef="#ctx0" brushRef="#br0" timeOffset="610264.2012">30074 12294 0,'-17'89'0,"34"-178"16,-52 213-16,-18-54 15,35-34-15,-34 17 16</inkml:trace>
  <inkml:trace contextRef="#ctx0" brushRef="#br0" timeOffset="610752.8432">30462 11606 0,'0'-70'16,"0"140"-16,18-123 16,-18 159-1,18-17-15,-18 87 16,17-70-16,-17-18 15,18 71 1,0-36-16,-1-88 16,1 18-16,-1-53 0,-17-17 15</inkml:trace>
  <inkml:trace contextRef="#ctx0" brushRef="#br0" timeOffset="610942.4409">30674 11942 0,'0'0'0,"-18"35"16,1-18-16,-1 19 0,0-19 15,18 54-15,0-53 16,18-1-16,0 18 0,35 1 16,-18-36-1,18 17-15,-35-17 16</inkml:trace>
  <inkml:trace contextRef="#ctx0" brushRef="#br0" timeOffset="611687.2188">30780 12206 0,'0'0'0,"18"0"0,-1 0 15,1 0-15,35 0 16,-36-18-1,36 1-15,-35-1 16,0 1-16,-18-1 16,-18 0-16,18 1 15,-53-1-15,35 18 16,-17 0-16,17 18 16,1 35-1,17-36-15,0 36 16,17-35-16,36 17 15,-17-17-15,34-18 16,-52 0-16,-1 0 16,1-18-16,0 0 0,-1-17 15,-17 17-15,0-17 16,-17 35-16,-1-17 16,0 17-16,1 35 15,17-18 1,0 1-16,35 17 15,-17-35-15,17 0 16,0 18-16,-17-18 16,0-18-16,-1 1 15,-17-1-15,0 0 16,-17 18 0,17 53-1,0-17-15,0 52 16,0-18-16,35 36 15,-18-53-15,1 35 16,0-70-16,-18 0 16,0-1-16,0-34 15,-36-36 1,36 0-16,-35-35 16,35 52-16,-17-69 15,34 52-15,-17 17 16,53-52-16,-35 53 15,52 17-15,-52 36 16,17 17-16,-35-17 16,-17 17-16,-1-17 15,-17 17-15,-1-35 16,1 0 0,17 0-16,-17 0 15,35-18 1</inkml:trace>
  <inkml:trace contextRef="#ctx0" brushRef="#br0" timeOffset="612310.2492">31503 12153 0,'0'0'15,"-35"0"-15,17 18 0,18-1 16,-17 19 0,17-19-16,17 36 15,1-35-15,35-18 16,-18 0-16,18-18 16,-18 1-16,-17-19 15,17 1-15,-17 0 0,-1-18 0,-17-35 16,0 52-16,0-16 15,0-1-15,0 17 16,-35-52-16,17 53 16,-17 0-16,18 35 15,-19 17 1,36 1-16,-17 52 16,17-34-16,17 52 15,19-35-15,-19-18 16,1 18-16,17-18 0,-17 1 15,17 16-15,-35-16 16,18-1-16,-1-17 16,-17-1-16,18 1 15,0-18 1,-1 0-16,1 0 16,-1 0-16,-17-18 15,18 18 1</inkml:trace>
  <inkml:trace contextRef="#ctx0" brushRef="#br0" timeOffset="612415.1956">31838 12153 0,'0'-123'31</inkml:trace>
  <inkml:trace contextRef="#ctx0" brushRef="#br0" timeOffset="612733.4424">31909 12277 0,'0'0'16,"17"0"-16,-17-18 0,18 0 15,-18 1-15,18-19 16,-1 19-16,1-1 15,0 18 1,-18 18 0,0-1-1,0 19 1,17-36-16,-17 17 16,0 1-16,18-18 15,-18 18-15,0-1 47,18-17-31</inkml:trace>
  <inkml:trace contextRef="#ctx0" brushRef="#br0" timeOffset="612966.9092">32191 12241 0,'0'-17'0,"0"34"32,0 19-32,0-19 15,18 19 1,-18-19-16,17 19 16,-34-19-1,-1-17-15,0 0 16,-17 0-16,17-17 15,18-1 1</inkml:trace>
  <inkml:trace contextRef="#ctx0" brushRef="#br0" timeOffset="613128.332">32403 11994 0,'0'0'16,"53"18"-16,-36-18 0,1 0 0,-1 18 16,-34-1-1</inkml:trace>
  <inkml:trace contextRef="#ctx0" brushRef="#br0" timeOffset="613227.9645">32367 12153 0,'0'0'16,"0"18"-16,18-1 15,0-17-15,-1 0 0,19 0 16,-1 0-16</inkml:trace>
  <inkml:trace contextRef="#ctx0" brushRef="#br0" timeOffset="613433.9738">32685 11871 0,'35'0'15,"0"0"-15,-17-18 16,17 18-16,1 0 0,17 0 16,-36 0-16,1-17 15,-36 17-15</inkml:trace>
  <inkml:trace contextRef="#ctx0" brushRef="#br0" timeOffset="613573.2616">32808 12083 0,'0'0'0,"0"35"0,0 53 15,0-53-15,18 1 16,-18-19-16,0 19 15</inkml:trace>
  <inkml:trace contextRef="#ctx0" brushRef="#br0" timeOffset="613867.9603">32914 12330 0,'-17'17'0,"17"-34"15,0-1 1,17-17 0,18-1-1,-35 19-15,18-1 0,0 0 0,-1-17 16,1 35 0,0 0-16,-18 18 31,0-1-31,0 1 15,0 0 1,0-1-16,0 1 16</inkml:trace>
  <inkml:trace contextRef="#ctx0" brushRef="#br0" timeOffset="614301.2624">33073 12241 0,'18'0'16,"-18"-17"-16,17 17 16,-17 17 15,18-17-16,-1 0 1,1 0 0,0 18-1,-1-18-15,1 0 16,-18-18 46,18 18-46,-18 18 0,17-18-1,-17 18-15,18-18 16,0 0-16,-1 0 16,1 0-16,0 0 0,-1 0 15,-17-18-15</inkml:trace>
  <inkml:trace contextRef="#ctx0" brushRef="#br0" timeOffset="614568.6258">33443 11730 0,'53'88'16,"-106"-176"-16,142 247 0,-54-106 16,0 17-16,0-17 0,1 18 15,-1-19-15,0 54 16,-17-53-16,-1 35 16,-34-52-16,17-1 15,-35 0-15,17 1 0,-53-1 16</inkml:trace>
  <inkml:trace contextRef="#ctx0" brushRef="#br0" timeOffset="615563.892">33196 12188 0,'-17'0'16,"17"18"-1,17 0-15,-17 17 16,18-17-16,-18 35 16,18-36-16,-18 1 15,17 17 1,1-35 0,0-17-1,-1-1-15,-17 0 16,18 1-16,0-36 15,-18 35-15,0-17 16,0 17-16,-18 18 31,18 35-15,0-17-16,0 0 0,0-1 16,18 36-16,-1-35 15,18 17-15,-17-17 16,0-18-1,-1 0-15,1-35 16,-18 17-16,18 0 16,-18 1-16,0-1 15,17 0-15,-17 1 0,0-1 16,-17 36 15,17-1-15,-18 1-16,18 0 0,0-1 15,0 1 1,0 0-16,18-18 31,-18-18 1,17 18-17,-17-18-15,-17 18 16</inkml:trace>
  <inkml:trace contextRef="#ctx0" brushRef="#br0" timeOffset="616370.9789">32914 11977 0,'0'-18'15,"0"1"1,18 17 0,-18-18-1,0 0 1,-18 18 0,1 18-1,-1 17-15,18-17 16,-18 17-1,18-17-15,0-1 16,18 1-16,-18 0 0,0 17 16,18-17-16</inkml:trace>
  <inkml:trace contextRef="#ctx0" brushRef="#br0" timeOffset="616669.7434">32561 11942 0,'-17'0'0,"34"0"16,-17 0-16,36 0 15,-19 0 1,54 0-16,-36 0 16,0 0-16,1 0 0,34-18 15,-34 18-15,-1-18 16,-53 18 15</inkml:trace>
  <inkml:trace contextRef="#ctx0" brushRef="#br0" timeOffset="616993.3748">32755 11924 0,'18'0'15,"0"18"1,-1-1-16,1 18 16,-18-17-16,0 17 15,0 18 1,-18-17-16,1 34 16,17-35-16,-18 1 0,18-19 15,0 19-15,0-19 0,18 19 16,-18-19-16,0 1 15,17-18 1,-17 17 0,0-34-16</inkml:trace>
  <inkml:trace contextRef="#ctx0" brushRef="#br0" timeOffset="617534.0117">32667 11994 0,'-17'0'16,"17"-17"-16,-18 17 16,0 0-1,18-18-15,0 1 16,18 17 0,17-18-1,-17 18-15,35 0 16,-18 0-16,0 0 0,1 0 15,34 0-15,-35-18 16,1 18-16,34 0 16,-52 0-1,-18-17 1,-35 17-16,17 0 16</inkml:trace>
  <inkml:trace contextRef="#ctx0" brushRef="#br0" timeOffset="617732.9166">32808 11959 0,'0'0'0,"0"18"0,0 17 16,0 0-16,-17 1 0,17 34 15,0-35-15,17 54 16,-17-54-16,0-17 15,18 17-15,-18-17 0,0 17 16,0-18 0</inkml:trace>
  <inkml:trace contextRef="#ctx0" brushRef="#br0" timeOffset="622665.361">18221 14076 0,'-35'-18'16,"17"18"-16,0 0 0,-17 18 16,0 17-16,17 0 15,-17 54-15,17-36 16,18 17-16,0-35 15,18-17-15,0 0 0,35-18 16,-36-36-16,18 1 16,1 0-16,-19-18 15,36-71-15,-53 71 16,18-17-16,-18 17 16,0 0-16,0-17 0,-18-36 15,1 70-15,-1-34 16,0 70-16,1 18 15,17 70 1,0-18-16,0 1 16,0-1-16,17 89 15,1-88-15,35 52 16,-18-88-16,0 1 0,54 17 16</inkml:trace>
  <inkml:trace contextRef="#ctx0" brushRef="#br0" timeOffset="623027.721">18750 14552 0,'0'35'16,"0"-70"-16,-17 88 0,17-71 15,-18-70 1,36 18-16,-18-1 0,35-70 16,-18 53-16,1-106 15,-18 88-15,18-88 16,-18 123 0,17-17-16,-17 70 15,36 18-15,-1 36 16,0 105-1,0-53-15,1 106 0,-19-88 16,19 70 0,-19-105-16,1 70 15,0-88-15,-1 17 16,-17-34-16</inkml:trace>
  <inkml:trace contextRef="#ctx0" brushRef="#br0" timeOffset="623181.9931">18785 14076 0,'0'0'0,"53"0"0,-35 0 16,17 17-16,1-17 16,34 18-16,-35-18 15,-17 0-15</inkml:trace>
  <inkml:trace contextRef="#ctx0" brushRef="#br0" timeOffset="624206.6695">19297 13335 0,'0'0'16,"18"18"-16,-1-18 0,54 0 16,-18 0-16,35 0 15,-35 0 1,-18-18-16,-17 18 0,-1 0 15,1-18-15</inkml:trace>
  <inkml:trace contextRef="#ctx0" brushRef="#br0" timeOffset="624366.4404">19368 13476 0,'0'0'15,"17"88"-15,-17-52 0,18 52 16,-1-53-16,1-17 0,0 17 15,17 0-15,-17-35 16,-1 18-16,1-18 16</inkml:trace>
  <inkml:trace contextRef="#ctx0" brushRef="#br0" timeOffset="624689.5113">19685 13776 0,'0'0'16,"18"0"-1,17-18-15,-17 1 16,17-19 0,-18 1-16,1 18 0,0-36 15,-18 17-15,0-17 16,-18 18-16,0 17 15,1-17-15,-1 0 0,-17 0 16,17 35-16,1 0 16,-1 70-1,18-17-15,18 53 16,35 0-16,-36-71 16,18 0-16,1 1 0,52-1 15,-53-17-15,1-18 16</inkml:trace>
  <inkml:trace contextRef="#ctx0" brushRef="#br0" timeOffset="624862.6068">20038 13653 0,'17'0'16,"-34"0"-16,52 17 0,0-17 15,1 0-15,17-17 16,-36 17-16,1-18 16,-1 18-16</inkml:trace>
  <inkml:trace contextRef="#ctx0" brushRef="#br0" timeOffset="625039.9561">20338 13511 0,'0'0'16,"17"53"-16,-17-17 0,0-1 15,0 35 1,18-52-16,-18 17 0,18 1 16,-1-36-16</inkml:trace>
  <inkml:trace contextRef="#ctx0" brushRef="#br0" timeOffset="625396.0292">20461 13370 0,'35'36'16,"-70"-72"-16,106 89 0,-1-35 15,-34-1-15,34 1 16,-35 0-16,1 17 16,-19 0-16,19 18 15,-36-17-15,17-1 16,-17 0-16,0-17 0,0 35 16,0-36-1,-17-17-15,17 18 16,-18-18-16,0 0 0,1-18 15,-19 1 1,-17 17-16,18-18 16,0 18-16,17 0 15,18 18 1</inkml:trace>
  <inkml:trace contextRef="#ctx0" brushRef="#br0" timeOffset="625612.1281">20990 13917 0,'53'18'15,"-106"-36"-15,141 36 0,-35-18 16,-35-18-16,17 18 16</inkml:trace>
  <inkml:trace contextRef="#ctx0" brushRef="#br0" timeOffset="625746.5216">20990 14076 0,'0'0'0,"18"0"0,0 17 0,34-17 16,-16 0-16,17-17 16</inkml:trace>
  <inkml:trace contextRef="#ctx0" brushRef="#br0" timeOffset="626497.9686">22296 13864 0,'-18'18'15,"18"17"1,0 89-16,-18-54 15,18 107-15,0-89 16,0 0-16,36 35 16,-19-70-16,18-35 15,1 0-15,-1-18 0,36-18 16,-36-17-16,18-54 16,-36 37-16,1-1 15,0 17-15,-18 1 0,17 17 16,1 18-16,0 0 0,17 71 15,-17-36-15,52 36 16,-35-36 0,36 18-16,-36-53 15,36 18-15,-36-36 16,-17-17-16,-1-1 0,-17-52 16,0 18-1,-35-54-15,17 54 16,-35-89-16,36 88 15,17 18-15,0 1 0,0-1 16,17 35-16,36-17 16,-35 35-16,17 0 15</inkml:trace>
  <inkml:trace contextRef="#ctx0" brushRef="#br0" timeOffset="626707.962">23230 13441 0,'18'-18'16,"-36"36"-16,54-53 0,-19 35 0,19-18 16,17 18-16,-36-18 15,18 18 1,-17-17-16,-36 17 15</inkml:trace>
  <inkml:trace contextRef="#ctx0" brushRef="#br0" timeOffset="626864.0033">23283 13494 0,'0'0'0,"0"35"16,18 53-1,-18-35-15,18-18 0,-1 18 16,1-17-16,17-1 15,0-17-15,1-1 16,-19-17-16,-17-17 16,18 17-16</inkml:trace>
  <inkml:trace contextRef="#ctx0" brushRef="#br0" timeOffset="627186.11">23583 13794 0,'18'0'15,"35"-18"1,-36 0-16,36-35 16,-35 36-16,0-36 15,-1 18-15,-17-36 16,-17 53-16,-1-35 15,0 53-15,18-17 16,-17 34 0,17 1-16,0 53 15,0-54-15,0 19 0,17-1 16,19 18-16,-19-36 16,19 19-16,-19-36 15,1 0 1</inkml:trace>
  <inkml:trace contextRef="#ctx0" brushRef="#br0" timeOffset="627532.8019">23901 13388 0,'17'-18'0,"19"18"16,17 0-1,-36 0-15,18 0 16,-17 0-16,0 0 0,-1 0 16,1 36-1,-18-19-15,0 1 0,18 35 16,-18-18 0,0 36-16,17-36 15,-17 18-15,0-18 16,18 0-16,-18-17 15,18 0-15,-36-36 16,-17 0 0,17 18-1,18-17-15,-35-1 16,17 0 0,18 1-16</inkml:trace>
  <inkml:trace contextRef="#ctx0" brushRef="#br0" timeOffset="627742.5202">24236 13247 0,'0'0'16,"35"-18"-16,-17 18 15,35 0-15,-18 0 16,36 0-1,-19 0-15,-34 0 0,35-17 16,-71 17 0,1 0-1</inkml:trace>
  <inkml:trace contextRef="#ctx0" brushRef="#br0" timeOffset="627875.6268">24465 13282 0,'0'0'16,"35"71"-16,-35-18 0,18-18 15,0 0-15,-18 0 16,17 18-16,-17-35 16,0 17-16,0-17 15</inkml:trace>
  <inkml:trace contextRef="#ctx0" brushRef="#br0" timeOffset="628321.3009">24642 14305 0,'0'0'15,"17"0"-15,1 0 16,-1 0-1</inkml:trace>
  <inkml:trace contextRef="#ctx0" brushRef="#br0" timeOffset="628816.2988">25841 14217 0,'0'0'15,"18"-53"-15,-18 18 0,-36-1 16,19 36-16,-54 0 16,54 18-16,-36 0 0,0 52 15,17-17 1,-17 35-16,36-35 15,-1 36-15,36-54 16,17 18-16,0-53 16,36 17-1,-36-34-15,1-19 0,-1 1 16,0-18-16,0-35 16,-17 18-16,17-72 15,-17 72-15,-18-124 16,0 106-16,-18-1 15,1-34-15,-1 105 0,-17 36 16,35 17 0,-18 89-16,0-36 15,18 0-15,18 0 16,0 0-16,-1-17 0,72 70 16,-37-88-16,54 35 15,-53-52-15,0-19 16,-18 1-16</inkml:trace>
  <inkml:trace contextRef="#ctx0" brushRef="#br0" timeOffset="630062.0854">26282 13688 0,'-18'0'0,"36"0"47,35 0-31,-18 0-16,53 0 16,-17 0-1,-18-18-15,17 18 0,160 0 16,-107 18-1,-70-1-15,35 19 16,-70-19-16,-18 36 16,-18-17-1,1-1-15,-19 0 0,-69 53 16,69-35-16,-52 35 16,53-52-16,17 34 15,18-34-15,18 34 16,-1-52-16,54 17 15,-36-17 1,36-1-16,-54-17 16,19 0-16,17 0 15,-18 0-15,18-17 16,-36 17-16,-17-18 16,-17 18-1,-18-18-15,-1 18 16</inkml:trace>
  <inkml:trace contextRef="#ctx0" brushRef="#br0" timeOffset="630233.7799">26617 14146 0,'88'-17'16,"-35"17"-16,18 0 0,52 0 15,-52-18-15,52 18 16,-87-18-16,-19 18 16</inkml:trace>
  <inkml:trace contextRef="#ctx0" brushRef="#br0" timeOffset="631418.8598">27605 13300 0,'18'-18'16,"17"18"0,-18 0-16,19-18 15,-19 18-15,1 0 0,17-17 16</inkml:trace>
  <inkml:trace contextRef="#ctx0" brushRef="#br0" timeOffset="631774.1706">27605 13264 0,'0'18'16,"0"0"-1,0-1-15,0 1 16,0 35 0,0-35-16,0 17 15,0-18-15,0 19 0,0 17 16,0-36-16,18 36 16,-18-35-16,17 17 15,1-35-15,-1 18 16,1-18-16,0 0 0,17 0 15,-17 0-15,17 0 16,-35-18-16,18 18 16,-18 18-1</inkml:trace>
  <inkml:trace contextRef="#ctx0" brushRef="#br0" timeOffset="632870.8774">27922 13617 0,'18'-17'15,"17"-1"1,-17 0-16,17-35 15,-17 18-15,-1 0 0,1 0 16,-18-36 0,0 53-16,0-17 0,0 17 15,-18 18-15,1 18 16,-1 0-16,1 17 16,17 0-16,-18 1 0,18 16 15,18 37-15,-1-54 16,36 18-1,-35-18-15,52-17 16,-34-18-16,-1-18 0,18-17 16</inkml:trace>
  <inkml:trace contextRef="#ctx0" brushRef="#br0" timeOffset="633215.1376">28222 13176 0,'18'0'16,"0"0"-16,34 36 15,-16-19 1,17 1-16,-36-18 16,36 0-16,-35 0 15,-1 0-15,-17 17 16,-17 36-1,17-17-15,-18 17 16,18-1-16,18 1 0,-18 0 16,53 53-16,-36-53 15,19 0-15,-19-18 16,1-17 0,-36-18-16,-17-35 15,0 17-15,-18-17 16,18 17-16,-36 0 15,36 18-15</inkml:trace>
  <inkml:trace contextRef="#ctx0" brushRef="#br2" timeOffset="645020.9391">5362 4974 0,'0'0'15,"-35"0"-15,17 0 0,18 18 16,36-1 0,69 19-1,-16-36-15,34 0 0,1-18 16,211-17-1,-159 17-15,0-17 0,1 17 16,-1-17-16,-17 17 0,106-17 16,-160 35-16,19 0 15,-89 0-15,-35 0 16</inkml:trace>
  <inkml:trace contextRef="#ctx0" brushRef="#br2" timeOffset="647512.6306">7832 7267 0,'0'0'0,"-18"0"0,-35-35 15,35 17-15,-52-17 16,52 17-1,-17 1-15,0-1 0,-18 0 0,-53 1 16,35 17 0,1 17-16,-89 19 15,71-19-15,0 19 16,0-1-16,-1 0 0,-69 53 16,69-35-16,-34 53 15,70-35-15,-53 87 16,71-69-16,-18 87 15,35-88-15,1 106 16,17-106-16,17 18 16,1-17-16,0 16 0,70 107 15,-35-106-15,70 70 16,-35-88-16,142 18 16,-89-53-1,141 0-15,-123-35 16,123-18-16,-141 0 15,0-36-15,106-34 16,-123 35-16,70-89 16,-124 71-16,1-17 15,-36-1-15,0 1 0,1-19 16,-19-16-16,-17-1 16,0-18-16,-17 1 0,-54-159 15,18 123-15,-88-106 16,53 159-16,-124-35 15,106 88-15,-123 18 16,106 35-16,17 18 16,-106 35-1,124-18-15,0 18 0,-1 0 16</inkml:trace>
  <inkml:trace contextRef="#ctx0" brushRef="#br2" timeOffset="650587.9809">22931 6491 0,'-18'-18'0,"0"1"16,18-1-16,-53 1 15,18-1-15,-35 0 16,17 18-16,0 18 15,-18-18-15,-70 35 16,70-17-16,-17 17 0,-70 18 16,87-18-1,-105 54-15,87-19 16,-69 54-16,69-54 16,-34 71-16,52-53 15,1 106 1,52-88-16,1 124 15,34-125-15,19 19 16,-1-18-16,0-18 0,36 0 0,-1 0 16,107 53-16,-72-88 15,19-17-15,-1-1 16,177-17-16,-159-18 16,18-18-16,-18 0 0,-17-17 15,123-71-15,-142 53 16,89-70-16,-123 35 15,70-71 1,-106 53-16,1 0 0,-1-17 16,-17-142-16,-18 124 15,-36 0-15,19 0 0,-19 0 16,-87-89-16,52 124 16,-123-52-1,71 87-15,17 36 0,-123 0 16,141 35-16,-1 17 15,1 19-15,18-1 0</inkml:trace>
  <inkml:trace contextRef="#ctx0" brushRef="#br2" timeOffset="654309.5808">9754 6826 0,'18'-17'93,"0"-1"-77,-1 18-16,19-18 16,-19 1-16,1 17 15,-1 0-15,1 0 16,0 17-16,-18 1 16,17 0-16,-17-1 0,18 19 15,0-19 1,-1 1-16,1-18 15,0 17-15,-1-17 16,36-17-16,-35-1 16,17-17-16,0 17 15,1-17 1,-1 35-16,0 0 16,-17 18-16,17 17 15,0 18 1,-35-36-16,36 1 0,-1 17 15,0-35 1,0 0-16,1 0 16,17-35-16,-36 0 15,54 0 1,-36-1-16,0 19 0,-17 17 0,0-18 16,-1 18-16,19 18 15,-19-1-15,-17 1 16,18 0-16,17-1 15,-17 1-15,17-18 16,0-18-16,18-17 16,-17 17-16,16-35 15,-16 36-15,-19-1 16,72 36 0,-54 35-16,0-18 15,-17-17-15</inkml:trace>
  <inkml:trace contextRef="#ctx0" brushRef="#br2" timeOffset="655076.6902">13000 6897 0,'18'-18'0,"-36"36"0,53-18 16,-17 17-1,-18 1-15,0 0 0,0-1 16,17 19-16,1-36 16,0 0-16,-1 0 15,54-36 1,-53 19-16,17-19 0,18 19 0,17-18 15,-34 35 1,-19 0-16,36 17 16,0 18-1,-35 1-15,-1-19 0,36 19 16,18-36 0,-36 0-16,18-36 15,-18 19-15,36-19 16,-36 19-16,0-1 15,-17 18-15,17 0 0,-17 0 16,35 0 0,-18 18-16,18-1 15,-35-17-15,70 18 16,-35-18-16,53-18 16,-36 18-16,-17-17 15,18-1-15,-18 1 0,17-1 16,-35 0-16,-35 1 15</inkml:trace>
  <inkml:trace contextRef="#ctx0" brushRef="#br2" timeOffset="655994.2699">3351 11483 0,'0'35'15,"0"-70"-15,18 88 0,0-53 0,-1 0 0,36-35 16,0 17 0,18-35-16,-36 18 15,18-1 1,-18 36-16,-17 0 0,35 0 16,-36 36-16,19 17 15,-19-18-15,1 0 16,0-17-16,17-1 0,35-17 15,-34 0-15,-1 0 16,88-17-16,-70-18 16,18 17-16,70-35 15,-53 35-15,-17 1 0,-1-1 16,1 0-16,35 1 16,-53-1-16,0 18 15,35-17 1,-53 17-16,18-18 0,0 0 15,0 1-15,70-36 0,-70 35 16,35-17 0,-52 17-16</inkml:trace>
  <inkml:trace contextRef="#ctx0" brushRef="#br2" timeOffset="656615.4633">3404 13829 0,'18'0'0,"17"-18"16,-17 18-16,52-53 16,-34 36-16,52-54 15,-53 36 1,71-18-16,-71 18 16,36-1-16,-54 36 15,19 0-15,-36 18 16,17 35-16,1-18 15,17 1 1,-17-19-16,35-17 16,-35 0-16,70-17 15,-53 17-15,71-18 16,-36 0-16,-17 18 16,18-17-16,-1 17 0,72-18 15,-90 18-15,72 0 16,-71 0-16,-18-18 15,18 18-15,-18 0 0,18-17 16,-18-1-16,18 0 16,-17 1-16,-1 17 0</inkml:trace>
  <inkml:trace contextRef="#ctx0" brushRef="#br2" timeOffset="657516.3221">18168 10954 0,'0'0'16,"0"-36"-16,0 19 16,18 17-1,-1-18 1,1 1 0,-18-1-16,18-17 15,-1 17-15,1 0 16,-18 1-16,53-19 15,-36 19-15,19 17 16,-19 17-16,19 1 16,-19 0-16,19 17 15,-36-17-15,35-1 16,-18-17-16,1 0 16,0-17-16,-1 17 15,1-18-15,17 0 16,-17 1-16,53-1 15,-54 18-15,18 0 16,1 18-16,-1-18 0,-17 17 0,17 19 16,-17-19-16,34 19 15,-34-36-15,17 17 16,-17-17-16,53-17 16,-36-1-16,53-35 15,-17 18-15,52-53 16,-35 52-1,-17 19-15,-18-19 0,-18 36 16,0 0-16,36 0 16,-54 0-16,19 18 15,-36 0-15,-18-1 16</inkml:trace>
  <inkml:trace contextRef="#ctx0" brushRef="#br2" timeOffset="658145.2801">17939 12912 0,'17'-18'0,"-34"36"0,34-54 16,1 19-16,17-1 15,1 0-15,-19 18 0,19 0 16,-19 0 0,1 0-1,-1 0-15,1-17 16,0-1-16,17 1 0,-17-1 16,35-35-16,-18 35 15,0 1-15,-17 17 16,-1 35-1,1 18-15,0-18 16,-1 0-16,19 36 0,-19-36 16,36-17-1,-18 0-15,18-18 0,-17-18 0,17-17 16,17-1-16,71-34 16,-88 17-16,53 18 15,-53 17-15,17 18 16,-52 0-16,17 18 15,-35-1-15,18 19 16,0-19-16,-1-17 16,1 0-1,0-17 1</inkml:trace>
  <inkml:trace contextRef="#ctx0" brushRef="#br2" timeOffset="662065.8331">5838 6950 0,'0'-18'16,"0"36"31,53-18-31,-17 0-16,52 0 15,-35 0-15,88 0 16,-53 0-1,88 0-15,-70 17 16,18-17-16,-1 0 0,1 0 16,140-17-16,-123-1 15,124-17 1,-124 35-16,106-18 16,-123 18-16,87 0 15,-123 0-15,89 0 16,-107 0-16,54-17 15,-71 17-15,35 0 16,-35 0-16,35 0 16,-53 0-16,1 0 15,34 17-15,-52-17 16,-1 0-16,19 0 16,-36-17-16,17 17 15,-17-18-15,0 0 16,0-17-1,0 17-15,-17 1 16,17-19-16,-18 1 0,18 0 0,-35-53 16,35 52-16,0-17 15,0 1-15,0-72 16,0 54-16,0-1 16,0-88-1,17 71-15,-17-88 0,-17 87 16,17 19-16,-18-1 0,1-52 15,-19 52 1,36 54-16,-17-19 16,17 19-16,0-1 15,0 0-15,17 18 16,1-17-16,-36 17 47,-52 17-47,34 1 15,-52 0-15,18-18 16,-89 17-16,71 1 16,-124-18-16,89 18 15,-160-18-15,142 0 16,-176 17 0,176-17-16,-159 0 15,176 0-15,-17 0 16,18 0-16,-1 18 0,18-18 15,-88 18-15,124-1 16,-54 1-16,89 0 16,-18-1-16,36-17 15,17 18-15,-36-18 16,36 17 0,-35 1-16,17-18 15,1 18-15,-1-18 0,-17 17 16,17-17-1,0 0-15,1 0 16,-1-17 0,18-1-1,0 0 1,-17 1 15,17 34 0,0 1-15,17 0-16,1 17 16,-18 36-1,17-19-15,-17 195 16,0-123 0,18 140-16,0-105 0,17 123 15,-17-158 1,17-1-16</inkml:trace>
  <inkml:trace contextRef="#ctx0" brushRef="#br2" timeOffset="663939.72">6262 13705 0,'-18'0'16,"1"0"-16,-19 0 16,19-17-16,-54 17 15,-17-18 1,35 18-16,-123 18 16,87-18-16,-140 17 15,106 1-15,-142 0 16,124-1-16,-141 36 15,141-35-15,-1 17 16,-122 18 0,140-18-16,-123 18 15,142-35-15,-19 0 16,36-18-16,-18 17 0,18-17 0,0 0 16,0 0-16,-18 0 15,70 0-15,19 18 0,-18-1 16,35 1-1,-18 35-15,18-18 16,0-17-16,0 17 0,0-17 16,0 17-16,0 18 15,0 0-15,0 53 16,0-36-16,0 19 0,18-1 16,-18 18-16,52 105 15,-34-123-15,53 89 16,-36-107-16,18 72 15,-36-90 1,1 19-16,17-36 0,-17 18 0,17-18 16,36 18-1,-1-35-15,72 17 16,-54-17-16,0-18 0,124 0 16,-89 0-1,18-18-15,0 18 0,18-17 16,0-1-16,17-17 0,18 17 15,-17 0-15,-1-17 0,159-18 16,-194 18-16,141 0 16,-158 17-16,70-17 15,-124 35-15,-17 0 16,0-18 0,-35 18-16,0-17 15,-18-1-15,0-17 16,-18-36-16,18 36 15,-18-53-15,1 17 16,-1-88 0,0 71-16,18-35 15,0-19-15,-17-157 0,-1 158 16,-17-124-16,17 159 16,-17-35-16,17 106 15,1 17-15,-19 18 16</inkml:trace>
  <inkml:trace contextRef="#ctx0" brushRef="#br2" timeOffset="665203.8353">20549 13159 0,'36'-18'0,"-19"18"16,1 0-16,-36 0 62,-35 0-62,0 0 16,-70-18-16,35 18 16,-106-35-1,88 35-15,-18 0 0,-17-18 16,18 18-16,-18 0 0,-159 0 15,159 18-15,-124 0 16,142-18-16,17 17 16,-71-17-1,125 18-15,-1-18 0,-36 0 16,72 18-16,-18-18 16,35 17-16,-18 1 15,0-18 1,1 0-1,-19 0 1,19 0 0,-19 0-16,19 0 15,-1 18-15,0-18 0,18 17 16,0 1-16,-17-1 16,17 19-16,0-19 0,17 36 15,-17-35-15,18 52 16,-18-17-16,0 53 15,0-35-15,-35 105 16,0-88-16,-18 89 16,17-89-16,19 0 15,-1-17-15,0 17 16,-17 71-16,35-89 16,0 54-16,0-54 15,0 1-15,18-36 16,-1 0-1,1-17-15,35 17 16,0-35-16,70 18 16,-52-18-16,17 0 15,18 0-15,141 0 0,-106 0 16,159-18-16,-124 18 16,159 18-1,-176-18-15,0 0 0,106 0 16,-160 18-16,19-18 15</inkml:trace>
  <inkml:trace contextRef="#ctx0" brushRef="#br2" timeOffset="665641.7888">20796 15240 0,'18'0'16,"-71"-18"-16,88 36 0,-17-36 0,-18 1 16,0-19-1,0 1-15,-18-18 16,18 18-16,18-36 15,0 1-15,-18 17 16,17-18-16,1-17 0,-1 0 16,1-106-16,-18 106 15,0 17-15,0-17 16,0 17-16,0-17 0,0-53 16,0 53-16,-18-53 15,18 88-15,-17-53 16,17 53-16,0-17 15,0 34-15,0 1 16,0 17-16,17-17 0,-17 18 16,0-1-16,18 0 0,-18 1 15,-18 17 1,18-18-16,-17 0 16,-1 1-16,1 17 46,17 17-30,-18-17 0,0 18-16,1-18 15,-1 0-15,-17 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81283-00A9-44C7-9A60-0BF8C099B53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CD69C-5416-4259-8CFA-29AEE6BA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4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text that's written should be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[l]=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[l]∗a[l−1]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]∗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−1]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"a" should be transposed.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CD69C-5416-4259-8CFA-29AEE6BA31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6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8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6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9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378AE-81FE-41A1-B35E-C7B15537027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preface/index.html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eplearning.cs.cmu.edu/S23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4.emf"/><Relationship Id="rId10" Type="http://schemas.openxmlformats.org/officeDocument/2006/relationships/image" Target="../media/image11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customXml" Target="../ink/ink4.xml"/><Relationship Id="rId5" Type="http://schemas.openxmlformats.org/officeDocument/2006/relationships/image" Target="../media/image4.emf"/><Relationship Id="rId10" Type="http://schemas.openxmlformats.org/officeDocument/2006/relationships/image" Target="../media/image11.jp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30.png"/><Relationship Id="rId7" Type="http://schemas.openxmlformats.org/officeDocument/2006/relationships/customXml" Target="../ink/ink5.xml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10" Type="http://schemas.openxmlformats.org/officeDocument/2006/relationships/image" Target="../media/image68.emf"/><Relationship Id="rId4" Type="http://schemas.openxmlformats.org/officeDocument/2006/relationships/image" Target="../media/image640.png"/><Relationship Id="rId9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emf"/><Relationship Id="rId5" Type="http://schemas.openxmlformats.org/officeDocument/2006/relationships/customXml" Target="../ink/ink8.xml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emf"/><Relationship Id="rId4" Type="http://schemas.openxmlformats.org/officeDocument/2006/relationships/customXml" Target="../ink/ink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emf"/><Relationship Id="rId4" Type="http://schemas.openxmlformats.org/officeDocument/2006/relationships/customXml" Target="../ink/ink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7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34.png"/><Relationship Id="rId7" Type="http://schemas.openxmlformats.org/officeDocument/2006/relationships/customXml" Target="../ink/ink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customXml" Target="../ink/ink2.xml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.png"/><Relationship Id="rId5" Type="http://schemas.openxmlformats.org/officeDocument/2006/relationships/image" Target="../media/image54.png"/><Relationship Id="rId10" Type="http://schemas.openxmlformats.org/officeDocument/2006/relationships/image" Target="../media/image5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Neural</a:t>
            </a:r>
            <a:r>
              <a:rPr lang="en-US" spc="-79" dirty="0" smtClean="0"/>
              <a:t> </a:t>
            </a:r>
            <a:r>
              <a:rPr lang="en-US" spc="-9" dirty="0"/>
              <a:t>Networks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381001"/>
            <a:ext cx="548640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r-PK" sz="2800" dirty="0">
                <a:solidFill>
                  <a:prstClr val="black"/>
                </a:solidFill>
                <a:latin typeface="Nafees Web Naskh" pitchFamily="2" charset="-78"/>
                <a:cs typeface="Nafees Web Naskh" pitchFamily="2" charset="-78"/>
              </a:rPr>
              <a:t>اَعُوذُ بِاللہِ مِنَ الشَّیِطٰنِ الرَّجِیمْ</a:t>
            </a:r>
          </a:p>
          <a:p>
            <a:pPr algn="ctr">
              <a:lnSpc>
                <a:spcPct val="150000"/>
              </a:lnSpc>
            </a:pPr>
            <a:r>
              <a:rPr lang="ur-PK" sz="2800" dirty="0">
                <a:solidFill>
                  <a:prstClr val="black"/>
                </a:solidFill>
                <a:latin typeface="Nafees Web Naskh" pitchFamily="2" charset="-78"/>
                <a:cs typeface="Nafees Web Naskh" pitchFamily="2" charset="-78"/>
              </a:rPr>
              <a:t>بِسْمِ اللہِ الرَّحَمٰنِ </a:t>
            </a:r>
            <a:r>
              <a:rPr lang="ur-PK" sz="2800" dirty="0" smtClean="0">
                <a:solidFill>
                  <a:prstClr val="black"/>
                </a:solidFill>
                <a:latin typeface="Nafees Web Naskh" pitchFamily="2" charset="-78"/>
                <a:cs typeface="Nafees Web Naskh" pitchFamily="2" charset="-78"/>
              </a:rPr>
              <a:t>الرَّحِیمْ</a:t>
            </a:r>
            <a:endParaRPr lang="ur-PK" sz="2800" dirty="0">
              <a:solidFill>
                <a:prstClr val="black"/>
              </a:solidFill>
              <a:latin typeface="Nafees Web Naskh" pitchFamily="2" charset="-78"/>
              <a:cs typeface="Nafees Web Naskh" pitchFamily="2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3782859"/>
            <a:ext cx="12075090" cy="2931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Note: </a:t>
            </a:r>
            <a:r>
              <a:rPr lang="en-US" dirty="0"/>
              <a:t>Some slides and/or pictures are adapted from Lecture slides / Books of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www.coursera.org/specializations/deep-learning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d2l.ai/chapter_preface/index.html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deeplearning.cs.cmu.edu/S23/index.html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9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0922" y="2176658"/>
            <a:ext cx="5638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deep</a:t>
            </a:r>
          </a:p>
          <a:p>
            <a:pPr algn="ctr"/>
            <a:r>
              <a:rPr lang="en-US" sz="6000" dirty="0"/>
              <a:t>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24093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Acrobat Document" r:id="rId4" imgW="5728680" imgH="3856320" progId="AcroExch.Document.7">
                    <p:embed/>
                  </p:oleObj>
                </mc:Choice>
                <mc:Fallback>
                  <p:oleObj name="Acrobat Document" r:id="rId4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61" name="Group 160"/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97" name="Straight Arrow Connector 96"/>
              <p:cNvCxnSpPr>
                <a:stCxn id="35" idx="6"/>
                <a:endCxn id="68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5" idx="6"/>
                <a:endCxn id="67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4" name="Straight Arrow Connector 73"/>
                <p:cNvCxnSpPr>
                  <a:endCxn id="67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33" idx="6"/>
                  <a:endCxn id="68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35" idx="6"/>
                  <a:endCxn id="69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36" idx="6"/>
                  <a:endCxn id="69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36" idx="6"/>
                  <a:endCxn id="68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36" idx="6"/>
                  <a:endCxn id="67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33" idx="6"/>
                  <a:endCxn id="67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33" idx="6"/>
                  <a:endCxn id="69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47" idx="6"/>
                  <a:endCxn id="68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47" idx="6"/>
                  <a:endCxn id="69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4" name="Group 163"/>
          <p:cNvGrpSpPr/>
          <p:nvPr/>
        </p:nvGrpSpPr>
        <p:grpSpPr>
          <a:xfrm>
            <a:off x="6165670" y="2165311"/>
            <a:ext cx="5266611" cy="3517704"/>
            <a:chOff x="6165670" y="2165311"/>
            <a:chExt cx="5266611" cy="351770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0"/>
            <a:stretch/>
          </p:blipFill>
          <p:spPr>
            <a:xfrm>
              <a:off x="7202122" y="4059458"/>
              <a:ext cx="2345205" cy="16235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6165670" y="2165311"/>
              <a:ext cx="5266611" cy="1179709"/>
              <a:chOff x="6165670" y="2165311"/>
              <a:chExt cx="5266611" cy="11797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46125" y="226540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146125" y="28552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897980" y="25416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9" name="Straight Arrow Connector 108"/>
              <p:cNvCxnSpPr>
                <a:stCxn id="67" idx="6"/>
                <a:endCxn id="70" idx="2"/>
              </p:cNvCxnSpPr>
              <p:nvPr/>
            </p:nvCxnSpPr>
            <p:spPr>
              <a:xfrm>
                <a:off x="6165670" y="2165311"/>
                <a:ext cx="1980455" cy="328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7" idx="6"/>
                <a:endCxn id="71" idx="2"/>
              </p:cNvCxnSpPr>
              <p:nvPr/>
            </p:nvCxnSpPr>
            <p:spPr>
              <a:xfrm>
                <a:off x="6165670" y="2165311"/>
                <a:ext cx="1980455" cy="918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68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8" idx="6"/>
                <a:endCxn id="71" idx="2"/>
              </p:cNvCxnSpPr>
              <p:nvPr/>
            </p:nvCxnSpPr>
            <p:spPr>
              <a:xfrm>
                <a:off x="6165670" y="2755166"/>
                <a:ext cx="1980455" cy="32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69" idx="6"/>
                <a:endCxn id="71" idx="2"/>
              </p:cNvCxnSpPr>
              <p:nvPr/>
            </p:nvCxnSpPr>
            <p:spPr>
              <a:xfrm flipV="1">
                <a:off x="6165670" y="3083863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69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851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70" idx="6"/>
                <a:endCxn id="72" idx="2"/>
              </p:cNvCxnSpPr>
              <p:nvPr/>
            </p:nvCxnSpPr>
            <p:spPr>
              <a:xfrm>
                <a:off x="8603325" y="2494009"/>
                <a:ext cx="1294655" cy="276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71" idx="6"/>
                <a:endCxn id="72" idx="2"/>
              </p:cNvCxnSpPr>
              <p:nvPr/>
            </p:nvCxnSpPr>
            <p:spPr>
              <a:xfrm flipV="1">
                <a:off x="8603325" y="2770254"/>
                <a:ext cx="1294655" cy="313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72" idx="6"/>
                <a:endCxn id="140" idx="1"/>
              </p:cNvCxnSpPr>
              <p:nvPr/>
            </p:nvCxnSpPr>
            <p:spPr>
              <a:xfrm>
                <a:off x="10355180" y="2770254"/>
                <a:ext cx="59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Acrobat Document" r:id="rId4" imgW="5728680" imgH="3856320" progId="AcroExch.Document.7">
                    <p:embed/>
                  </p:oleObj>
                </mc:Choice>
                <mc:Fallback>
                  <p:oleObj name="Acrobat Document" r:id="rId4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61" name="Group 160"/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97" name="Straight Arrow Connector 96"/>
              <p:cNvCxnSpPr>
                <a:stCxn id="35" idx="6"/>
                <a:endCxn id="68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5" idx="6"/>
                <a:endCxn id="67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4" name="Straight Arrow Connector 73"/>
                <p:cNvCxnSpPr>
                  <a:endCxn id="67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33" idx="6"/>
                  <a:endCxn id="68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35" idx="6"/>
                  <a:endCxn id="69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36" idx="6"/>
                  <a:endCxn id="69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36" idx="6"/>
                  <a:endCxn id="68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36" idx="6"/>
                  <a:endCxn id="67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33" idx="6"/>
                  <a:endCxn id="67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33" idx="6"/>
                  <a:endCxn id="69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47" idx="6"/>
                  <a:endCxn id="68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47" idx="6"/>
                  <a:endCxn id="69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4" name="Group 163"/>
          <p:cNvGrpSpPr/>
          <p:nvPr/>
        </p:nvGrpSpPr>
        <p:grpSpPr>
          <a:xfrm>
            <a:off x="6165670" y="2165311"/>
            <a:ext cx="5266611" cy="3517704"/>
            <a:chOff x="6165670" y="2165311"/>
            <a:chExt cx="5266611" cy="351770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0"/>
            <a:stretch/>
          </p:blipFill>
          <p:spPr>
            <a:xfrm>
              <a:off x="7202122" y="4059458"/>
              <a:ext cx="2345205" cy="16235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6165670" y="2165311"/>
              <a:ext cx="5266611" cy="1179709"/>
              <a:chOff x="6165670" y="2165311"/>
              <a:chExt cx="5266611" cy="11797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46125" y="226540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146125" y="28552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897980" y="25416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9" name="Straight Arrow Connector 108"/>
              <p:cNvCxnSpPr>
                <a:stCxn id="67" idx="6"/>
                <a:endCxn id="70" idx="2"/>
              </p:cNvCxnSpPr>
              <p:nvPr/>
            </p:nvCxnSpPr>
            <p:spPr>
              <a:xfrm>
                <a:off x="6165670" y="2165311"/>
                <a:ext cx="1980455" cy="328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7" idx="6"/>
                <a:endCxn id="71" idx="2"/>
              </p:cNvCxnSpPr>
              <p:nvPr/>
            </p:nvCxnSpPr>
            <p:spPr>
              <a:xfrm>
                <a:off x="6165670" y="2165311"/>
                <a:ext cx="1980455" cy="918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68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8" idx="6"/>
                <a:endCxn id="71" idx="2"/>
              </p:cNvCxnSpPr>
              <p:nvPr/>
            </p:nvCxnSpPr>
            <p:spPr>
              <a:xfrm>
                <a:off x="6165670" y="2755166"/>
                <a:ext cx="1980455" cy="32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69" idx="6"/>
                <a:endCxn id="71" idx="2"/>
              </p:cNvCxnSpPr>
              <p:nvPr/>
            </p:nvCxnSpPr>
            <p:spPr>
              <a:xfrm flipV="1">
                <a:off x="6165670" y="3083863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69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851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70" idx="6"/>
                <a:endCxn id="72" idx="2"/>
              </p:cNvCxnSpPr>
              <p:nvPr/>
            </p:nvCxnSpPr>
            <p:spPr>
              <a:xfrm>
                <a:off x="8603325" y="2494009"/>
                <a:ext cx="1294655" cy="276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71" idx="6"/>
                <a:endCxn id="72" idx="2"/>
              </p:cNvCxnSpPr>
              <p:nvPr/>
            </p:nvCxnSpPr>
            <p:spPr>
              <a:xfrm flipV="1">
                <a:off x="8603325" y="2770254"/>
                <a:ext cx="1294655" cy="313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72" idx="6"/>
                <a:endCxn id="140" idx="1"/>
              </p:cNvCxnSpPr>
              <p:nvPr/>
            </p:nvCxnSpPr>
            <p:spPr>
              <a:xfrm>
                <a:off x="10355180" y="2770254"/>
                <a:ext cx="59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9F2CF5-843D-450B-A534-7CA9B2D327B9}"/>
                  </a:ext>
                </a:extLst>
              </p14:cNvPr>
              <p14:cNvContentPartPr/>
              <p14:nvPr/>
            </p14:nvContentPartPr>
            <p14:xfrm>
              <a:off x="660240" y="1123920"/>
              <a:ext cx="9639720" cy="564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799F2CF5-843D-450B-A534-7CA9B2D327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880" y="1114560"/>
                <a:ext cx="965844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15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4408" y="2490552"/>
            <a:ext cx="699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Building blocks of </a:t>
            </a:r>
          </a:p>
          <a:p>
            <a:pPr algn="ctr"/>
            <a:r>
              <a:rPr lang="en-US" sz="6000" dirty="0"/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009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485626" y="1178910"/>
            <a:ext cx="4768299" cy="1992199"/>
            <a:chOff x="3306318" y="1300092"/>
            <a:chExt cx="6214343" cy="2398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62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688222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688222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6882229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4603610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460361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4599342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99342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8026964" y="23726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" name="Straight Arrow Connector 17"/>
            <p:cNvCxnSpPr>
              <a:stCxn id="15" idx="6"/>
              <a:endCxn id="19" idx="1"/>
            </p:cNvCxnSpPr>
            <p:nvPr/>
          </p:nvCxnSpPr>
          <p:spPr>
            <a:xfrm flipV="1">
              <a:off x="8378977" y="2505732"/>
              <a:ext cx="66288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574291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Oval 36"/>
            <p:cNvSpPr/>
            <p:nvPr/>
          </p:nvSpPr>
          <p:spPr>
            <a:xfrm>
              <a:off x="574292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5742920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574291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Oval 81"/>
            <p:cNvSpPr/>
            <p:nvPr/>
          </p:nvSpPr>
          <p:spPr>
            <a:xfrm>
              <a:off x="6882229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38" idx="6"/>
              <a:endCxn id="82" idx="2"/>
            </p:cNvCxnSpPr>
            <p:nvPr/>
          </p:nvCxnSpPr>
          <p:spPr>
            <a:xfrm>
              <a:off x="6094934" y="344027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0" idx="6"/>
              <a:endCxn id="36" idx="2"/>
            </p:cNvCxnSpPr>
            <p:nvPr/>
          </p:nvCxnSpPr>
          <p:spPr>
            <a:xfrm>
              <a:off x="4955624" y="218785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2" idx="6"/>
              <a:endCxn id="38" idx="2"/>
            </p:cNvCxnSpPr>
            <p:nvPr/>
          </p:nvCxnSpPr>
          <p:spPr>
            <a:xfrm>
              <a:off x="4951356" y="3440271"/>
              <a:ext cx="79156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36" idx="6"/>
              <a:endCxn id="8" idx="2"/>
            </p:cNvCxnSpPr>
            <p:nvPr/>
          </p:nvCxnSpPr>
          <p:spPr>
            <a:xfrm>
              <a:off x="6094933" y="218785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3" idx="6"/>
              <a:endCxn id="39" idx="2"/>
            </p:cNvCxnSpPr>
            <p:nvPr/>
          </p:nvCxnSpPr>
          <p:spPr>
            <a:xfrm>
              <a:off x="4951356" y="1561641"/>
              <a:ext cx="791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1" idx="6"/>
              <a:endCxn id="37" idx="2"/>
            </p:cNvCxnSpPr>
            <p:nvPr/>
          </p:nvCxnSpPr>
          <p:spPr>
            <a:xfrm>
              <a:off x="4955624" y="281406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37" idx="6"/>
              <a:endCxn id="9" idx="2"/>
            </p:cNvCxnSpPr>
            <p:nvPr/>
          </p:nvCxnSpPr>
          <p:spPr>
            <a:xfrm>
              <a:off x="6094934" y="281406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39" idx="6"/>
              <a:endCxn id="7" idx="2"/>
            </p:cNvCxnSpPr>
            <p:nvPr/>
          </p:nvCxnSpPr>
          <p:spPr>
            <a:xfrm>
              <a:off x="6094933" y="156164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3" idx="6"/>
              <a:endCxn id="36" idx="2"/>
            </p:cNvCxnSpPr>
            <p:nvPr/>
          </p:nvCxnSpPr>
          <p:spPr>
            <a:xfrm>
              <a:off x="4951356" y="1561641"/>
              <a:ext cx="791563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" idx="6"/>
              <a:endCxn id="37" idx="2"/>
            </p:cNvCxnSpPr>
            <p:nvPr/>
          </p:nvCxnSpPr>
          <p:spPr>
            <a:xfrm>
              <a:off x="4955624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" idx="6"/>
              <a:endCxn id="38" idx="2"/>
            </p:cNvCxnSpPr>
            <p:nvPr/>
          </p:nvCxnSpPr>
          <p:spPr>
            <a:xfrm>
              <a:off x="4955624" y="281406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" idx="6"/>
              <a:endCxn id="37" idx="2"/>
            </p:cNvCxnSpPr>
            <p:nvPr/>
          </p:nvCxnSpPr>
          <p:spPr>
            <a:xfrm>
              <a:off x="4951356" y="1561641"/>
              <a:ext cx="791564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" idx="6"/>
              <a:endCxn id="38" idx="2"/>
            </p:cNvCxnSpPr>
            <p:nvPr/>
          </p:nvCxnSpPr>
          <p:spPr>
            <a:xfrm>
              <a:off x="4951356" y="1561641"/>
              <a:ext cx="791564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" idx="6"/>
              <a:endCxn id="39" idx="2"/>
            </p:cNvCxnSpPr>
            <p:nvPr/>
          </p:nvCxnSpPr>
          <p:spPr>
            <a:xfrm flipV="1">
              <a:off x="4955624" y="156164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" idx="6"/>
              <a:endCxn id="38" idx="2"/>
            </p:cNvCxnSpPr>
            <p:nvPr/>
          </p:nvCxnSpPr>
          <p:spPr>
            <a:xfrm>
              <a:off x="4955624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" idx="6"/>
              <a:endCxn id="39" idx="2"/>
            </p:cNvCxnSpPr>
            <p:nvPr/>
          </p:nvCxnSpPr>
          <p:spPr>
            <a:xfrm flipV="1">
              <a:off x="495562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" idx="6"/>
              <a:endCxn id="36" idx="2"/>
            </p:cNvCxnSpPr>
            <p:nvPr/>
          </p:nvCxnSpPr>
          <p:spPr>
            <a:xfrm flipV="1">
              <a:off x="495562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" idx="6"/>
              <a:endCxn id="37" idx="2"/>
            </p:cNvCxnSpPr>
            <p:nvPr/>
          </p:nvCxnSpPr>
          <p:spPr>
            <a:xfrm flipV="1">
              <a:off x="4951356" y="2814061"/>
              <a:ext cx="791564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2" idx="6"/>
              <a:endCxn id="36" idx="2"/>
            </p:cNvCxnSpPr>
            <p:nvPr/>
          </p:nvCxnSpPr>
          <p:spPr>
            <a:xfrm flipV="1">
              <a:off x="4951356" y="2187851"/>
              <a:ext cx="791563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2" idx="6"/>
              <a:endCxn id="39" idx="2"/>
            </p:cNvCxnSpPr>
            <p:nvPr/>
          </p:nvCxnSpPr>
          <p:spPr>
            <a:xfrm flipV="1">
              <a:off x="4951356" y="1561641"/>
              <a:ext cx="791563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36" idx="6"/>
              <a:endCxn id="7" idx="2"/>
            </p:cNvCxnSpPr>
            <p:nvPr/>
          </p:nvCxnSpPr>
          <p:spPr>
            <a:xfrm flipV="1"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9" idx="6"/>
              <a:endCxn id="8" idx="2"/>
            </p:cNvCxnSpPr>
            <p:nvPr/>
          </p:nvCxnSpPr>
          <p:spPr>
            <a:xfrm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37" idx="6"/>
              <a:endCxn id="7" idx="2"/>
            </p:cNvCxnSpPr>
            <p:nvPr/>
          </p:nvCxnSpPr>
          <p:spPr>
            <a:xfrm flipV="1">
              <a:off x="609493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9" idx="6"/>
              <a:endCxn id="9" idx="2"/>
            </p:cNvCxnSpPr>
            <p:nvPr/>
          </p:nvCxnSpPr>
          <p:spPr>
            <a:xfrm>
              <a:off x="6094933" y="156164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36" idx="6"/>
              <a:endCxn id="82" idx="2"/>
            </p:cNvCxnSpPr>
            <p:nvPr/>
          </p:nvCxnSpPr>
          <p:spPr>
            <a:xfrm>
              <a:off x="6094933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38" idx="6"/>
              <a:endCxn id="7" idx="2"/>
            </p:cNvCxnSpPr>
            <p:nvPr/>
          </p:nvCxnSpPr>
          <p:spPr>
            <a:xfrm flipV="1">
              <a:off x="6094934" y="1561641"/>
              <a:ext cx="787295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36" idx="6"/>
              <a:endCxn id="9" idx="2"/>
            </p:cNvCxnSpPr>
            <p:nvPr/>
          </p:nvCxnSpPr>
          <p:spPr>
            <a:xfrm>
              <a:off x="6094933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7" idx="6"/>
              <a:endCxn id="8" idx="2"/>
            </p:cNvCxnSpPr>
            <p:nvPr/>
          </p:nvCxnSpPr>
          <p:spPr>
            <a:xfrm flipV="1">
              <a:off x="609493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8" idx="6"/>
              <a:endCxn id="8" idx="2"/>
            </p:cNvCxnSpPr>
            <p:nvPr/>
          </p:nvCxnSpPr>
          <p:spPr>
            <a:xfrm flipV="1">
              <a:off x="6094934" y="218785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38" idx="6"/>
              <a:endCxn id="9" idx="2"/>
            </p:cNvCxnSpPr>
            <p:nvPr/>
          </p:nvCxnSpPr>
          <p:spPr>
            <a:xfrm flipV="1"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39" idx="6"/>
              <a:endCxn id="82" idx="2"/>
            </p:cNvCxnSpPr>
            <p:nvPr/>
          </p:nvCxnSpPr>
          <p:spPr>
            <a:xfrm>
              <a:off x="6094933" y="1561641"/>
              <a:ext cx="787296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37" idx="6"/>
              <a:endCxn id="82" idx="2"/>
            </p:cNvCxnSpPr>
            <p:nvPr/>
          </p:nvCxnSpPr>
          <p:spPr>
            <a:xfrm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7" idx="6"/>
              <a:endCxn id="15" idx="2"/>
            </p:cNvCxnSpPr>
            <p:nvPr/>
          </p:nvCxnSpPr>
          <p:spPr>
            <a:xfrm>
              <a:off x="7234243" y="1561641"/>
              <a:ext cx="792721" cy="95253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8" idx="6"/>
              <a:endCxn id="15" idx="2"/>
            </p:cNvCxnSpPr>
            <p:nvPr/>
          </p:nvCxnSpPr>
          <p:spPr>
            <a:xfrm>
              <a:off x="7234243" y="2187851"/>
              <a:ext cx="792721" cy="3263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9" idx="6"/>
              <a:endCxn id="15" idx="2"/>
            </p:cNvCxnSpPr>
            <p:nvPr/>
          </p:nvCxnSpPr>
          <p:spPr>
            <a:xfrm flipV="1">
              <a:off x="7234243" y="2514176"/>
              <a:ext cx="792721" cy="2998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82" idx="6"/>
              <a:endCxn id="15" idx="2"/>
            </p:cNvCxnSpPr>
            <p:nvPr/>
          </p:nvCxnSpPr>
          <p:spPr>
            <a:xfrm flipV="1">
              <a:off x="7234243" y="2514176"/>
              <a:ext cx="792721" cy="9260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13" idx="2"/>
            </p:cNvCxnSpPr>
            <p:nvPr/>
          </p:nvCxnSpPr>
          <p:spPr>
            <a:xfrm>
              <a:off x="3806620" y="1559882"/>
              <a:ext cx="792722" cy="17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5" idx="3"/>
              <a:endCxn id="10" idx="2"/>
            </p:cNvCxnSpPr>
            <p:nvPr/>
          </p:nvCxnSpPr>
          <p:spPr>
            <a:xfrm>
              <a:off x="3806620" y="2184397"/>
              <a:ext cx="796990" cy="34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6" idx="3"/>
              <a:endCxn id="11" idx="2"/>
            </p:cNvCxnSpPr>
            <p:nvPr/>
          </p:nvCxnSpPr>
          <p:spPr>
            <a:xfrm>
              <a:off x="3806619" y="2810733"/>
              <a:ext cx="796991" cy="33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91" idx="3"/>
              <a:endCxn id="12" idx="2"/>
            </p:cNvCxnSpPr>
            <p:nvPr/>
          </p:nvCxnSpPr>
          <p:spPr>
            <a:xfrm>
              <a:off x="3806619" y="3437069"/>
              <a:ext cx="792723" cy="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91" idx="3"/>
              <a:endCxn id="11" idx="2"/>
            </p:cNvCxnSpPr>
            <p:nvPr/>
          </p:nvCxnSpPr>
          <p:spPr>
            <a:xfrm flipV="1">
              <a:off x="3806619" y="2814061"/>
              <a:ext cx="796991" cy="623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91" idx="3"/>
              <a:endCxn id="10" idx="2"/>
            </p:cNvCxnSpPr>
            <p:nvPr/>
          </p:nvCxnSpPr>
          <p:spPr>
            <a:xfrm flipV="1">
              <a:off x="3806619" y="2187851"/>
              <a:ext cx="796991" cy="12492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91" idx="3"/>
              <a:endCxn id="13" idx="2"/>
            </p:cNvCxnSpPr>
            <p:nvPr/>
          </p:nvCxnSpPr>
          <p:spPr>
            <a:xfrm flipV="1">
              <a:off x="3806619" y="1561641"/>
              <a:ext cx="792723" cy="1875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6" idx="3"/>
              <a:endCxn id="12" idx="2"/>
            </p:cNvCxnSpPr>
            <p:nvPr/>
          </p:nvCxnSpPr>
          <p:spPr>
            <a:xfrm>
              <a:off x="3806619" y="2810733"/>
              <a:ext cx="792723" cy="6295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5" idx="3"/>
              <a:endCxn id="12" idx="2"/>
            </p:cNvCxnSpPr>
            <p:nvPr/>
          </p:nvCxnSpPr>
          <p:spPr>
            <a:xfrm>
              <a:off x="3806620" y="2184397"/>
              <a:ext cx="792722" cy="1255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4" idx="3"/>
              <a:endCxn id="12" idx="2"/>
            </p:cNvCxnSpPr>
            <p:nvPr/>
          </p:nvCxnSpPr>
          <p:spPr>
            <a:xfrm>
              <a:off x="3806620" y="1559882"/>
              <a:ext cx="792722" cy="18803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6" idx="3"/>
              <a:endCxn id="10" idx="2"/>
            </p:cNvCxnSpPr>
            <p:nvPr/>
          </p:nvCxnSpPr>
          <p:spPr>
            <a:xfrm flipV="1">
              <a:off x="3806619" y="2187851"/>
              <a:ext cx="796991" cy="6228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6" idx="3"/>
              <a:endCxn id="13" idx="2"/>
            </p:cNvCxnSpPr>
            <p:nvPr/>
          </p:nvCxnSpPr>
          <p:spPr>
            <a:xfrm flipV="1">
              <a:off x="3806619" y="1561641"/>
              <a:ext cx="792723" cy="12490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5" idx="3"/>
              <a:endCxn id="11" idx="2"/>
            </p:cNvCxnSpPr>
            <p:nvPr/>
          </p:nvCxnSpPr>
          <p:spPr>
            <a:xfrm>
              <a:off x="3806620" y="2184397"/>
              <a:ext cx="796990" cy="6296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5" idx="3"/>
              <a:endCxn id="13" idx="2"/>
            </p:cNvCxnSpPr>
            <p:nvPr/>
          </p:nvCxnSpPr>
          <p:spPr>
            <a:xfrm flipV="1">
              <a:off x="3806620" y="1561641"/>
              <a:ext cx="792722" cy="622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4" idx="3"/>
              <a:endCxn id="11" idx="2"/>
            </p:cNvCxnSpPr>
            <p:nvPr/>
          </p:nvCxnSpPr>
          <p:spPr>
            <a:xfrm>
              <a:off x="3806620" y="1559882"/>
              <a:ext cx="796990" cy="12541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4" idx="3"/>
              <a:endCxn id="10" idx="2"/>
            </p:cNvCxnSpPr>
            <p:nvPr/>
          </p:nvCxnSpPr>
          <p:spPr>
            <a:xfrm>
              <a:off x="3806620" y="1559882"/>
              <a:ext cx="796990" cy="6279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874CAC-1A9F-43F6-8DDF-2E3D791059F2}"/>
                  </a:ext>
                </a:extLst>
              </p14:cNvPr>
              <p14:cNvContentPartPr/>
              <p14:nvPr/>
            </p14:nvContentPartPr>
            <p14:xfrm>
              <a:off x="82440" y="774720"/>
              <a:ext cx="11430360" cy="588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C874CAC-1A9F-43F6-8DDF-2E3D791059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080" y="765360"/>
                <a:ext cx="11449080" cy="58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A5EBB6-FF1F-4F7D-931C-3DEBAB010BA3}"/>
                  </a:ext>
                </a:extLst>
              </p14:cNvPr>
              <p14:cNvContentPartPr/>
              <p14:nvPr/>
            </p14:nvContentPartPr>
            <p14:xfrm>
              <a:off x="9963000" y="1504800"/>
              <a:ext cx="432360" cy="2464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6A5EBB6-FF1F-4F7D-931C-3DEBAB010B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3640" y="1495440"/>
                <a:ext cx="45108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14:cNvPr>
              <p14:cNvContentPartPr/>
              <p14:nvPr/>
            </p14:nvContentPartPr>
            <p14:xfrm>
              <a:off x="1212840" y="1054080"/>
              <a:ext cx="10738080" cy="552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3572E71-921E-4737-9D68-545E23CE6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044720"/>
                <a:ext cx="107568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2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0844" y="1880952"/>
            <a:ext cx="732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Forward and backward</a:t>
            </a:r>
          </a:p>
          <a:p>
            <a:pPr algn="ctr"/>
            <a:r>
              <a:rPr lang="en-US" sz="6000" dirty="0"/>
              <a:t>propagation</a:t>
            </a:r>
          </a:p>
        </p:txBody>
      </p:sp>
    </p:spTree>
    <p:extLst>
      <p:ext uri="{BB962C8B-B14F-4D97-AF65-F5344CB8AC3E}">
        <p14:creationId xmlns:p14="http://schemas.microsoft.com/office/powerpoint/2010/main" val="14194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propagation for layer </a:t>
            </a:r>
            <a:r>
              <a:rPr lang="en-US" i="1" dirty="0"/>
              <a:t>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−1]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blipFill rotWithShape="0">
                <a:blip r:embed="rId3"/>
                <a:stretch>
                  <a:fillRect l="-6806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cache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blipFill rotWithShape="0">
                <a:blip r:embed="rId4"/>
                <a:stretch>
                  <a:fillRect l="-3591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090374-A8B8-4C5F-BE5C-E7F87D9B6566}"/>
                  </a:ext>
                </a:extLst>
              </p14:cNvPr>
              <p14:cNvContentPartPr/>
              <p14:nvPr/>
            </p14:nvContentPartPr>
            <p14:xfrm>
              <a:off x="298440" y="1244520"/>
              <a:ext cx="11151000" cy="490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1090374-A8B8-4C5F-BE5C-E7F87D9B65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080" y="1235160"/>
                <a:ext cx="11169720" cy="4927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/>
          <p:cNvSpPr/>
          <p:nvPr/>
        </p:nvSpPr>
        <p:spPr>
          <a:xfrm>
            <a:off x="600222" y="6153480"/>
            <a:ext cx="8178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text that's written should be </a:t>
            </a:r>
            <a:r>
              <a:rPr lang="en-US" dirty="0" err="1">
                <a:solidFill>
                  <a:srgbClr val="FF0000"/>
                </a:solidFill>
              </a:rPr>
              <a:t>dw</a:t>
            </a:r>
            <a:r>
              <a:rPr lang="en-US" dirty="0">
                <a:solidFill>
                  <a:srgbClr val="FF0000"/>
                </a:solidFill>
              </a:rPr>
              <a:t>[l]=</a:t>
            </a:r>
            <a:r>
              <a:rPr lang="en-US" dirty="0" err="1">
                <a:solidFill>
                  <a:srgbClr val="FF0000"/>
                </a:solidFill>
              </a:rPr>
              <a:t>dz</a:t>
            </a:r>
            <a:r>
              <a:rPr lang="en-US" dirty="0">
                <a:solidFill>
                  <a:srgbClr val="FF0000"/>
                </a:solidFill>
              </a:rPr>
              <a:t>[l]∗a[l−1]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i="1" dirty="0" err="1">
                <a:solidFill>
                  <a:srgbClr val="FF0000"/>
                </a:solidFill>
              </a:rPr>
              <a:t>dw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]=</a:t>
            </a:r>
            <a:r>
              <a:rPr lang="en-US" i="1" dirty="0" err="1">
                <a:solidFill>
                  <a:srgbClr val="FF0000"/>
                </a:solidFill>
              </a:rPr>
              <a:t>dz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]∗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−1]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"a" should be transposed.</a:t>
            </a:r>
          </a:p>
        </p:txBody>
      </p:sp>
    </p:spTree>
    <p:extLst>
      <p:ext uri="{BB962C8B-B14F-4D97-AF65-F5344CB8AC3E}">
        <p14:creationId xmlns:p14="http://schemas.microsoft.com/office/powerpoint/2010/main" val="2174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blipFill rotWithShape="0">
                <a:blip r:embed="rId2"/>
                <a:stretch>
                  <a:fillRect l="-7283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blipFill rotWithShape="0">
                <a:blip r:embed="rId3"/>
                <a:stretch>
                  <a:fillRect l="-3234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94C8237-6E62-41C7-AB62-07EDB160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Backward propagation for layer </a:t>
            </a:r>
            <a:r>
              <a:rPr lang="en-US" i="1" dirty="0"/>
              <a:t>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18DA86-5230-489D-A548-25A5B02D444B}"/>
                  </a:ext>
                </a:extLst>
              </p14:cNvPr>
              <p14:cNvContentPartPr/>
              <p14:nvPr/>
            </p14:nvContentPartPr>
            <p14:xfrm>
              <a:off x="285840" y="1378080"/>
              <a:ext cx="11874600" cy="515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718DA86-5230-489D-A548-25A5B02D44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80" y="1368720"/>
                <a:ext cx="11893320" cy="51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72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" y="-146653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14:cNvPr>
              <p14:cNvContentPartPr/>
              <p14:nvPr/>
            </p14:nvContentPartPr>
            <p14:xfrm>
              <a:off x="1054080" y="1212840"/>
              <a:ext cx="11068560" cy="54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C545EE1-5286-43CB-96B8-90B6DF0C6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1203480"/>
                <a:ext cx="11087280" cy="54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8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5514" y="2465461"/>
            <a:ext cx="6957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Deep Neural Network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411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4464" y="2462844"/>
            <a:ext cx="58176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Parameters vs</a:t>
            </a:r>
          </a:p>
          <a:p>
            <a:pPr algn="ctr"/>
            <a:r>
              <a:rPr lang="en-US" sz="6000" dirty="0"/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58288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hyperparameters?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6231" y="1039216"/>
                <a:ext cx="7699287" cy="552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Parameters: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3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3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1" y="1039216"/>
                <a:ext cx="7699287" cy="552908"/>
              </a:xfrm>
              <a:prstGeom prst="rect">
                <a:avLst/>
              </a:prstGeom>
              <a:blipFill rotWithShape="0">
                <a:blip r:embed="rId2"/>
                <a:stretch>
                  <a:fillRect l="-1584" t="-5495" b="-29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3D5F2F-E1EB-4C45-9975-4C7B2B75B914}"/>
                  </a:ext>
                </a:extLst>
              </p14:cNvPr>
              <p14:cNvContentPartPr/>
              <p14:nvPr/>
            </p14:nvContentPartPr>
            <p14:xfrm>
              <a:off x="882720" y="1581120"/>
              <a:ext cx="7899840" cy="389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13D5F2F-E1EB-4C45-9975-4C7B2B75B9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360" y="1571760"/>
                <a:ext cx="7918560" cy="39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8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8"/>
            <a:ext cx="10605630" cy="1325563"/>
          </a:xfrm>
        </p:spPr>
        <p:txBody>
          <a:bodyPr/>
          <a:lstStyle/>
          <a:p>
            <a:r>
              <a:rPr lang="en-US" dirty="0"/>
              <a:t>Applied deep learning is a very empirical process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166262" y="2562360"/>
            <a:ext cx="5291105" cy="2702679"/>
            <a:chOff x="6880847" y="2242959"/>
            <a:chExt cx="4580684" cy="2802420"/>
          </a:xfrm>
        </p:grpSpPr>
        <p:grpSp>
          <p:nvGrpSpPr>
            <p:cNvPr id="20" name="Group 19"/>
            <p:cNvGrpSpPr/>
            <p:nvPr/>
          </p:nvGrpSpPr>
          <p:grpSpPr>
            <a:xfrm>
              <a:off x="7740869" y="2242959"/>
              <a:ext cx="3720662" cy="2378174"/>
              <a:chOff x="8308428" y="2209592"/>
              <a:chExt cx="2475185" cy="182970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8450317" y="2209592"/>
                <a:ext cx="1" cy="18297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308428" y="3886230"/>
                <a:ext cx="24751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880847" y="3070214"/>
                  <a:ext cx="10733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cost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𝐽</m:t>
                      </m:r>
                    </m:oMath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847" y="3070214"/>
                  <a:ext cx="1073307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345" t="-12048" b="-36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8491241" y="4502850"/>
              <a:ext cx="2159651" cy="542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# of iterations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897046" y="1543405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37" y="4628634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3180" y="4628634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27" name="Shape 167">
            <a:extLst>
              <a:ext uri="{FF2B5EF4-FFF2-40B4-BE49-F238E27FC236}">
                <a16:creationId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1035338">
            <a:off x="1967987" y="2167211"/>
            <a:ext cx="2982149" cy="3147403"/>
          </a:xfrm>
          <a:prstGeom prst="rect">
            <a:avLst/>
          </a:prstGeom>
        </p:spPr>
      </p:pic>
      <p:sp>
        <p:nvSpPr>
          <p:cNvPr id="28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2009855" y="2066625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29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1990433" y="2123763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30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2065409" y="2090536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776BF8-E0FE-4005-8ECF-5DF4FB933A96}"/>
                  </a:ext>
                </a:extLst>
              </p14:cNvPr>
              <p14:cNvContentPartPr/>
              <p14:nvPr/>
            </p14:nvContentPartPr>
            <p14:xfrm>
              <a:off x="355680" y="1320840"/>
              <a:ext cx="11055600" cy="455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B776BF8-E0FE-4005-8ECF-5DF4FB933A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0" y="1311480"/>
                <a:ext cx="11074320" cy="45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8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19350"/>
            <a:ext cx="10515600" cy="2143125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 &amp; A</a:t>
            </a:r>
            <a:endParaRPr lang="en-US" sz="13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394200" y="224136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4840" y="2232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5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4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7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12100559" cy="66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3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4873" y="223299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dirty="0"/>
              <a:t>Getting your matrix</a:t>
            </a:r>
          </a:p>
          <a:p>
            <a:pPr algn="ctr"/>
            <a:r>
              <a:rPr lang="en-US" sz="5400" dirty="0"/>
              <a:t>dimensions right</a:t>
            </a:r>
          </a:p>
        </p:txBody>
      </p:sp>
    </p:spTree>
    <p:extLst>
      <p:ext uri="{BB962C8B-B14F-4D97-AF65-F5344CB8AC3E}">
        <p14:creationId xmlns:p14="http://schemas.microsoft.com/office/powerpoint/2010/main" val="358294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  <a:blipFill rotWithShape="0"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/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576" name="Group 575"/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589" name="Oval 588"/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5" name="Straight Arrow Connector 594"/>
              <p:cNvCxnSpPr>
                <a:stCxn id="651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6" name="Oval 595"/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7" name="Straight Arrow Connector 596"/>
              <p:cNvCxnSpPr>
                <a:stCxn id="652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Arrow Connector 597"/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9" name="TextBox 598"/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99" name="TextBox 5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0" name="Straight Arrow Connector 599"/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/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/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Arrow Connector 602"/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/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/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/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/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/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13" name="Straight Arrow Connector 612"/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/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/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Oval 615"/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20" name="Straight Arrow Connector 619"/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Arrow Connector 621"/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/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/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/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Arrow Connector 627"/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/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/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Arrow Connector 632"/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Arrow Connector 634"/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Arrow Connector 635"/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Arrow Connector 636"/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Arrow Connector 637"/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Arrow Connector 638"/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>
                <a:endCxn id="651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Arrow Connector 643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Arrow Connector 644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/>
              <p:cNvCxnSpPr>
                <a:endCxn id="652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/>
              <p:cNvCxnSpPr>
                <a:endCxn id="652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Arrow Connector 648"/>
              <p:cNvCxnSpPr>
                <a:endCxn id="651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0" name="Oval 649"/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/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TextBox 577"/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0" name="Straight Arrow Connector 579"/>
            <p:cNvCxnSpPr>
              <a:cxnSpLocks/>
              <a:stCxn id="577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>
              <a:cxnSpLocks/>
              <a:stCxn id="578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>
              <a:cxnSpLocks/>
              <a:stCxn id="578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>
              <a:cxnSpLocks/>
              <a:stCxn id="578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EAF9E5-38A1-4DFD-80A2-32E84BF9108E}"/>
                  </a:ext>
                </a:extLst>
              </p14:cNvPr>
              <p14:cNvContentPartPr/>
              <p14:nvPr/>
            </p14:nvContentPartPr>
            <p14:xfrm>
              <a:off x="254160" y="520560"/>
              <a:ext cx="11855520" cy="615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8EAF9E5-38A1-4DFD-80A2-32E84BF910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800" y="511200"/>
                <a:ext cx="11874240" cy="61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36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061BED9B-65DC-4C5E-B30B-A388B0F7265C}"/>
              </a:ext>
            </a:extLst>
          </p:cNvPr>
          <p:cNvSpPr txBox="1">
            <a:spLocks/>
          </p:cNvSpPr>
          <p:nvPr/>
        </p:nvSpPr>
        <p:spPr>
          <a:xfrm>
            <a:off x="0" y="-229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Vectorized implementation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2E93119-D29B-42D4-BB3A-76839B9AD6C1}"/>
              </a:ext>
            </a:extLst>
          </p:cNvPr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A0AA0AC-0C17-4503-8DD7-81C606049E6C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E37E65D-1A62-41CF-8487-AF558152AAED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3ED4D261-E198-4DC3-983B-CAC15CF56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095F50F-3E48-4FB4-8E5B-6A6DFE79D704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D214BF1-B803-494A-91C6-BA6B5811C965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601E0F5-15AE-4B25-8F4E-C6A55A41698B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9BC184-AA69-472D-BE21-0349D9B20E16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2AE85F65-8592-45F5-AD2D-80E6CA75FAD1}"/>
                  </a:ext>
                </a:extLst>
              </p:cNvPr>
              <p:cNvCxnSpPr>
                <a:stCxn id="313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1CEF598B-8DD5-4359-A81B-67828DE021B9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4A7349FC-E947-4DB2-ABF2-256F60F81678}"/>
                  </a:ext>
                </a:extLst>
              </p:cNvPr>
              <p:cNvCxnSpPr>
                <a:stCxn id="314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7F3CB60F-AC0D-4BCF-8D14-852B764B34FE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5D7D5B13-FEB4-4171-820C-18DCC29D24E0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AB076380-F0E3-4C1B-A3C8-E304FBFBC071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0C7D4BB4-5E77-4308-BF21-B55B76E9C2E7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BFA95D89-A7A3-48C8-94A5-286FB7CC82E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4DB88BB5-88D9-489C-AB52-7FDFAEFDA8AB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CBFE58C2-E883-41FE-BCB2-42422BBC4839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D0141647-4318-4093-9DCD-5C745781C4A3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4D827168-68BD-467B-9160-B33A20FF6BBD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C96B08A0-C19C-4D58-B659-AA226B042447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AB221B04-BD84-407D-9EDC-74DA4D234558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C7E1B750-A105-4904-82DA-673D7F3DBC14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2E0B2686-53D0-46A9-85E1-3AF70E6C836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7315360-F960-488A-9166-CD86441871BF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9704BAA8-92B9-402E-A851-B5FD1CA0002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AF3950C2-C9AC-4E7A-A078-2299AC486406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F1CCEBF2-C1CF-4494-BE94-356405D4C81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45834C21-82CB-4641-B34B-4DCBC29FC54C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A9348B2-9BEF-482D-B33D-29B6E6A5409D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EBADF37-F1CB-456C-B737-6CE1AF8A7E0D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5AD0C18-A388-4D63-81F3-4C84AD7AE801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8E3FF823-559B-4B97-B704-A5766ADF11EB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3F2ABD09-E764-4816-8DD8-2B6C7E448FA8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8984F6DB-64C6-4883-86EA-D8879C21D457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0E32ACF8-076A-4E03-AA9E-FC0A7319FB7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1E14DE0E-9C5A-4E80-82BD-974E16D08032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02D6E915-76A3-485C-B80D-703EAA7C4128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0169CCE6-D39F-409C-B616-79529141392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B3383EE9-8B1B-4AB5-A59F-6D2D70D6F1AD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74F37471-189C-4FD2-8132-93FAD21F949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AF7C23CE-C054-44D1-8AFF-C23DF5F9AAA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7C44F502-901A-49EB-BCA9-472B7CA0C16F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D43822BB-C3DE-48C9-A5B0-FDF7E0D63862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52AAC17B-267A-4314-BE6A-B2E4C57EFF4B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E7D4DFD4-08BE-4BAE-8DD1-E1D16D4EBBB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D5BD306D-72BD-4C20-949C-D1AAFDF2A83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463894E7-66A8-4388-869F-29CBA27EA6F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A6E4026A-99E4-462D-AAB0-9D62BF089EF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451E6C39-91C3-4651-A660-283EDC1A9054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66999CB7-0AD4-4C27-85D4-B55D53147B4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C2B2843B-0BE2-4B20-ADAC-CF66FDAB8226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2AB6D927-A512-47FC-B913-96E02CF13E9F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633E32EA-9CAC-4D06-8069-7B136EFADB1F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A4417BBE-EC40-4126-8965-8720A4C3DE0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37CB1DBF-70AD-4D31-A1BD-17FABAB27845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B2C6E5C8-2513-45A8-B5EB-D5A6D3CB4E71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EABB029B-C5E4-4691-97E7-EBAF3B20522D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2112F45C-B035-4FBE-BC76-79400D38E654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8C5D37B3-9617-4BD9-8236-99B47EC2CB4E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4890E862-F97E-4FC4-8386-E229795CB63A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C3BEC231-A507-43C5-8ADD-EA1F5784CCB1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2CF28372-CE60-4521-B41D-99F52DD842F4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E17E5713-3929-4F11-BB4B-822DC91AA6A8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1F063F5-1F97-4290-96B7-D8FC9AAAEF2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0A1BDAC-0C3D-4695-BE46-1EFB6265041E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9426DD9-2F16-40C9-95C8-E002F5014E2F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994A301-B564-4470-9AA5-2D92BA9ACA7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741B5B1-126A-455D-8B86-DAEDA9C31E20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B16F35CC-1178-4DF9-ABE8-3C9E21AAE000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E65BDB2B-0A68-4C5A-8F5D-554B7BDAE631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E2DF49-2BAD-4174-8211-C14401158962}"/>
                  </a:ext>
                </a:extLst>
              </p14:cNvPr>
              <p14:cNvContentPartPr/>
              <p14:nvPr/>
            </p14:nvContentPartPr>
            <p14:xfrm>
              <a:off x="380880" y="2832120"/>
              <a:ext cx="10471680" cy="390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4E2DF49-2BAD-4174-8211-C144011589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520" y="2822760"/>
                <a:ext cx="10490400" cy="39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808708-C07D-4ED4-A370-A451413D989A}"/>
                  </a:ext>
                </a:extLst>
              </p14:cNvPr>
              <p14:cNvContentPartPr/>
              <p14:nvPr/>
            </p14:nvContentPartPr>
            <p14:xfrm>
              <a:off x="7264440" y="4172040"/>
              <a:ext cx="4565880" cy="180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2808708-C07D-4ED4-A370-A451413D98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55080" y="4162680"/>
                <a:ext cx="4584600" cy="18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9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73306"/>
            <a:ext cx="10515600" cy="1325563"/>
          </a:xfrm>
        </p:spPr>
        <p:txBody>
          <a:bodyPr/>
          <a:lstStyle/>
          <a:p>
            <a:r>
              <a:rPr lang="en-US" dirty="0"/>
              <a:t>Forward and backward propagation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92429" y="870125"/>
            <a:ext cx="2823756" cy="2297303"/>
            <a:chOff x="209376" y="1086274"/>
            <a:chExt cx="3272788" cy="2777728"/>
          </a:xfrm>
        </p:grpSpPr>
        <p:grpSp>
          <p:nvGrpSpPr>
            <p:cNvPr id="11" name="Group 10"/>
            <p:cNvGrpSpPr/>
            <p:nvPr/>
          </p:nvGrpSpPr>
          <p:grpSpPr>
            <a:xfrm>
              <a:off x="321923" y="1175898"/>
              <a:ext cx="2620973" cy="2519690"/>
              <a:chOff x="924674" y="1695236"/>
              <a:chExt cx="2243052" cy="21973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1190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13589" b="-403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2129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3589" b="-403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𝑌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4918" r="-2527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 rot="16200000">
                <a:off x="1235280" y="3259785"/>
                <a:ext cx="411964" cy="34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000"/>
                  <a:t>…</a:t>
                </a:r>
                <a:endParaRPr lang="en-US" sz="2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09376" y="1086274"/>
              <a:ext cx="3272788" cy="2777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6481" y="-796447"/>
            <a:ext cx="571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example the first activation functions could be ReLU and the last one </a:t>
            </a:r>
          </a:p>
          <a:p>
            <a:r>
              <a:rPr lang="en-US" sz="1200" dirty="0"/>
              <a:t>Could be sigmoid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" y="6990783"/>
            <a:ext cx="48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left/vertical will mess up </a:t>
            </a:r>
            <a:r>
              <a:rPr lang="en-US"/>
              <a:t>the equations </a:t>
            </a:r>
            <a:r>
              <a:rPr lang="en-US" dirty="0"/>
              <a:t>here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673946" y="870125"/>
            <a:ext cx="6397373" cy="3690583"/>
            <a:chOff x="5612657" y="1135367"/>
            <a:chExt cx="6397373" cy="3690583"/>
          </a:xfrm>
        </p:grpSpPr>
        <p:grpSp>
          <p:nvGrpSpPr>
            <p:cNvPr id="44" name="Group 43"/>
            <p:cNvGrpSpPr/>
            <p:nvPr/>
          </p:nvGrpSpPr>
          <p:grpSpPr>
            <a:xfrm>
              <a:off x="5612657" y="1219475"/>
              <a:ext cx="6297289" cy="3606475"/>
              <a:chOff x="18714" y="3490403"/>
              <a:chExt cx="6216336" cy="3395962"/>
            </a:xfrm>
          </p:grpSpPr>
          <p:sp>
            <p:nvSpPr>
              <p:cNvPr id="23" name="TextBox 22"/>
              <p:cNvSpPr txBox="1"/>
              <p:nvPr/>
            </p:nvSpPr>
            <p:spPr>
              <a:xfrm rot="16200000" flipH="1">
                <a:off x="1484047" y="5195607"/>
                <a:ext cx="1572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400" dirty="0"/>
                  <a:t>…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714" y="3774282"/>
                    <a:ext cx="3087954" cy="6314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4" y="3774282"/>
                    <a:ext cx="3087954" cy="6314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8714" y="4808556"/>
                    <a:ext cx="4560979" cy="433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4" y="4808556"/>
                    <a:ext cx="4560979" cy="4338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52298" y="5680501"/>
                    <a:ext cx="2588565" cy="6314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298" y="5680501"/>
                    <a:ext cx="2588565" cy="63142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82779" y="5355006"/>
                    <a:ext cx="3513976" cy="433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∗ 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5355006"/>
                    <a:ext cx="3513976" cy="43387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14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Rectangle 46"/>
            <p:cNvSpPr/>
            <p:nvPr/>
          </p:nvSpPr>
          <p:spPr>
            <a:xfrm>
              <a:off x="5637606" y="1135367"/>
              <a:ext cx="6372424" cy="36905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0031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10386</TotalTime>
  <Words>215</Words>
  <Application>Microsoft Office PowerPoint</Application>
  <PresentationFormat>Widescreen</PresentationFormat>
  <Paragraphs>78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Century Schoolbook</vt:lpstr>
      <vt:lpstr>Mangal</vt:lpstr>
      <vt:lpstr>Nafees Web Naskh</vt:lpstr>
      <vt:lpstr>Office Theme</vt:lpstr>
      <vt:lpstr>Acrobat Document</vt:lpstr>
      <vt:lpstr>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Parameters W^([l]) and b^([l])</vt:lpstr>
      <vt:lpstr>PowerPoint Presentation</vt:lpstr>
      <vt:lpstr>Forward and backward propagation</vt:lpstr>
      <vt:lpstr>PowerPoint Presentation</vt:lpstr>
      <vt:lpstr>Intuition about deep representation</vt:lpstr>
      <vt:lpstr>Intuition about deep representation</vt:lpstr>
      <vt:lpstr>PowerPoint Presentation</vt:lpstr>
      <vt:lpstr>Forward and backward functions</vt:lpstr>
      <vt:lpstr>Forward and backward functions</vt:lpstr>
      <vt:lpstr>PowerPoint Presentation</vt:lpstr>
      <vt:lpstr>Forward propagation for layer l </vt:lpstr>
      <vt:lpstr>Backward propagation for layer l</vt:lpstr>
      <vt:lpstr>Summary</vt:lpstr>
      <vt:lpstr>PowerPoint Presentation</vt:lpstr>
      <vt:lpstr>What are hyperparameters? </vt:lpstr>
      <vt:lpstr>Applied deep learning is a very empirical process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polyvista</dc:creator>
  <cp:lastModifiedBy>Dr Kamran Malik</cp:lastModifiedBy>
  <cp:revision>171</cp:revision>
  <dcterms:created xsi:type="dcterms:W3CDTF">2018-02-28T11:53:04Z</dcterms:created>
  <dcterms:modified xsi:type="dcterms:W3CDTF">2024-10-22T04:23:34Z</dcterms:modified>
</cp:coreProperties>
</file>