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Neue Light"/>
      </a:defRPr>
    </a:lvl1pPr>
    <a:lvl2pPr marL="0" marR="0" indent="2286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Neue Light"/>
      </a:defRPr>
    </a:lvl2pPr>
    <a:lvl3pPr marL="0" marR="0" indent="4572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Neue Light"/>
      </a:defRPr>
    </a:lvl3pPr>
    <a:lvl4pPr marL="0" marR="0" indent="6858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Neue Light"/>
      </a:defRPr>
    </a:lvl4pPr>
    <a:lvl5pPr marL="0" marR="0" indent="9144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Neue Light"/>
      </a:defRPr>
    </a:lvl5pPr>
    <a:lvl6pPr marL="0" marR="0" indent="11430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Neue Light"/>
      </a:defRPr>
    </a:lvl6pPr>
    <a:lvl7pPr marL="0" marR="0" indent="13716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Neue Light"/>
      </a:defRPr>
    </a:lvl7pPr>
    <a:lvl8pPr marL="0" marR="0" indent="16002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Neue Light"/>
      </a:defRPr>
    </a:lvl8pPr>
    <a:lvl9pPr marL="0" marR="0" indent="18288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Neue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Helvetica Neue"/>
          <a:ea typeface="Helvetica Neue"/>
          <a:cs typeface="Helvetica Neue"/>
        </a:font>
        <a:srgbClr val="444444"/>
      </a:tcTxStyle>
      <a:tcStyle>
        <a:tcBdr>
          <a:left>
            <a:ln w="12700" cap="flat">
              <a:noFill/>
              <a:miter lim="400000"/>
            </a:ln>
          </a:left>
          <a:right>
            <a:ln w="12700" cap="flat">
              <a:noFill/>
              <a:miter lim="400000"/>
            </a:ln>
          </a:right>
          <a:top>
            <a:ln w="25400" cap="flat">
              <a:solidFill>
                <a:srgbClr val="C4C6C6"/>
              </a:solidFill>
              <a:prstDash val="solid"/>
              <a:miter lim="400000"/>
            </a:ln>
          </a:top>
          <a:bottom>
            <a:ln w="25400" cap="flat">
              <a:solidFill>
                <a:srgbClr val="C4C6C6"/>
              </a:solidFill>
              <a:prstDash val="solid"/>
              <a:miter lim="400000"/>
            </a:ln>
          </a:bottom>
          <a:insideH>
            <a:ln w="25400" cap="flat">
              <a:solidFill>
                <a:srgbClr val="C4C6C6"/>
              </a:solidFill>
              <a:prstDash val="solid"/>
              <a:miter lim="400000"/>
            </a:ln>
          </a:insideH>
          <a:insideV>
            <a:ln w="12700" cap="flat">
              <a:noFill/>
              <a:miter lim="400000"/>
            </a:ln>
          </a:insideV>
        </a:tcBdr>
        <a:fill>
          <a:noFill/>
        </a:fill>
      </a:tcStyle>
    </a:wholeTbl>
    <a:band2H>
      <a:tcTxStyle b="def" i="def"/>
      <a:tcStyle>
        <a:tcBdr/>
        <a:fill>
          <a:solidFill>
            <a:srgbClr val="F2F2F2"/>
          </a:solidFill>
        </a:fill>
      </a:tcStyle>
    </a:band2H>
    <a:firstCol>
      <a:tcTxStyle b="off" i="off">
        <a:font>
          <a:latin typeface="Helvetica Neue"/>
          <a:ea typeface="Helvetica Neue"/>
          <a:cs typeface="Helvetica Neue"/>
        </a:font>
        <a:srgbClr val="444444"/>
      </a:tcTxStyle>
      <a:tcStyle>
        <a:tcBdr>
          <a:left>
            <a:ln w="12700" cap="flat">
              <a:solidFill>
                <a:srgbClr val="000000"/>
              </a:solidFill>
              <a:prstDash val="solid"/>
              <a:miter lim="400000"/>
            </a:ln>
          </a:left>
          <a:right>
            <a:ln w="12700" cap="flat">
              <a:solidFill>
                <a:srgbClr val="C4C6C6"/>
              </a:solidFill>
              <a:prstDash val="solid"/>
              <a:miter lim="400000"/>
            </a:ln>
          </a:right>
          <a:top>
            <a:ln w="25400" cap="flat">
              <a:solidFill>
                <a:srgbClr val="C4C6C6"/>
              </a:solidFill>
              <a:prstDash val="solid"/>
              <a:miter lim="400000"/>
            </a:ln>
          </a:top>
          <a:bottom>
            <a:ln w="25400" cap="flat">
              <a:solidFill>
                <a:srgbClr val="C4C6C6"/>
              </a:solidFill>
              <a:prstDash val="solid"/>
              <a:miter lim="400000"/>
            </a:ln>
          </a:bottom>
          <a:insideH>
            <a:ln w="25400" cap="flat">
              <a:solidFill>
                <a:srgbClr val="C4C6C6"/>
              </a:solidFill>
              <a:prstDash val="solid"/>
              <a:miter lim="400000"/>
            </a:ln>
          </a:insideH>
          <a:insideV>
            <a:ln w="12700" cap="flat">
              <a:noFill/>
              <a:miter lim="400000"/>
            </a:ln>
          </a:insideV>
        </a:tcBdr>
        <a:fill>
          <a:solidFill>
            <a:srgbClr val="E8E9E8"/>
          </a:solidFill>
        </a:fill>
      </a:tcStyle>
    </a:firstCol>
    <a:lastRow>
      <a:tcTxStyle b="off" i="off">
        <a:font>
          <a:latin typeface="Helvetica Neue"/>
          <a:ea typeface="Helvetica Neue"/>
          <a:cs typeface="Helvetica Neue"/>
        </a:font>
        <a:srgbClr val="444444"/>
      </a:tcTxStyle>
      <a:tcStyle>
        <a:tcBdr>
          <a:left>
            <a:ln w="12700" cap="flat">
              <a:noFill/>
              <a:miter lim="400000"/>
            </a:ln>
          </a:left>
          <a:right>
            <a:ln w="12700" cap="flat">
              <a:noFill/>
              <a:miter lim="400000"/>
            </a:ln>
          </a:right>
          <a:top>
            <a:ln w="25400" cap="flat">
              <a:solidFill>
                <a:srgbClr val="000000"/>
              </a:solidFill>
              <a:prstDash val="solid"/>
              <a:miter lim="400000"/>
            </a:ln>
          </a:top>
          <a:bottom>
            <a:ln w="12700" cap="flat">
              <a:solidFill>
                <a:srgbClr val="000000"/>
              </a:solidFill>
              <a:prstDash val="solid"/>
              <a:miter lim="400000"/>
            </a:ln>
          </a:bottom>
          <a:insideH>
            <a:ln w="12700" cap="flat">
              <a:noFill/>
              <a:miter lim="400000"/>
            </a:ln>
          </a:insideH>
          <a:insideV>
            <a:ln w="12700" cap="flat">
              <a:noFill/>
              <a:miter lim="400000"/>
            </a:ln>
          </a:insideV>
        </a:tcBdr>
        <a:fill>
          <a:noFill/>
        </a:fill>
      </a:tcStyle>
    </a:lastRow>
    <a:fir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solidFill>
                <a:srgbClr val="000000"/>
              </a:solidFill>
              <a:prstDash val="solid"/>
              <a:miter lim="400000"/>
            </a:ln>
          </a:top>
          <a:bottom>
            <a:ln w="0" cap="flat">
              <a:noFill/>
              <a:miter lim="400000"/>
            </a:ln>
          </a:bottom>
          <a:insideH>
            <a:ln w="12700" cap="flat">
              <a:noFill/>
              <a:miter lim="400000"/>
            </a:ln>
          </a:insideH>
          <a:insideV>
            <a:ln w="12700" cap="flat">
              <a:noFill/>
              <a:miter lim="400000"/>
            </a:ln>
          </a:insideV>
        </a:tcBdr>
        <a:fill>
          <a:solidFill>
            <a:schemeClr val="accent1">
              <a:satOff val="12166"/>
              <a:lumOff val="-13042"/>
            </a:schemeClr>
          </a:solidFill>
        </a:fill>
      </a:tcStyle>
    </a:firstRow>
  </a:tblStyle>
  <a:tblStyle styleId="{C7B018BB-80A7-4F77-B60F-C8B233D01FF8}" styleName="">
    <a:tblBg/>
    <a:wholeTbl>
      <a:tcTxStyle b="off" i="off">
        <a:font>
          <a:latin typeface="Helvetica Neue"/>
          <a:ea typeface="Helvetica Neue"/>
          <a:cs typeface="Helvetica Neue"/>
        </a:font>
        <a:srgbClr val="444444"/>
      </a:tcTxStyle>
      <a:tcStyle>
        <a:tcBdr>
          <a:left>
            <a:ln w="12700" cap="flat">
              <a:noFill/>
              <a:miter lim="400000"/>
            </a:ln>
          </a:left>
          <a:right>
            <a:ln w="12700" cap="flat">
              <a:noFill/>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noFill/>
              <a:miter lim="400000"/>
            </a:ln>
          </a:insideV>
        </a:tcBdr>
        <a:fill>
          <a:noFill/>
        </a:fill>
      </a:tcStyle>
    </a:wholeTbl>
    <a:band2H>
      <a:tcTxStyle b="def" i="def"/>
      <a:tcStyle>
        <a:tcBdr/>
        <a:fill>
          <a:solidFill>
            <a:srgbClr val="EFF8FA"/>
          </a:solidFill>
        </a:fill>
      </a:tcStyle>
    </a:band2H>
    <a:firstCol>
      <a:tcTxStyle b="off" i="off">
        <a:font>
          <a:latin typeface="Helvetica Neue"/>
          <a:ea typeface="Helvetica Neue"/>
          <a:cs typeface="Helvetica Neue"/>
        </a:font>
        <a:srgbClr val="444444"/>
      </a:tcTxStyle>
      <a:tcStyle>
        <a:tcBdr>
          <a:left>
            <a:ln w="12700" cap="flat">
              <a:noFill/>
              <a:miter lim="400000"/>
            </a:ln>
          </a:left>
          <a:right>
            <a:ln w="12700" cap="flat">
              <a:noFill/>
              <a:miter lim="400000"/>
            </a:ln>
          </a:right>
          <a:top>
            <a:ln w="12700" cap="flat">
              <a:solidFill>
                <a:srgbClr val="4F728F"/>
              </a:solidFill>
              <a:prstDash val="solid"/>
              <a:miter lim="400000"/>
            </a:ln>
          </a:top>
          <a:bottom>
            <a:ln w="12700" cap="flat">
              <a:solidFill>
                <a:srgbClr val="4F728F"/>
              </a:solidFill>
              <a:prstDash val="solid"/>
              <a:miter lim="400000"/>
            </a:ln>
          </a:bottom>
          <a:insideH>
            <a:ln w="12700" cap="flat">
              <a:solidFill>
                <a:srgbClr val="4F728F"/>
              </a:solidFill>
              <a:prstDash val="solid"/>
              <a:miter lim="400000"/>
            </a:ln>
          </a:insideH>
          <a:insideV>
            <a:ln w="12700" cap="flat">
              <a:noFill/>
              <a:miter lim="400000"/>
            </a:ln>
          </a:insideV>
        </a:tcBdr>
        <a:fill>
          <a:solidFill>
            <a:srgbClr val="D4DADF"/>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solidFill>
                <a:srgbClr val="747474"/>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638EB0"/>
          </a:solidFill>
        </a:fill>
      </a:tcStyle>
    </a:lastRow>
    <a:fir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solidFill>
                <a:srgbClr val="747474"/>
              </a:solidFill>
              <a:prstDash val="solid"/>
              <a:miter lim="400000"/>
            </a:ln>
          </a:bottom>
          <a:insideH>
            <a:ln w="12700" cap="flat">
              <a:noFill/>
              <a:miter lim="400000"/>
            </a:ln>
          </a:insideH>
          <a:insideV>
            <a:ln w="12700" cap="flat">
              <a:noFill/>
              <a:miter lim="400000"/>
            </a:ln>
          </a:insideV>
        </a:tcBdr>
        <a:fill>
          <a:solidFill>
            <a:srgbClr val="173D59"/>
          </a:solidFill>
        </a:fill>
      </a:tcStyle>
    </a:firstRow>
  </a:tblStyle>
  <a:tblStyle styleId="{EEE7283C-3CF3-47DC-8721-378D4A62B228}" styleName="">
    <a:tblBg/>
    <a:wholeTbl>
      <a:tcTxStyle b="off" i="off">
        <a:font>
          <a:latin typeface="Helvetica Neue"/>
          <a:ea typeface="Helvetica Neue"/>
          <a:cs typeface="Helvetica Neue"/>
        </a:font>
        <a:srgbClr val="444444"/>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noFill/>
        </a:fill>
      </a:tcStyle>
    </a:wholeTbl>
    <a:band2H>
      <a:tcTxStyle b="def" i="def"/>
      <a:tcStyle>
        <a:tcBdr/>
        <a:fill>
          <a:solidFill>
            <a:srgbClr val="F2F2F2"/>
          </a:solidFill>
        </a:fill>
      </a:tcStyle>
    </a:band2H>
    <a:firstCol>
      <a:tcTxStyle b="off" i="off">
        <a:font>
          <a:latin typeface="Helvetica Neue"/>
          <a:ea typeface="Helvetica Neue"/>
          <a:cs typeface="Helvetica Neue"/>
        </a:font>
        <a:srgbClr val="444444"/>
      </a:tcTxStyle>
      <a:tcStyle>
        <a:tcBdr>
          <a:left>
            <a:ln w="12700" cap="flat">
              <a:solidFill>
                <a:srgbClr val="3C3C1D"/>
              </a:solidFill>
              <a:prstDash val="solid"/>
              <a:miter lim="400000"/>
            </a:ln>
          </a:left>
          <a:right>
            <a:ln w="12700" cap="flat">
              <a:solidFill>
                <a:schemeClr val="accent2">
                  <a:hueOff val="-487087"/>
                  <a:satOff val="-2686"/>
                  <a:lumOff val="14808"/>
                </a:schemeClr>
              </a:solidFill>
              <a:prstDash val="solid"/>
              <a:miter lim="400000"/>
            </a:ln>
          </a:right>
          <a:top>
            <a:ln w="12700" cap="flat">
              <a:solidFill>
                <a:schemeClr val="accent2">
                  <a:hueOff val="-487087"/>
                  <a:satOff val="-2686"/>
                  <a:lumOff val="14808"/>
                </a:schemeClr>
              </a:solidFill>
              <a:prstDash val="solid"/>
              <a:miter lim="400000"/>
            </a:ln>
          </a:top>
          <a:bottom>
            <a:ln w="12700" cap="flat">
              <a:solidFill>
                <a:schemeClr val="accent2">
                  <a:hueOff val="-487087"/>
                  <a:satOff val="-2686"/>
                  <a:lumOff val="14808"/>
                </a:schemeClr>
              </a:solidFill>
              <a:prstDash val="solid"/>
              <a:miter lim="400000"/>
            </a:ln>
          </a:bottom>
          <a:insideH>
            <a:ln w="12700" cap="flat">
              <a:solidFill>
                <a:schemeClr val="accent2">
                  <a:hueOff val="-487087"/>
                  <a:satOff val="-2686"/>
                  <a:lumOff val="14808"/>
                </a:schemeClr>
              </a:solidFill>
              <a:prstDash val="solid"/>
              <a:miter lim="400000"/>
            </a:ln>
          </a:insideH>
          <a:insideV>
            <a:ln w="12700" cap="flat">
              <a:solidFill>
                <a:schemeClr val="accent2">
                  <a:hueOff val="-487087"/>
                  <a:satOff val="-2686"/>
                  <a:lumOff val="14808"/>
                </a:schemeClr>
              </a:solidFill>
              <a:prstDash val="solid"/>
              <a:miter lim="400000"/>
            </a:ln>
          </a:insideV>
        </a:tcBdr>
        <a:fill>
          <a:solidFill>
            <a:srgbClr val="CFCDBB"/>
          </a:solidFill>
        </a:fill>
      </a:tcStyle>
    </a:firstCol>
    <a:lastRow>
      <a:tcTxStyle b="off" i="off">
        <a:font>
          <a:latin typeface="Helvetica Neue"/>
          <a:ea typeface="Helvetica Neue"/>
          <a:cs typeface="Helvetica Neue"/>
        </a:font>
        <a:srgbClr val="444444"/>
      </a:tcTxStyle>
      <a:tcStyle>
        <a:tcBdr>
          <a:left>
            <a:ln w="12700" cap="flat">
              <a:solidFill>
                <a:srgbClr val="C6C6C6"/>
              </a:solidFill>
              <a:prstDash val="solid"/>
              <a:miter lim="400000"/>
            </a:ln>
          </a:left>
          <a:right>
            <a:ln w="12700" cap="flat">
              <a:solidFill>
                <a:srgbClr val="C6C6C6"/>
              </a:solidFill>
              <a:prstDash val="solid"/>
              <a:miter lim="400000"/>
            </a:ln>
          </a:right>
          <a:top>
            <a:ln w="12700" cap="flat">
              <a:solidFill>
                <a:srgbClr val="656839"/>
              </a:solidFill>
              <a:prstDash val="solid"/>
              <a:miter lim="400000"/>
            </a:ln>
          </a:top>
          <a:bottom>
            <a:ln w="12700" cap="flat">
              <a:solidFill>
                <a:srgbClr val="3C3C1D"/>
              </a:solidFill>
              <a:prstDash val="solid"/>
              <a:miter lim="400000"/>
            </a:ln>
          </a:bottom>
          <a:insideH>
            <a:ln w="12700" cap="flat">
              <a:solidFill>
                <a:srgbClr val="C6C6C6"/>
              </a:solidFill>
              <a:prstDash val="solid"/>
              <a:miter lim="400000"/>
            </a:ln>
          </a:insideH>
          <a:insideV>
            <a:ln w="12700" cap="flat">
              <a:solidFill>
                <a:srgbClr val="C6C6C6"/>
              </a:solidFill>
              <a:prstDash val="solid"/>
              <a:miter lim="400000"/>
            </a:ln>
          </a:insideV>
        </a:tcBdr>
        <a:fill>
          <a:solidFill>
            <a:srgbClr val="E8E9E8"/>
          </a:solidFill>
        </a:fill>
      </a:tcStyle>
    </a:lastRow>
    <a:firstRow>
      <a:tcTxStyle b="off" i="off">
        <a:font>
          <a:latin typeface="Helvetica Neue"/>
          <a:ea typeface="Helvetica Neue"/>
          <a:cs typeface="Helvetica Neue"/>
        </a:font>
        <a:srgbClr val="FFFFFF"/>
      </a:tcTxStyle>
      <a:tcStyle>
        <a:tcBdr>
          <a:left>
            <a:ln w="12700" cap="flat">
              <a:solidFill>
                <a:schemeClr val="accent2">
                  <a:hueOff val="-487087"/>
                  <a:satOff val="-2686"/>
                  <a:lumOff val="14808"/>
                </a:schemeClr>
              </a:solidFill>
              <a:prstDash val="solid"/>
              <a:miter lim="400000"/>
            </a:ln>
          </a:left>
          <a:right>
            <a:ln w="12700" cap="flat">
              <a:solidFill>
                <a:schemeClr val="accent2">
                  <a:hueOff val="-487087"/>
                  <a:satOff val="-2686"/>
                  <a:lumOff val="14808"/>
                </a:schemeClr>
              </a:solidFill>
              <a:prstDash val="solid"/>
              <a:miter lim="400000"/>
            </a:ln>
          </a:right>
          <a:top>
            <a:ln w="12700" cap="flat">
              <a:solidFill>
                <a:srgbClr val="3C3C1D"/>
              </a:solidFill>
              <a:prstDash val="solid"/>
              <a:miter lim="400000"/>
            </a:ln>
          </a:top>
          <a:bottom>
            <a:ln w="12700" cap="flat">
              <a:solidFill>
                <a:srgbClr val="CBCBCB"/>
              </a:solidFill>
              <a:prstDash val="solid"/>
              <a:miter lim="400000"/>
            </a:ln>
          </a:bottom>
          <a:insideH>
            <a:ln w="12700" cap="flat">
              <a:solidFill>
                <a:srgbClr val="AAA485"/>
              </a:solidFill>
              <a:prstDash val="solid"/>
              <a:miter lim="400000"/>
            </a:ln>
          </a:insideH>
          <a:insideV>
            <a:ln w="12700" cap="flat">
              <a:solidFill>
                <a:schemeClr val="accent2">
                  <a:hueOff val="-487087"/>
                  <a:satOff val="-2686"/>
                  <a:lumOff val="14808"/>
                </a:schemeClr>
              </a:solidFill>
              <a:prstDash val="solid"/>
              <a:miter lim="400000"/>
            </a:ln>
          </a:insideV>
        </a:tcBdr>
        <a:fill>
          <a:solidFill>
            <a:srgbClr val="656839"/>
          </a:solidFill>
        </a:fill>
      </a:tcStyle>
    </a:firstRow>
  </a:tblStyle>
  <a:tblStyle styleId="{CF821DB8-F4EB-4A41-A1BA-3FCAFE7338EE}" styleName="">
    <a:tblBg/>
    <a:wholeTbl>
      <a:tcTxStyle b="off" i="off">
        <a:font>
          <a:latin typeface="Helvetica Neue"/>
          <a:ea typeface="Helvetica Neue"/>
          <a:cs typeface="Helvetica Neue"/>
        </a:font>
        <a:srgbClr val="444444"/>
      </a:tcTxStyle>
      <a:tcStyle>
        <a:tcBdr>
          <a:left>
            <a:ln w="12700" cap="flat">
              <a:noFill/>
              <a:miter lim="400000"/>
            </a:ln>
          </a:left>
          <a:right>
            <a:ln w="12700" cap="flat">
              <a:noFill/>
              <a:miter lim="400000"/>
            </a:ln>
          </a:right>
          <a:top>
            <a:ln w="25400" cap="flat">
              <a:solidFill>
                <a:srgbClr val="C4C6C6"/>
              </a:solidFill>
              <a:prstDash val="solid"/>
              <a:miter lim="400000"/>
            </a:ln>
          </a:top>
          <a:bottom>
            <a:ln w="25400" cap="flat">
              <a:solidFill>
                <a:srgbClr val="C4C6C6"/>
              </a:solidFill>
              <a:prstDash val="solid"/>
              <a:miter lim="400000"/>
            </a:ln>
          </a:bottom>
          <a:insideH>
            <a:ln w="25400" cap="flat">
              <a:solidFill>
                <a:srgbClr val="C4C6C6"/>
              </a:solidFill>
              <a:prstDash val="solid"/>
              <a:miter lim="400000"/>
            </a:ln>
          </a:insideH>
          <a:insideV>
            <a:ln w="12700" cap="flat">
              <a:noFill/>
              <a:miter lim="400000"/>
            </a:ln>
          </a:insideV>
        </a:tcBdr>
        <a:fill>
          <a:solidFill>
            <a:srgbClr val="F1F1F1"/>
          </a:solidFill>
        </a:fill>
      </a:tcStyle>
    </a:wholeTbl>
    <a:band2H>
      <a:tcTxStyle b="def" i="def"/>
      <a:tcStyle>
        <a:tcBdr/>
        <a:fill>
          <a:solidFill>
            <a:srgbClr val="E4E4E0"/>
          </a:solidFill>
        </a:fill>
      </a:tcStyle>
    </a:band2H>
    <a:firstCol>
      <a:tcTxStyle b="off" i="off">
        <a:font>
          <a:latin typeface="Helvetica Neue"/>
          <a:ea typeface="Helvetica Neue"/>
          <a:cs typeface="Helvetica Neue"/>
        </a:font>
        <a:srgbClr val="FFFFFF"/>
      </a:tcTxStyle>
      <a:tcStyle>
        <a:tcBdr>
          <a:left>
            <a:ln w="12700" cap="flat">
              <a:solidFill>
                <a:srgbClr val="515151"/>
              </a:solidFill>
              <a:prstDash val="solid"/>
              <a:miter lim="400000"/>
            </a:ln>
          </a:left>
          <a:right>
            <a:ln w="0" cap="flat">
              <a:noFill/>
              <a:miter lim="400000"/>
            </a:ln>
          </a:right>
          <a:top>
            <a:ln w="12700" cap="flat">
              <a:solidFill>
                <a:srgbClr val="7D7766"/>
              </a:solidFill>
              <a:prstDash val="solid"/>
              <a:miter lim="400000"/>
            </a:ln>
          </a:top>
          <a:bottom>
            <a:ln w="12700" cap="flat">
              <a:solidFill>
                <a:srgbClr val="7D7766"/>
              </a:solidFill>
              <a:prstDash val="solid"/>
              <a:miter lim="400000"/>
            </a:ln>
          </a:bottom>
          <a:insideH>
            <a:ln w="12700" cap="flat">
              <a:solidFill>
                <a:srgbClr val="7D7766"/>
              </a:solidFill>
              <a:prstDash val="solid"/>
              <a:miter lim="400000"/>
            </a:ln>
          </a:insideH>
          <a:insideV>
            <a:ln w="12700" cap="flat">
              <a:noFill/>
              <a:miter lim="400000"/>
            </a:ln>
          </a:insideV>
        </a:tcBdr>
        <a:fill>
          <a:solidFill>
            <a:srgbClr val="8F8B7E"/>
          </a:solidFill>
        </a:fill>
      </a:tcStyle>
    </a:firstCol>
    <a:lastRow>
      <a:tcTxStyle b="off" i="off">
        <a:font>
          <a:latin typeface="Helvetica Neue"/>
          <a:ea typeface="Helvetica Neue"/>
          <a:cs typeface="Helvetica Neue"/>
        </a:font>
        <a:srgbClr val="444444"/>
      </a:tcTxStyle>
      <a:tcStyle>
        <a:tcBdr>
          <a:left>
            <a:ln w="12700" cap="flat">
              <a:noFill/>
              <a:miter lim="400000"/>
            </a:ln>
          </a:left>
          <a:right>
            <a:ln w="12700" cap="flat">
              <a:noFill/>
              <a:miter lim="400000"/>
            </a:ln>
          </a:right>
          <a:top>
            <a:ln w="25400" cap="flat">
              <a:solidFill>
                <a:srgbClr val="747474"/>
              </a:solidFill>
              <a:prstDash val="solid"/>
              <a:miter lim="400000"/>
            </a:ln>
          </a:top>
          <a:bottom>
            <a:ln w="12700" cap="flat">
              <a:solidFill>
                <a:srgbClr val="515151"/>
              </a:solidFill>
              <a:prstDash val="solid"/>
              <a:miter lim="400000"/>
            </a:ln>
          </a:bottom>
          <a:insideH>
            <a:ln w="12700" cap="flat">
              <a:noFill/>
              <a:miter lim="400000"/>
            </a:ln>
          </a:insideH>
          <a:insideV>
            <a:ln w="12700" cap="flat">
              <a:noFill/>
              <a:miter lim="400000"/>
            </a:ln>
          </a:insideV>
        </a:tcBdr>
        <a:fill>
          <a:solidFill>
            <a:srgbClr val="F1F1F1"/>
          </a:solidFill>
        </a:fill>
      </a:tcStyle>
    </a:lastRow>
    <a:fir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solidFill>
                <a:srgbClr val="515151"/>
              </a:solidFill>
              <a:prstDash val="solid"/>
              <a:miter lim="400000"/>
            </a:ln>
          </a:top>
          <a:bottom>
            <a:ln w="25400" cap="flat">
              <a:solidFill>
                <a:schemeClr val="accent2">
                  <a:hueOff val="-487087"/>
                  <a:satOff val="-2686"/>
                  <a:lumOff val="14808"/>
                </a:schemeClr>
              </a:solidFill>
              <a:prstDash val="solid"/>
              <a:miter lim="400000"/>
            </a:ln>
          </a:bottom>
          <a:insideH>
            <a:ln w="12700" cap="flat">
              <a:noFill/>
              <a:miter lim="400000"/>
            </a:ln>
          </a:insideH>
          <a:insideV>
            <a:ln w="12700" cap="flat">
              <a:noFill/>
              <a:miter lim="400000"/>
            </a:ln>
          </a:insideV>
        </a:tcBdr>
        <a:fill>
          <a:solidFill>
            <a:srgbClr val="5E5A4C"/>
          </a:solidFill>
        </a:fill>
      </a:tcStyle>
    </a:firstRow>
  </a:tblStyle>
  <a:tblStyle styleId="{33BA23B1-9221-436E-865A-0063620EA4FD}" styleName="">
    <a:tblBg/>
    <a:wholeTbl>
      <a:tcTxStyle b="off" i="off">
        <a:font>
          <a:latin typeface="Helvetica Neue"/>
          <a:ea typeface="Helvetica Neue"/>
          <a:cs typeface="Helvetica Neue"/>
        </a:font>
        <a:srgbClr val="444444"/>
      </a:tcTxStyle>
      <a:tcStyle>
        <a:tcBdr>
          <a:left>
            <a:ln w="12700" cap="flat">
              <a:solidFill>
                <a:srgbClr val="747474"/>
              </a:solidFill>
              <a:prstDash val="solid"/>
              <a:miter lim="400000"/>
            </a:ln>
          </a:left>
          <a:right>
            <a:ln w="12700" cap="flat">
              <a:solidFill>
                <a:srgbClr val="747474"/>
              </a:solidFill>
              <a:prstDash val="solid"/>
              <a:miter lim="400000"/>
            </a:ln>
          </a:right>
          <a:top>
            <a:ln w="12700" cap="flat">
              <a:solidFill>
                <a:srgbClr val="747474"/>
              </a:solidFill>
              <a:prstDash val="solid"/>
              <a:miter lim="400000"/>
            </a:ln>
          </a:top>
          <a:bottom>
            <a:ln w="12700" cap="flat">
              <a:solidFill>
                <a:srgbClr val="747474"/>
              </a:solidFill>
              <a:prstDash val="solid"/>
              <a:miter lim="400000"/>
            </a:ln>
          </a:bottom>
          <a:insideH>
            <a:ln w="12700" cap="flat">
              <a:solidFill>
                <a:srgbClr val="747474"/>
              </a:solidFill>
              <a:prstDash val="solid"/>
              <a:miter lim="400000"/>
            </a:ln>
          </a:insideH>
          <a:insideV>
            <a:ln w="12700" cap="flat">
              <a:solidFill>
                <a:srgbClr val="747474"/>
              </a:solidFill>
              <a:prstDash val="solid"/>
              <a:miter lim="400000"/>
            </a:ln>
          </a:insideV>
        </a:tcBdr>
        <a:fill>
          <a:noFill/>
        </a:fill>
      </a:tcStyle>
    </a:wholeTbl>
    <a:band2H>
      <a:tcTxStyle b="def" i="def"/>
      <a:tcStyle>
        <a:tcBdr/>
        <a:fill>
          <a:solidFill>
            <a:srgbClr val="F2F2F2"/>
          </a:solidFill>
        </a:fill>
      </a:tcStyle>
    </a:band2H>
    <a:firstCol>
      <a:tcTxStyle b="off" i="off">
        <a:font>
          <a:latin typeface="Helvetica Neue"/>
          <a:ea typeface="Helvetica Neue"/>
          <a:cs typeface="Helvetica Neue"/>
        </a:font>
        <a:srgbClr val="444444"/>
      </a:tcTxStyle>
      <a:tcStyle>
        <a:tcBdr>
          <a:left>
            <a:ln w="12700" cap="flat">
              <a:solidFill>
                <a:srgbClr val="747474"/>
              </a:solidFill>
              <a:prstDash val="solid"/>
              <a:miter lim="400000"/>
            </a:ln>
          </a:left>
          <a:right>
            <a:ln w="12700" cap="flat">
              <a:solidFill>
                <a:srgbClr val="747474"/>
              </a:solidFill>
              <a:prstDash val="solid"/>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9E9E9"/>
          </a:solidFill>
        </a:fill>
      </a:tcStyle>
    </a:firstCol>
    <a:lastRow>
      <a:tcTxStyle b="off" i="off">
        <a:font>
          <a:latin typeface="Helvetica Neue"/>
          <a:ea typeface="Helvetica Neue"/>
          <a:cs typeface="Helvetica Neue"/>
        </a:font>
        <a:srgbClr val="444444"/>
      </a:tcTxStyle>
      <a:tcStyle>
        <a:tcBdr>
          <a:left>
            <a:ln w="12700" cap="flat">
              <a:noFill/>
              <a:miter lim="400000"/>
            </a:ln>
          </a:left>
          <a:right>
            <a:ln w="12700" cap="flat">
              <a:noFill/>
              <a:miter lim="400000"/>
            </a:ln>
          </a:right>
          <a:top>
            <a:ln w="12700" cap="flat">
              <a:solidFill>
                <a:srgbClr val="000000"/>
              </a:solidFill>
              <a:prstDash val="solid"/>
              <a:miter lim="400000"/>
            </a:ln>
          </a:top>
          <a:bottom>
            <a:ln w="12700" cap="flat">
              <a:solidFill>
                <a:srgbClr val="747474"/>
              </a:solidFill>
              <a:prstDash val="solid"/>
              <a:miter lim="400000"/>
            </a:ln>
          </a:bottom>
          <a:insideH>
            <a:ln w="12700" cap="flat">
              <a:noFill/>
              <a:miter lim="400000"/>
            </a:ln>
          </a:insideH>
          <a:insideV>
            <a:ln w="12700" cap="flat">
              <a:noFill/>
              <a:miter lim="400000"/>
            </a:ln>
          </a:insideV>
        </a:tcBdr>
        <a:fill>
          <a:solidFill>
            <a:srgbClr val="CBCBCB"/>
          </a:solidFill>
        </a:fill>
      </a:tcStyle>
    </a:lastRow>
    <a:firstRow>
      <a:tcTxStyle b="off" i="off">
        <a:font>
          <a:latin typeface="Helvetica Neue"/>
          <a:ea typeface="Helvetica Neue"/>
          <a:cs typeface="Helvetica Neue"/>
        </a:font>
        <a:srgbClr val="444444"/>
      </a:tcTxStyle>
      <a:tcStyle>
        <a:tcBdr>
          <a:left>
            <a:ln w="12700" cap="flat">
              <a:noFill/>
              <a:miter lim="400000"/>
            </a:ln>
          </a:left>
          <a:right>
            <a:ln w="12700" cap="flat">
              <a:noFill/>
              <a:miter lim="400000"/>
            </a:ln>
          </a:right>
          <a:top>
            <a:ln w="12700" cap="flat">
              <a:solidFill>
                <a:srgbClr val="747474"/>
              </a:solidFill>
              <a:prstDash val="solid"/>
              <a:miter lim="400000"/>
            </a:ln>
          </a:top>
          <a:bottom>
            <a:ln w="12700" cap="flat">
              <a:solidFill>
                <a:srgbClr val="747474"/>
              </a:solidFill>
              <a:prstDash val="solid"/>
              <a:miter lim="400000"/>
            </a:ln>
          </a:bottom>
          <a:insideH>
            <a:ln w="12700" cap="flat">
              <a:noFill/>
              <a:miter lim="400000"/>
            </a:ln>
          </a:insideH>
          <a:insideV>
            <a:ln w="12700" cap="flat">
              <a:noFill/>
              <a:miter lim="400000"/>
            </a:ln>
          </a:insideV>
        </a:tcBdr>
        <a:fill>
          <a:solidFill>
            <a:srgbClr val="CBCBCB"/>
          </a:solidFill>
        </a:fill>
      </a:tcStyle>
    </a:firstRow>
  </a:tblStyle>
  <a:tblStyle styleId="{2708684C-4D16-4618-839F-0558EEFCDFE6}" styleName="">
    <a:tblBg/>
    <a:wholeTbl>
      <a:tcTxStyle b="off" i="off">
        <a:font>
          <a:latin typeface="Helvetica Neue"/>
          <a:ea typeface="Helvetica Neue"/>
          <a:cs typeface="Helvetica Neue"/>
        </a:font>
        <a:srgbClr val="777777"/>
      </a:tcTxStyle>
      <a:tcStyle>
        <a:tcBdr>
          <a:left>
            <a:ln w="12700" cap="flat">
              <a:solidFill>
                <a:srgbClr val="C9C9C9"/>
              </a:solidFill>
              <a:prstDash val="solid"/>
              <a:miter lim="400000"/>
            </a:ln>
          </a:left>
          <a:right>
            <a:ln w="12700" cap="flat">
              <a:solidFill>
                <a:srgbClr val="C9C9C9"/>
              </a:solidFill>
              <a:prstDash val="solid"/>
              <a:miter lim="400000"/>
            </a:ln>
          </a:right>
          <a:top>
            <a:ln w="12700" cap="flat">
              <a:solidFill>
                <a:srgbClr val="525252"/>
              </a:solidFill>
              <a:custDash>
                <a:ds d="200000" sp="200000"/>
              </a:custDash>
              <a:miter lim="400000"/>
            </a:ln>
          </a:top>
          <a:bottom>
            <a:ln w="12700" cap="flat">
              <a:solidFill>
                <a:srgbClr val="525252"/>
              </a:solidFill>
              <a:custDash>
                <a:ds d="200000" sp="200000"/>
              </a:custDash>
              <a:miter lim="400000"/>
            </a:ln>
          </a:bottom>
          <a:insideH>
            <a:ln w="12700" cap="flat">
              <a:solidFill>
                <a:srgbClr val="525252"/>
              </a:solidFill>
              <a:custDash>
                <a:ds d="200000" sp="200000"/>
              </a:custDash>
              <a:miter lim="400000"/>
            </a:ln>
          </a:insideH>
          <a:insideV>
            <a:ln w="12700" cap="flat">
              <a:solidFill>
                <a:srgbClr val="C9C9C9"/>
              </a:solidFill>
              <a:prstDash val="solid"/>
              <a:miter lim="400000"/>
            </a:ln>
          </a:insideV>
        </a:tcBdr>
        <a:fill>
          <a:noFill/>
        </a:fill>
      </a:tcStyle>
    </a:wholeTbl>
    <a:band2H>
      <a:tcTxStyle b="def" i="def"/>
      <a:tcStyle>
        <a:tcBdr/>
        <a:fill>
          <a:solidFill>
            <a:srgbClr val="D2D2D2">
              <a:alpha val="30000"/>
            </a:srgbClr>
          </a:solidFill>
        </a:fill>
      </a:tcStyle>
    </a:band2H>
    <a:firstCol>
      <a:tcTxStyle b="off" i="off">
        <a:font>
          <a:latin typeface="Helvetica Neue Medium"/>
          <a:ea typeface="Helvetica Neue Medium"/>
          <a:cs typeface="Helvetica Neue Medium"/>
        </a:font>
        <a:srgbClr val="555555"/>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C9C9C9"/>
              </a:solidFill>
              <a:prstDash val="solid"/>
              <a:miter lim="400000"/>
            </a:ln>
          </a:top>
          <a:bottom>
            <a:ln w="12700" cap="flat">
              <a:solidFill>
                <a:srgbClr val="C9C9C9"/>
              </a:solidFill>
              <a:prstDash val="solid"/>
              <a:miter lim="400000"/>
            </a:ln>
          </a:bottom>
          <a:insideH>
            <a:ln w="12700" cap="flat">
              <a:solidFill>
                <a:srgbClr val="C9C9C9"/>
              </a:solidFill>
              <a:prstDash val="solid"/>
              <a:miter lim="400000"/>
            </a:ln>
          </a:insideH>
          <a:insideV>
            <a:ln w="12700" cap="flat">
              <a:solidFill>
                <a:srgbClr val="C9C9C9"/>
              </a:solidFill>
              <a:prstDash val="solid"/>
              <a:miter lim="400000"/>
            </a:ln>
          </a:insideV>
        </a:tcBdr>
        <a:fill>
          <a:noFill/>
        </a:fill>
      </a:tcStyle>
    </a:firstCol>
    <a:lastRow>
      <a:tcTxStyle b="off" i="off">
        <a:font>
          <a:latin typeface="Helvetica Neue Medium"/>
          <a:ea typeface="Helvetica Neue Medium"/>
          <a:cs typeface="Helvetica Neue Medium"/>
        </a:font>
        <a:srgbClr val="555555"/>
      </a:tcTxStyle>
      <a:tcStyle>
        <a:tcBdr>
          <a:left>
            <a:ln w="12700" cap="flat">
              <a:solidFill>
                <a:srgbClr val="C9C9C9"/>
              </a:solidFill>
              <a:prstDash val="solid"/>
              <a:miter lim="400000"/>
            </a:ln>
          </a:left>
          <a:right>
            <a:ln w="12700" cap="flat">
              <a:solidFill>
                <a:srgbClr val="C9C9C9"/>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C9C9C9"/>
              </a:solidFill>
              <a:prstDash val="solid"/>
              <a:miter lim="400000"/>
            </a:ln>
          </a:insideH>
          <a:insideV>
            <a:ln w="12700" cap="flat">
              <a:solidFill>
                <a:srgbClr val="C9C9C9"/>
              </a:solidFill>
              <a:prstDash val="solid"/>
              <a:miter lim="400000"/>
            </a:ln>
          </a:insideV>
        </a:tcBdr>
        <a:fill>
          <a:noFill/>
        </a:fill>
      </a:tcStyle>
    </a:lastRow>
    <a:firstRow>
      <a:tcTxStyle b="off" i="off">
        <a:font>
          <a:latin typeface="Helvetica Neue Medium"/>
          <a:ea typeface="Helvetica Neue Medium"/>
          <a:cs typeface="Helvetica Neue Medium"/>
        </a:font>
        <a:srgbClr val="555555"/>
      </a:tcTxStyle>
      <a:tcStyle>
        <a:tcBdr>
          <a:left>
            <a:ln w="12700" cap="flat">
              <a:solidFill>
                <a:srgbClr val="C9C9C9"/>
              </a:solidFill>
              <a:prstDash val="solid"/>
              <a:miter lim="400000"/>
            </a:ln>
          </a:left>
          <a:right>
            <a:ln w="12700" cap="flat">
              <a:solidFill>
                <a:srgbClr val="C9C9C9"/>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C9C9C9"/>
              </a:solidFill>
              <a:prstDash val="solid"/>
              <a:miter lim="400000"/>
            </a:ln>
          </a:insideH>
          <a:insideV>
            <a:ln w="12700" cap="flat">
              <a:solidFill>
                <a:srgbClr val="C9C9C9"/>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Shape 124"/>
          <p:cNvSpPr/>
          <p:nvPr>
            <p:ph type="sldImg"/>
          </p:nvPr>
        </p:nvSpPr>
        <p:spPr>
          <a:xfrm>
            <a:off x="1143000" y="685800"/>
            <a:ext cx="4572000" cy="3429000"/>
          </a:xfrm>
          <a:prstGeom prst="rect">
            <a:avLst/>
          </a:prstGeom>
        </p:spPr>
        <p:txBody>
          <a:bodyPr/>
          <a:lstStyle/>
          <a:p>
            <a:pPr/>
          </a:p>
        </p:txBody>
      </p:sp>
      <p:sp>
        <p:nvSpPr>
          <p:cNvPr id="125" name="Shape 125"/>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0" showMasterPhAnim="1">
  <p:cSld name="Title &amp; Subtitle">
    <p:spTree>
      <p:nvGrpSpPr>
        <p:cNvPr id="1" name=""/>
        <p:cNvGrpSpPr/>
        <p:nvPr/>
      </p:nvGrpSpPr>
      <p:grpSpPr>
        <a:xfrm>
          <a:off x="0" y="0"/>
          <a:ext cx="0" cy="0"/>
          <a:chOff x="0" y="0"/>
          <a:chExt cx="0" cy="0"/>
        </a:xfrm>
      </p:grpSpPr>
      <p:sp>
        <p:nvSpPr>
          <p:cNvPr id="12" name="Shape 12"/>
          <p:cNvSpPr/>
          <p:nvPr/>
        </p:nvSpPr>
        <p:spPr>
          <a:xfrm>
            <a:off x="571500" y="4749800"/>
            <a:ext cx="11868094" cy="129"/>
          </a:xfrm>
          <a:prstGeom prst="line">
            <a:avLst/>
          </a:prstGeom>
          <a:ln w="12700">
            <a:solidFill>
              <a:srgbClr val="9A9A9A"/>
            </a:solidFill>
            <a:miter lim="400000"/>
          </a:ln>
        </p:spPr>
        <p:txBody>
          <a:bodyPr lIns="50800" tIns="50800" rIns="50800" bIns="50800" anchor="ctr"/>
          <a:lstStyle/>
          <a:p>
            <a:pPr algn="l" defTabSz="457200">
              <a:defRPr sz="1200">
                <a:latin typeface="Helvetica"/>
                <a:ea typeface="Helvetica"/>
                <a:cs typeface="Helvetica"/>
                <a:sym typeface="Helvetica"/>
              </a:defRPr>
            </a:pPr>
          </a:p>
        </p:txBody>
      </p:sp>
      <p:sp>
        <p:nvSpPr>
          <p:cNvPr id="13" name="Shape 13"/>
          <p:cNvSpPr/>
          <p:nvPr>
            <p:ph type="title"/>
          </p:nvPr>
        </p:nvSpPr>
        <p:spPr>
          <a:xfrm>
            <a:off x="571500" y="1320800"/>
            <a:ext cx="11861800" cy="3175000"/>
          </a:xfrm>
          <a:prstGeom prst="rect">
            <a:avLst/>
          </a:prstGeom>
        </p:spPr>
        <p:txBody>
          <a:bodyPr/>
          <a:lstStyle/>
          <a:p>
            <a:pPr/>
            <a:r>
              <a:t>Title Text</a:t>
            </a:r>
          </a:p>
        </p:txBody>
      </p:sp>
      <p:sp>
        <p:nvSpPr>
          <p:cNvPr id="14" name="Shape 14"/>
          <p:cNvSpPr/>
          <p:nvPr>
            <p:ph type="body" sz="quarter" idx="1"/>
          </p:nvPr>
        </p:nvSpPr>
        <p:spPr>
          <a:xfrm>
            <a:off x="571500" y="5016500"/>
            <a:ext cx="11861800" cy="1016000"/>
          </a:xfrm>
          <a:prstGeom prst="rect">
            <a:avLst/>
          </a:prstGeom>
        </p:spPr>
        <p:txBody>
          <a:bodyPr/>
          <a:lstStyle>
            <a:lvl1pPr marL="0" indent="0">
              <a:spcBef>
                <a:spcPts val="0"/>
              </a:spcBef>
              <a:buSzTx/>
              <a:buFontTx/>
              <a:buNone/>
              <a:defRPr sz="2600">
                <a:latin typeface="Helvetica Neue"/>
                <a:ea typeface="Helvetica Neue"/>
                <a:cs typeface="Helvetica Neue"/>
                <a:sym typeface="Helvetica Neue"/>
              </a:defRPr>
            </a:lvl1pPr>
            <a:lvl2pPr marL="0" indent="228600">
              <a:spcBef>
                <a:spcPts val="0"/>
              </a:spcBef>
              <a:buSzTx/>
              <a:buFontTx/>
              <a:buNone/>
              <a:defRPr sz="2600">
                <a:latin typeface="Helvetica Neue"/>
                <a:ea typeface="Helvetica Neue"/>
                <a:cs typeface="Helvetica Neue"/>
                <a:sym typeface="Helvetica Neue"/>
              </a:defRPr>
            </a:lvl2pPr>
            <a:lvl3pPr marL="0" indent="457200">
              <a:spcBef>
                <a:spcPts val="0"/>
              </a:spcBef>
              <a:buSzTx/>
              <a:buFontTx/>
              <a:buNone/>
              <a:defRPr sz="2600">
                <a:latin typeface="Helvetica Neue"/>
                <a:ea typeface="Helvetica Neue"/>
                <a:cs typeface="Helvetica Neue"/>
                <a:sym typeface="Helvetica Neue"/>
              </a:defRPr>
            </a:lvl3pPr>
            <a:lvl4pPr marL="0" indent="685800">
              <a:spcBef>
                <a:spcPts val="0"/>
              </a:spcBef>
              <a:buSzTx/>
              <a:buFontTx/>
              <a:buNone/>
              <a:defRPr sz="2600">
                <a:latin typeface="Helvetica Neue"/>
                <a:ea typeface="Helvetica Neue"/>
                <a:cs typeface="Helvetica Neue"/>
                <a:sym typeface="Helvetica Neue"/>
              </a:defRPr>
            </a:lvl4pPr>
            <a:lvl5pPr marL="0" indent="914400">
              <a:spcBef>
                <a:spcPts val="0"/>
              </a:spcBef>
              <a:buSzTx/>
              <a:buFontTx/>
              <a:buNone/>
              <a:defRPr sz="2600">
                <a:latin typeface="Helvetica Neue"/>
                <a:ea typeface="Helvetica Neue"/>
                <a:cs typeface="Helvetica Neue"/>
                <a:sym typeface="Helvetica Neue"/>
              </a:defRPr>
            </a:lvl5pPr>
          </a:lstStyle>
          <a:p>
            <a:pPr/>
            <a:r>
              <a:t>Body Level One</a:t>
            </a:r>
          </a:p>
          <a:p>
            <a:pPr lvl="1"/>
            <a:r>
              <a:t>Body Level Two</a:t>
            </a:r>
          </a:p>
          <a:p>
            <a:pPr lvl="2"/>
            <a:r>
              <a:t>Body Level Three</a:t>
            </a:r>
          </a:p>
          <a:p>
            <a:pPr lvl="3"/>
            <a:r>
              <a:t>Body Level Four</a:t>
            </a:r>
          </a:p>
          <a:p>
            <a:pPr lvl="4"/>
            <a:r>
              <a:t>Body Level Five</a:t>
            </a:r>
          </a:p>
        </p:txBody>
      </p:sp>
      <p:sp>
        <p:nvSpPr>
          <p:cNvPr id="15" name="Shape 1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0" showMasterPhAnim="1">
  <p:cSld name="Quote">
    <p:spTree>
      <p:nvGrpSpPr>
        <p:cNvPr id="1" name=""/>
        <p:cNvGrpSpPr/>
        <p:nvPr/>
      </p:nvGrpSpPr>
      <p:grpSpPr>
        <a:xfrm>
          <a:off x="0" y="0"/>
          <a:ext cx="0" cy="0"/>
          <a:chOff x="0" y="0"/>
          <a:chExt cx="0" cy="0"/>
        </a:xfrm>
      </p:grpSpPr>
      <p:sp>
        <p:nvSpPr>
          <p:cNvPr id="101" name="Shape 101"/>
          <p:cNvSpPr/>
          <p:nvPr>
            <p:ph type="body" sz="quarter" idx="13"/>
          </p:nvPr>
        </p:nvSpPr>
        <p:spPr>
          <a:xfrm>
            <a:off x="1270000" y="6362700"/>
            <a:ext cx="10464800" cy="498422"/>
          </a:xfrm>
          <a:prstGeom prst="rect">
            <a:avLst/>
          </a:prstGeom>
        </p:spPr>
        <p:txBody>
          <a:bodyPr>
            <a:spAutoFit/>
          </a:bodyPr>
          <a:lstStyle>
            <a:lvl1pPr marL="0" indent="0" algn="ctr" defTabSz="457200">
              <a:spcBef>
                <a:spcPts val="0"/>
              </a:spcBef>
              <a:buSzTx/>
              <a:buFontTx/>
              <a:buNone/>
              <a:defRPr sz="2600">
                <a:solidFill>
                  <a:srgbClr val="000000"/>
                </a:solidFill>
                <a:latin typeface="Helvetica Neue Medium"/>
                <a:ea typeface="Helvetica Neue Medium"/>
                <a:cs typeface="Helvetica Neue Medium"/>
                <a:sym typeface="Helvetica Neue Medium"/>
              </a:defRPr>
            </a:lvl1pPr>
          </a:lstStyle>
          <a:p>
            <a:pPr/>
            <a:r>
              <a:t>–Johnny Appleseed</a:t>
            </a:r>
          </a:p>
        </p:txBody>
      </p:sp>
      <p:sp>
        <p:nvSpPr>
          <p:cNvPr id="102" name="Shape 102"/>
          <p:cNvSpPr/>
          <p:nvPr>
            <p:ph type="body" sz="quarter" idx="14"/>
          </p:nvPr>
        </p:nvSpPr>
        <p:spPr>
          <a:xfrm>
            <a:off x="1270000" y="4292600"/>
            <a:ext cx="10464800" cy="711200"/>
          </a:xfrm>
          <a:prstGeom prst="rect">
            <a:avLst/>
          </a:prstGeom>
        </p:spPr>
        <p:txBody>
          <a:bodyPr anchor="ctr">
            <a:spAutoFit/>
          </a:bodyPr>
          <a:lstStyle>
            <a:lvl1pPr marL="0" indent="0" algn="ctr" defTabSz="457200">
              <a:spcBef>
                <a:spcPts val="2400"/>
              </a:spcBef>
              <a:buSzTx/>
              <a:buFontTx/>
              <a:buNone/>
              <a:defRPr sz="4000"/>
            </a:lvl1pPr>
          </a:lstStyle>
          <a:p>
            <a:pPr/>
            <a:r>
              <a:t>“Type a quote here.”</a:t>
            </a:r>
          </a:p>
        </p:txBody>
      </p:sp>
      <p:sp>
        <p:nvSpPr>
          <p:cNvPr id="103" name="Shape 10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0" showMasterPhAnim="1">
  <p:cSld name="Photo">
    <p:spTree>
      <p:nvGrpSpPr>
        <p:cNvPr id="1" name=""/>
        <p:cNvGrpSpPr/>
        <p:nvPr/>
      </p:nvGrpSpPr>
      <p:grpSpPr>
        <a:xfrm>
          <a:off x="0" y="0"/>
          <a:ext cx="0" cy="0"/>
          <a:chOff x="0" y="0"/>
          <a:chExt cx="0" cy="0"/>
        </a:xfrm>
      </p:grpSpPr>
      <p:sp>
        <p:nvSpPr>
          <p:cNvPr id="110" name="Shape 110"/>
          <p:cNvSpPr/>
          <p:nvPr>
            <p:ph type="pic" idx="13"/>
          </p:nvPr>
        </p:nvSpPr>
        <p:spPr>
          <a:xfrm>
            <a:off x="0" y="0"/>
            <a:ext cx="13004800" cy="9753600"/>
          </a:xfrm>
          <a:prstGeom prst="rect">
            <a:avLst/>
          </a:prstGeom>
        </p:spPr>
        <p:txBody>
          <a:bodyPr lIns="91439" tIns="45719" rIns="91439" bIns="45719">
            <a:noAutofit/>
          </a:bodyPr>
          <a:lstStyle/>
          <a:p>
            <a:pPr/>
          </a:p>
        </p:txBody>
      </p:sp>
      <p:sp>
        <p:nvSpPr>
          <p:cNvPr id="111" name="Shape 11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0" showMasterPhAnim="1">
  <p:cSld name="Blank">
    <p:spTree>
      <p:nvGrpSpPr>
        <p:cNvPr id="1" name=""/>
        <p:cNvGrpSpPr/>
        <p:nvPr/>
      </p:nvGrpSpPr>
      <p:grpSpPr>
        <a:xfrm>
          <a:off x="0" y="0"/>
          <a:ext cx="0" cy="0"/>
          <a:chOff x="0" y="0"/>
          <a:chExt cx="0" cy="0"/>
        </a:xfrm>
      </p:grpSpPr>
      <p:sp>
        <p:nvSpPr>
          <p:cNvPr id="118" name="Shape 11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0" showMasterPhAnim="1">
  <p:cSld name="Photo - Horizontal">
    <p:spTree>
      <p:nvGrpSpPr>
        <p:cNvPr id="1" name=""/>
        <p:cNvGrpSpPr/>
        <p:nvPr/>
      </p:nvGrpSpPr>
      <p:grpSpPr>
        <a:xfrm>
          <a:off x="0" y="0"/>
          <a:ext cx="0" cy="0"/>
          <a:chOff x="0" y="0"/>
          <a:chExt cx="0" cy="0"/>
        </a:xfrm>
      </p:grpSpPr>
      <p:sp>
        <p:nvSpPr>
          <p:cNvPr id="22" name="Shape 22"/>
          <p:cNvSpPr/>
          <p:nvPr/>
        </p:nvSpPr>
        <p:spPr>
          <a:xfrm>
            <a:off x="7543800" y="7975599"/>
            <a:ext cx="1" cy="1422529"/>
          </a:xfrm>
          <a:prstGeom prst="line">
            <a:avLst/>
          </a:prstGeom>
          <a:ln w="12700">
            <a:solidFill>
              <a:srgbClr val="9A9A9A"/>
            </a:solidFill>
            <a:miter lim="400000"/>
          </a:ln>
        </p:spPr>
        <p:txBody>
          <a:bodyPr lIns="50800" tIns="50800" rIns="50800" bIns="50800" anchor="ctr"/>
          <a:lstStyle/>
          <a:p>
            <a:pPr algn="l" defTabSz="457200">
              <a:defRPr sz="1200">
                <a:latin typeface="Helvetica"/>
                <a:ea typeface="Helvetica"/>
                <a:cs typeface="Helvetica"/>
                <a:sym typeface="Helvetica"/>
              </a:defRPr>
            </a:pPr>
          </a:p>
        </p:txBody>
      </p:sp>
      <p:sp>
        <p:nvSpPr>
          <p:cNvPr id="23" name="Shape 23"/>
          <p:cNvSpPr/>
          <p:nvPr>
            <p:ph type="pic" idx="13"/>
          </p:nvPr>
        </p:nvSpPr>
        <p:spPr>
          <a:xfrm>
            <a:off x="0" y="0"/>
            <a:ext cx="13004800" cy="7594600"/>
          </a:xfrm>
          <a:prstGeom prst="rect">
            <a:avLst/>
          </a:prstGeom>
        </p:spPr>
        <p:txBody>
          <a:bodyPr lIns="91439" tIns="45719" rIns="91439" bIns="45719">
            <a:noAutofit/>
          </a:bodyPr>
          <a:lstStyle/>
          <a:p>
            <a:pPr/>
          </a:p>
        </p:txBody>
      </p:sp>
      <p:sp>
        <p:nvSpPr>
          <p:cNvPr id="24" name="Shape 24"/>
          <p:cNvSpPr/>
          <p:nvPr>
            <p:ph type="title"/>
          </p:nvPr>
        </p:nvSpPr>
        <p:spPr>
          <a:xfrm>
            <a:off x="1409700" y="7785100"/>
            <a:ext cx="5791200" cy="1701800"/>
          </a:xfrm>
          <a:prstGeom prst="rect">
            <a:avLst/>
          </a:prstGeom>
        </p:spPr>
        <p:txBody>
          <a:bodyPr anchor="ctr"/>
          <a:lstStyle>
            <a:lvl1pPr algn="r"/>
          </a:lstStyle>
          <a:p>
            <a:pPr/>
            <a:r>
              <a:t>Title Text</a:t>
            </a:r>
          </a:p>
        </p:txBody>
      </p:sp>
      <p:sp>
        <p:nvSpPr>
          <p:cNvPr id="25" name="Shape 25"/>
          <p:cNvSpPr/>
          <p:nvPr>
            <p:ph type="body" sz="quarter" idx="1"/>
          </p:nvPr>
        </p:nvSpPr>
        <p:spPr>
          <a:xfrm>
            <a:off x="7848600" y="8470900"/>
            <a:ext cx="4953000" cy="508000"/>
          </a:xfrm>
          <a:prstGeom prst="rect">
            <a:avLst/>
          </a:prstGeom>
        </p:spPr>
        <p:txBody>
          <a:bodyPr/>
          <a:lstStyle>
            <a:lvl1pPr marL="0" indent="0">
              <a:spcBef>
                <a:spcPts val="0"/>
              </a:spcBef>
              <a:buSzTx/>
              <a:buFontTx/>
              <a:buNone/>
              <a:defRPr sz="2600">
                <a:latin typeface="Helvetica Neue"/>
                <a:ea typeface="Helvetica Neue"/>
                <a:cs typeface="Helvetica Neue"/>
                <a:sym typeface="Helvetica Neue"/>
              </a:defRPr>
            </a:lvl1pPr>
            <a:lvl2pPr marL="0" indent="228600">
              <a:spcBef>
                <a:spcPts val="0"/>
              </a:spcBef>
              <a:buSzTx/>
              <a:buFontTx/>
              <a:buNone/>
              <a:defRPr sz="2600">
                <a:latin typeface="Helvetica Neue"/>
                <a:ea typeface="Helvetica Neue"/>
                <a:cs typeface="Helvetica Neue"/>
                <a:sym typeface="Helvetica Neue"/>
              </a:defRPr>
            </a:lvl2pPr>
            <a:lvl3pPr marL="0" indent="457200">
              <a:spcBef>
                <a:spcPts val="0"/>
              </a:spcBef>
              <a:buSzTx/>
              <a:buFontTx/>
              <a:buNone/>
              <a:defRPr sz="2600">
                <a:latin typeface="Helvetica Neue"/>
                <a:ea typeface="Helvetica Neue"/>
                <a:cs typeface="Helvetica Neue"/>
                <a:sym typeface="Helvetica Neue"/>
              </a:defRPr>
            </a:lvl3pPr>
            <a:lvl4pPr marL="0" indent="685800">
              <a:spcBef>
                <a:spcPts val="0"/>
              </a:spcBef>
              <a:buSzTx/>
              <a:buFontTx/>
              <a:buNone/>
              <a:defRPr sz="2600">
                <a:latin typeface="Helvetica Neue"/>
                <a:ea typeface="Helvetica Neue"/>
                <a:cs typeface="Helvetica Neue"/>
                <a:sym typeface="Helvetica Neue"/>
              </a:defRPr>
            </a:lvl4pPr>
            <a:lvl5pPr marL="0" indent="914400">
              <a:spcBef>
                <a:spcPts val="0"/>
              </a:spcBef>
              <a:buSzTx/>
              <a:buFontTx/>
              <a:buNone/>
              <a:defRPr sz="2600">
                <a:latin typeface="Helvetica Neue"/>
                <a:ea typeface="Helvetica Neue"/>
                <a:cs typeface="Helvetica Neue"/>
                <a:sym typeface="Helvetica Neue"/>
              </a:defRPr>
            </a:lvl5pPr>
          </a:lstStyle>
          <a:p>
            <a:pPr/>
            <a:r>
              <a:t>Body Level One</a:t>
            </a:r>
          </a:p>
          <a:p>
            <a:pPr lvl="1"/>
            <a:r>
              <a:t>Body Level Two</a:t>
            </a:r>
          </a:p>
          <a:p>
            <a:pPr lvl="2"/>
            <a:r>
              <a:t>Body Level Three</a:t>
            </a:r>
          </a:p>
          <a:p>
            <a:pPr lvl="3"/>
            <a:r>
              <a:t>Body Level Four</a:t>
            </a:r>
          </a:p>
          <a:p>
            <a:pPr lvl="4"/>
            <a:r>
              <a:t>Body Level Five</a:t>
            </a:r>
          </a:p>
        </p:txBody>
      </p:sp>
      <p:sp>
        <p:nvSpPr>
          <p:cNvPr id="26" name="Shape 2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0" showMasterPhAnim="1">
  <p:cSld name="Title - Center">
    <p:spTree>
      <p:nvGrpSpPr>
        <p:cNvPr id="1" name=""/>
        <p:cNvGrpSpPr/>
        <p:nvPr/>
      </p:nvGrpSpPr>
      <p:grpSpPr>
        <a:xfrm>
          <a:off x="0" y="0"/>
          <a:ext cx="0" cy="0"/>
          <a:chOff x="0" y="0"/>
          <a:chExt cx="0" cy="0"/>
        </a:xfrm>
      </p:grpSpPr>
      <p:sp>
        <p:nvSpPr>
          <p:cNvPr id="33" name="Shape 33"/>
          <p:cNvSpPr/>
          <p:nvPr>
            <p:ph type="title"/>
          </p:nvPr>
        </p:nvSpPr>
        <p:spPr>
          <a:xfrm>
            <a:off x="571500" y="3289300"/>
            <a:ext cx="11861800" cy="3175000"/>
          </a:xfrm>
          <a:prstGeom prst="rect">
            <a:avLst/>
          </a:prstGeom>
        </p:spPr>
        <p:txBody>
          <a:bodyPr anchor="ctr"/>
          <a:lstStyle/>
          <a:p>
            <a:pPr/>
            <a:r>
              <a:t>Title Text</a:t>
            </a:r>
          </a:p>
        </p:txBody>
      </p:sp>
      <p:sp>
        <p:nvSpPr>
          <p:cNvPr id="34" name="Shape 34"/>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0" showMasterPhAnim="1">
  <p:cSld name="Photo - Vertical">
    <p:spTree>
      <p:nvGrpSpPr>
        <p:cNvPr id="1" name=""/>
        <p:cNvGrpSpPr/>
        <p:nvPr/>
      </p:nvGrpSpPr>
      <p:grpSpPr>
        <a:xfrm>
          <a:off x="0" y="0"/>
          <a:ext cx="0" cy="0"/>
          <a:chOff x="0" y="0"/>
          <a:chExt cx="0" cy="0"/>
        </a:xfrm>
      </p:grpSpPr>
      <p:sp>
        <p:nvSpPr>
          <p:cNvPr id="41" name="Shape 41"/>
          <p:cNvSpPr/>
          <p:nvPr/>
        </p:nvSpPr>
        <p:spPr>
          <a:xfrm>
            <a:off x="571500" y="4864100"/>
            <a:ext cx="5334476" cy="58"/>
          </a:xfrm>
          <a:prstGeom prst="line">
            <a:avLst/>
          </a:prstGeom>
          <a:ln w="12700">
            <a:solidFill>
              <a:srgbClr val="9A9A9A"/>
            </a:solidFill>
            <a:miter lim="400000"/>
          </a:ln>
        </p:spPr>
        <p:txBody>
          <a:bodyPr lIns="50800" tIns="50800" rIns="50800" bIns="50800" anchor="ctr"/>
          <a:lstStyle/>
          <a:p>
            <a:pPr algn="l" defTabSz="457200">
              <a:defRPr sz="1200">
                <a:latin typeface="Helvetica"/>
                <a:ea typeface="Helvetica"/>
                <a:cs typeface="Helvetica"/>
                <a:sym typeface="Helvetica"/>
              </a:defRPr>
            </a:pPr>
          </a:p>
        </p:txBody>
      </p:sp>
      <p:sp>
        <p:nvSpPr>
          <p:cNvPr id="42" name="Shape 42"/>
          <p:cNvSpPr/>
          <p:nvPr>
            <p:ph type="pic" idx="13"/>
          </p:nvPr>
        </p:nvSpPr>
        <p:spPr>
          <a:xfrm>
            <a:off x="6502400" y="0"/>
            <a:ext cx="6502400" cy="9753600"/>
          </a:xfrm>
          <a:prstGeom prst="rect">
            <a:avLst/>
          </a:prstGeom>
        </p:spPr>
        <p:txBody>
          <a:bodyPr lIns="91439" tIns="45719" rIns="91439" bIns="45719">
            <a:noAutofit/>
          </a:bodyPr>
          <a:lstStyle/>
          <a:p>
            <a:pPr/>
          </a:p>
        </p:txBody>
      </p:sp>
      <p:sp>
        <p:nvSpPr>
          <p:cNvPr id="43" name="Shape 43"/>
          <p:cNvSpPr/>
          <p:nvPr>
            <p:ph type="title"/>
          </p:nvPr>
        </p:nvSpPr>
        <p:spPr>
          <a:xfrm>
            <a:off x="571500" y="1435100"/>
            <a:ext cx="5334000" cy="3175000"/>
          </a:xfrm>
          <a:prstGeom prst="rect">
            <a:avLst/>
          </a:prstGeom>
        </p:spPr>
        <p:txBody>
          <a:bodyPr/>
          <a:lstStyle/>
          <a:p>
            <a:pPr/>
            <a:r>
              <a:t>Title Text</a:t>
            </a:r>
          </a:p>
        </p:txBody>
      </p:sp>
      <p:sp>
        <p:nvSpPr>
          <p:cNvPr id="44" name="Shape 44"/>
          <p:cNvSpPr/>
          <p:nvPr>
            <p:ph type="body" sz="quarter" idx="1"/>
          </p:nvPr>
        </p:nvSpPr>
        <p:spPr>
          <a:xfrm>
            <a:off x="571500" y="5130800"/>
            <a:ext cx="5334000" cy="3175000"/>
          </a:xfrm>
          <a:prstGeom prst="rect">
            <a:avLst/>
          </a:prstGeom>
        </p:spPr>
        <p:txBody>
          <a:bodyPr/>
          <a:lstStyle>
            <a:lvl1pPr marL="0" indent="0">
              <a:spcBef>
                <a:spcPts val="0"/>
              </a:spcBef>
              <a:buSzTx/>
              <a:buFontTx/>
              <a:buNone/>
              <a:defRPr sz="2600">
                <a:latin typeface="Helvetica Neue"/>
                <a:ea typeface="Helvetica Neue"/>
                <a:cs typeface="Helvetica Neue"/>
                <a:sym typeface="Helvetica Neue"/>
              </a:defRPr>
            </a:lvl1pPr>
            <a:lvl2pPr marL="0" indent="228600">
              <a:spcBef>
                <a:spcPts val="0"/>
              </a:spcBef>
              <a:buSzTx/>
              <a:buFontTx/>
              <a:buNone/>
              <a:defRPr sz="2600">
                <a:latin typeface="Helvetica Neue"/>
                <a:ea typeface="Helvetica Neue"/>
                <a:cs typeface="Helvetica Neue"/>
                <a:sym typeface="Helvetica Neue"/>
              </a:defRPr>
            </a:lvl2pPr>
            <a:lvl3pPr marL="0" indent="457200">
              <a:spcBef>
                <a:spcPts val="0"/>
              </a:spcBef>
              <a:buSzTx/>
              <a:buFontTx/>
              <a:buNone/>
              <a:defRPr sz="2600">
                <a:latin typeface="Helvetica Neue"/>
                <a:ea typeface="Helvetica Neue"/>
                <a:cs typeface="Helvetica Neue"/>
                <a:sym typeface="Helvetica Neue"/>
              </a:defRPr>
            </a:lvl3pPr>
            <a:lvl4pPr marL="0" indent="685800">
              <a:spcBef>
                <a:spcPts val="0"/>
              </a:spcBef>
              <a:buSzTx/>
              <a:buFontTx/>
              <a:buNone/>
              <a:defRPr sz="2600">
                <a:latin typeface="Helvetica Neue"/>
                <a:ea typeface="Helvetica Neue"/>
                <a:cs typeface="Helvetica Neue"/>
                <a:sym typeface="Helvetica Neue"/>
              </a:defRPr>
            </a:lvl4pPr>
            <a:lvl5pPr marL="0" indent="914400">
              <a:spcBef>
                <a:spcPts val="0"/>
              </a:spcBef>
              <a:buSzTx/>
              <a:buFontTx/>
              <a:buNone/>
              <a:defRPr sz="2600">
                <a:latin typeface="Helvetica Neue"/>
                <a:ea typeface="Helvetica Neue"/>
                <a:cs typeface="Helvetica Neue"/>
                <a:sym typeface="Helvetica Neue"/>
              </a:defRPr>
            </a:lvl5pPr>
          </a:lstStyle>
          <a:p>
            <a:pPr/>
            <a:r>
              <a:t>Body Level One</a:t>
            </a:r>
          </a:p>
          <a:p>
            <a:pPr lvl="1"/>
            <a:r>
              <a:t>Body Level Two</a:t>
            </a:r>
          </a:p>
          <a:p>
            <a:pPr lvl="2"/>
            <a:r>
              <a:t>Body Level Three</a:t>
            </a:r>
          </a:p>
          <a:p>
            <a:pPr lvl="3"/>
            <a:r>
              <a:t>Body Level Four</a:t>
            </a:r>
          </a:p>
          <a:p>
            <a:pPr lvl="4"/>
            <a:r>
              <a:t>Body Level Five</a:t>
            </a:r>
          </a:p>
        </p:txBody>
      </p:sp>
      <p:sp>
        <p:nvSpPr>
          <p:cNvPr id="45" name="Shape 4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Title - Top">
    <p:spTree>
      <p:nvGrpSpPr>
        <p:cNvPr id="1" name=""/>
        <p:cNvGrpSpPr/>
        <p:nvPr/>
      </p:nvGrpSpPr>
      <p:grpSpPr>
        <a:xfrm>
          <a:off x="0" y="0"/>
          <a:ext cx="0" cy="0"/>
          <a:chOff x="0" y="0"/>
          <a:chExt cx="0" cy="0"/>
        </a:xfrm>
      </p:grpSpPr>
      <p:sp>
        <p:nvSpPr>
          <p:cNvPr id="52" name="Shape 52"/>
          <p:cNvSpPr/>
          <p:nvPr>
            <p:ph type="title"/>
          </p:nvPr>
        </p:nvSpPr>
        <p:spPr>
          <a:prstGeom prst="rect">
            <a:avLst/>
          </a:prstGeom>
        </p:spPr>
        <p:txBody>
          <a:bodyPr/>
          <a:lstStyle/>
          <a:p>
            <a:pPr/>
            <a:r>
              <a:t>Title Text</a:t>
            </a:r>
          </a:p>
        </p:txBody>
      </p:sp>
      <p:sp>
        <p:nvSpPr>
          <p:cNvPr id="53" name="Shape 5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p:spTree>
      <p:nvGrpSpPr>
        <p:cNvPr id="1" name=""/>
        <p:cNvGrpSpPr/>
        <p:nvPr/>
      </p:nvGrpSpPr>
      <p:grpSpPr>
        <a:xfrm>
          <a:off x="0" y="0"/>
          <a:ext cx="0" cy="0"/>
          <a:chOff x="0" y="0"/>
          <a:chExt cx="0" cy="0"/>
        </a:xfrm>
      </p:grpSpPr>
      <p:sp>
        <p:nvSpPr>
          <p:cNvPr id="60" name="Shape 60"/>
          <p:cNvSpPr/>
          <p:nvPr>
            <p:ph type="title"/>
          </p:nvPr>
        </p:nvSpPr>
        <p:spPr>
          <a:prstGeom prst="rect">
            <a:avLst/>
          </a:prstGeom>
        </p:spPr>
        <p:txBody>
          <a:bodyPr/>
          <a:lstStyle/>
          <a:p>
            <a:pPr/>
            <a:r>
              <a:t>Title Text</a:t>
            </a:r>
          </a:p>
        </p:txBody>
      </p:sp>
      <p:sp>
        <p:nvSpPr>
          <p:cNvPr id="61" name="Shape 61"/>
          <p:cNvSpPr/>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62" name="Shape 62"/>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0" showMasterPhAnim="1">
  <p:cSld name="Title, Bullets &amp; Photo">
    <p:spTree>
      <p:nvGrpSpPr>
        <p:cNvPr id="1" name=""/>
        <p:cNvGrpSpPr/>
        <p:nvPr/>
      </p:nvGrpSpPr>
      <p:grpSpPr>
        <a:xfrm>
          <a:off x="0" y="0"/>
          <a:ext cx="0" cy="0"/>
          <a:chOff x="0" y="0"/>
          <a:chExt cx="0" cy="0"/>
        </a:xfrm>
      </p:grpSpPr>
      <p:sp>
        <p:nvSpPr>
          <p:cNvPr id="69" name="Shape 69"/>
          <p:cNvSpPr/>
          <p:nvPr/>
        </p:nvSpPr>
        <p:spPr>
          <a:xfrm>
            <a:off x="571500" y="1968500"/>
            <a:ext cx="5073394" cy="133"/>
          </a:xfrm>
          <a:prstGeom prst="line">
            <a:avLst/>
          </a:prstGeom>
          <a:ln w="12700">
            <a:solidFill>
              <a:srgbClr val="9A9A9A"/>
            </a:solidFill>
            <a:miter lim="400000"/>
          </a:ln>
        </p:spPr>
        <p:txBody>
          <a:bodyPr lIns="50800" tIns="50800" rIns="50800" bIns="50800" anchor="ctr"/>
          <a:lstStyle/>
          <a:p>
            <a:pPr algn="l" defTabSz="457200">
              <a:defRPr sz="1200">
                <a:latin typeface="Helvetica"/>
                <a:ea typeface="Helvetica"/>
                <a:cs typeface="Helvetica"/>
                <a:sym typeface="Helvetica"/>
              </a:defRPr>
            </a:pPr>
          </a:p>
        </p:txBody>
      </p:sp>
      <p:sp>
        <p:nvSpPr>
          <p:cNvPr id="70" name="Shape 70"/>
          <p:cNvSpPr/>
          <p:nvPr>
            <p:ph type="pic" idx="13"/>
          </p:nvPr>
        </p:nvSpPr>
        <p:spPr>
          <a:xfrm>
            <a:off x="6502400" y="0"/>
            <a:ext cx="6502400" cy="9753600"/>
          </a:xfrm>
          <a:prstGeom prst="rect">
            <a:avLst/>
          </a:prstGeom>
        </p:spPr>
        <p:txBody>
          <a:bodyPr lIns="91439" tIns="45719" rIns="91439" bIns="45719">
            <a:noAutofit/>
          </a:bodyPr>
          <a:lstStyle/>
          <a:p>
            <a:pPr/>
          </a:p>
        </p:txBody>
      </p:sp>
      <p:sp>
        <p:nvSpPr>
          <p:cNvPr id="71" name="Shape 71"/>
          <p:cNvSpPr/>
          <p:nvPr>
            <p:ph type="title"/>
          </p:nvPr>
        </p:nvSpPr>
        <p:spPr>
          <a:xfrm>
            <a:off x="571500" y="330200"/>
            <a:ext cx="5080000" cy="1397000"/>
          </a:xfrm>
          <a:prstGeom prst="rect">
            <a:avLst/>
          </a:prstGeom>
        </p:spPr>
        <p:txBody>
          <a:bodyPr/>
          <a:lstStyle/>
          <a:p>
            <a:pPr/>
            <a:r>
              <a:t>Title Text</a:t>
            </a:r>
          </a:p>
        </p:txBody>
      </p:sp>
      <p:sp>
        <p:nvSpPr>
          <p:cNvPr id="72" name="Shape 72"/>
          <p:cNvSpPr/>
          <p:nvPr>
            <p:ph type="body" sz="half" idx="1"/>
          </p:nvPr>
        </p:nvSpPr>
        <p:spPr>
          <a:xfrm>
            <a:off x="571500" y="2222500"/>
            <a:ext cx="5080000" cy="6667500"/>
          </a:xfrm>
          <a:prstGeom prst="rect">
            <a:avLst/>
          </a:prstGeom>
        </p:spPr>
        <p:txBody>
          <a:bodyPr/>
          <a:lstStyle>
            <a:lvl1pPr marL="330200" indent="-330200">
              <a:spcBef>
                <a:spcPts val="3000"/>
              </a:spcBef>
              <a:defRPr sz="2600">
                <a:latin typeface="Helvetica Neue"/>
                <a:ea typeface="Helvetica Neue"/>
                <a:cs typeface="Helvetica Neue"/>
                <a:sym typeface="Helvetica Neue"/>
              </a:defRPr>
            </a:lvl1pPr>
            <a:lvl2pPr marL="660400" indent="-330200">
              <a:spcBef>
                <a:spcPts val="3000"/>
              </a:spcBef>
              <a:defRPr sz="2600">
                <a:latin typeface="Helvetica Neue"/>
                <a:ea typeface="Helvetica Neue"/>
                <a:cs typeface="Helvetica Neue"/>
                <a:sym typeface="Helvetica Neue"/>
              </a:defRPr>
            </a:lvl2pPr>
            <a:lvl3pPr marL="990600" indent="-330200">
              <a:spcBef>
                <a:spcPts val="3000"/>
              </a:spcBef>
              <a:defRPr sz="2600">
                <a:latin typeface="Helvetica Neue"/>
                <a:ea typeface="Helvetica Neue"/>
                <a:cs typeface="Helvetica Neue"/>
                <a:sym typeface="Helvetica Neue"/>
              </a:defRPr>
            </a:lvl3pPr>
            <a:lvl4pPr marL="1320800" indent="-330200">
              <a:spcBef>
                <a:spcPts val="3000"/>
              </a:spcBef>
              <a:defRPr sz="2600">
                <a:latin typeface="Helvetica Neue"/>
                <a:ea typeface="Helvetica Neue"/>
                <a:cs typeface="Helvetica Neue"/>
                <a:sym typeface="Helvetica Neue"/>
              </a:defRPr>
            </a:lvl4pPr>
            <a:lvl5pPr marL="1651000" indent="-330200">
              <a:spcBef>
                <a:spcPts val="3000"/>
              </a:spcBef>
              <a:defRPr sz="2600">
                <a:latin typeface="Helvetica Neue"/>
                <a:ea typeface="Helvetica Neue"/>
                <a:cs typeface="Helvetica Neue"/>
                <a:sym typeface="Helvetica Neue"/>
              </a:defRPr>
            </a:lvl5pPr>
          </a:lstStyle>
          <a:p>
            <a:pPr/>
            <a:r>
              <a:t>Body Level One</a:t>
            </a:r>
          </a:p>
          <a:p>
            <a:pPr lvl="1"/>
            <a:r>
              <a:t>Body Level Two</a:t>
            </a:r>
          </a:p>
          <a:p>
            <a:pPr lvl="2"/>
            <a:r>
              <a:t>Body Level Three</a:t>
            </a:r>
          </a:p>
          <a:p>
            <a:pPr lvl="3"/>
            <a:r>
              <a:t>Body Level Four</a:t>
            </a:r>
          </a:p>
          <a:p>
            <a:pPr lvl="4"/>
            <a:r>
              <a:t>Body Level Five</a:t>
            </a:r>
          </a:p>
        </p:txBody>
      </p:sp>
      <p:sp>
        <p:nvSpPr>
          <p:cNvPr id="73" name="Shape 73"/>
          <p:cNvSpPr/>
          <p:nvPr>
            <p:ph type="sldNum" sz="quarter" idx="2"/>
          </p:nvPr>
        </p:nvSpPr>
        <p:spPr>
          <a:xfrm>
            <a:off x="510743" y="9194800"/>
            <a:ext cx="312014" cy="299822"/>
          </a:xfrm>
          <a:prstGeom prst="rect">
            <a:avLst/>
          </a:prstGeom>
        </p:spPr>
        <p:txBody>
          <a:bodyPr/>
          <a:lstStyle>
            <a:lvl1pPr algn="l"/>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0" showMasterPhAnim="1">
  <p:cSld name="Bullets">
    <p:spTree>
      <p:nvGrpSpPr>
        <p:cNvPr id="1" name=""/>
        <p:cNvGrpSpPr/>
        <p:nvPr/>
      </p:nvGrpSpPr>
      <p:grpSpPr>
        <a:xfrm>
          <a:off x="0" y="0"/>
          <a:ext cx="0" cy="0"/>
          <a:chOff x="0" y="0"/>
          <a:chExt cx="0" cy="0"/>
        </a:xfrm>
      </p:grpSpPr>
      <p:sp>
        <p:nvSpPr>
          <p:cNvPr id="80" name="Shape 80"/>
          <p:cNvSpPr/>
          <p:nvPr>
            <p:ph type="body" idx="1"/>
          </p:nvPr>
        </p:nvSpPr>
        <p:spPr>
          <a:xfrm>
            <a:off x="889000" y="889000"/>
            <a:ext cx="11214100" cy="79629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81" name="Shape 8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0" showMasterPhAnim="1">
  <p:cSld name="Photo - 3 Up">
    <p:spTree>
      <p:nvGrpSpPr>
        <p:cNvPr id="1" name=""/>
        <p:cNvGrpSpPr/>
        <p:nvPr/>
      </p:nvGrpSpPr>
      <p:grpSpPr>
        <a:xfrm>
          <a:off x="0" y="0"/>
          <a:ext cx="0" cy="0"/>
          <a:chOff x="0" y="0"/>
          <a:chExt cx="0" cy="0"/>
        </a:xfrm>
      </p:grpSpPr>
      <p:sp>
        <p:nvSpPr>
          <p:cNvPr id="88" name="Shape 88"/>
          <p:cNvSpPr/>
          <p:nvPr/>
        </p:nvSpPr>
        <p:spPr>
          <a:xfrm flipH="1">
            <a:off x="9055098" y="508000"/>
            <a:ext cx="128" cy="7975631"/>
          </a:xfrm>
          <a:prstGeom prst="line">
            <a:avLst/>
          </a:prstGeom>
          <a:ln w="12700">
            <a:solidFill>
              <a:srgbClr val="9A9A9A"/>
            </a:solidFill>
            <a:miter lim="400000"/>
          </a:ln>
        </p:spPr>
        <p:txBody>
          <a:bodyPr lIns="50800" tIns="50800" rIns="50800" bIns="50800" anchor="ctr"/>
          <a:lstStyle/>
          <a:p>
            <a:pPr algn="l" defTabSz="457200">
              <a:defRPr sz="1200">
                <a:latin typeface="Helvetica"/>
                <a:ea typeface="Helvetica"/>
                <a:cs typeface="Helvetica"/>
                <a:sym typeface="Helvetica"/>
              </a:defRPr>
            </a:pPr>
          </a:p>
        </p:txBody>
      </p:sp>
      <p:sp>
        <p:nvSpPr>
          <p:cNvPr id="89" name="Shape 89"/>
          <p:cNvSpPr/>
          <p:nvPr/>
        </p:nvSpPr>
        <p:spPr>
          <a:xfrm>
            <a:off x="9055096" y="4464050"/>
            <a:ext cx="3448503" cy="59"/>
          </a:xfrm>
          <a:prstGeom prst="line">
            <a:avLst/>
          </a:prstGeom>
          <a:ln w="12700">
            <a:solidFill>
              <a:srgbClr val="9A9A9A"/>
            </a:solidFill>
            <a:miter lim="400000"/>
          </a:ln>
        </p:spPr>
        <p:txBody>
          <a:bodyPr lIns="50800" tIns="50800" rIns="50800" bIns="50800" anchor="ctr"/>
          <a:lstStyle/>
          <a:p>
            <a:pPr algn="l" defTabSz="457200">
              <a:defRPr sz="1200">
                <a:latin typeface="Helvetica"/>
                <a:ea typeface="Helvetica"/>
                <a:cs typeface="Helvetica"/>
                <a:sym typeface="Helvetica"/>
              </a:defRPr>
            </a:pPr>
          </a:p>
        </p:txBody>
      </p:sp>
      <p:sp>
        <p:nvSpPr>
          <p:cNvPr id="90" name="Shape 90"/>
          <p:cNvSpPr/>
          <p:nvPr>
            <p:ph type="pic" sz="quarter" idx="13"/>
          </p:nvPr>
        </p:nvSpPr>
        <p:spPr>
          <a:xfrm>
            <a:off x="9220200" y="4622800"/>
            <a:ext cx="3276600" cy="3860800"/>
          </a:xfrm>
          <a:prstGeom prst="rect">
            <a:avLst/>
          </a:prstGeom>
        </p:spPr>
        <p:txBody>
          <a:bodyPr lIns="91439" tIns="45719" rIns="91439" bIns="45719">
            <a:noAutofit/>
          </a:bodyPr>
          <a:lstStyle/>
          <a:p>
            <a:pPr/>
          </a:p>
        </p:txBody>
      </p:sp>
      <p:sp>
        <p:nvSpPr>
          <p:cNvPr id="91" name="Shape 91"/>
          <p:cNvSpPr/>
          <p:nvPr>
            <p:ph type="pic" sz="quarter" idx="14"/>
          </p:nvPr>
        </p:nvSpPr>
        <p:spPr>
          <a:xfrm>
            <a:off x="9220200" y="508000"/>
            <a:ext cx="3276600" cy="3797300"/>
          </a:xfrm>
          <a:prstGeom prst="rect">
            <a:avLst/>
          </a:prstGeom>
        </p:spPr>
        <p:txBody>
          <a:bodyPr lIns="91439" tIns="45719" rIns="91439" bIns="45719">
            <a:noAutofit/>
          </a:bodyPr>
          <a:lstStyle/>
          <a:p>
            <a:pPr/>
          </a:p>
        </p:txBody>
      </p:sp>
      <p:sp>
        <p:nvSpPr>
          <p:cNvPr id="92" name="Shape 92"/>
          <p:cNvSpPr/>
          <p:nvPr>
            <p:ph type="pic" idx="15"/>
          </p:nvPr>
        </p:nvSpPr>
        <p:spPr>
          <a:xfrm>
            <a:off x="520700" y="508000"/>
            <a:ext cx="8369300" cy="7975600"/>
          </a:xfrm>
          <a:prstGeom prst="rect">
            <a:avLst/>
          </a:prstGeom>
        </p:spPr>
        <p:txBody>
          <a:bodyPr lIns="91439" tIns="45719" rIns="91439" bIns="45719">
            <a:noAutofit/>
          </a:bodyPr>
          <a:lstStyle/>
          <a:p>
            <a:pPr/>
          </a:p>
        </p:txBody>
      </p:sp>
      <p:sp>
        <p:nvSpPr>
          <p:cNvPr id="93" name="Shape 93"/>
          <p:cNvSpPr/>
          <p:nvPr>
            <p:ph type="body" sz="quarter" idx="1"/>
          </p:nvPr>
        </p:nvSpPr>
        <p:spPr>
          <a:xfrm>
            <a:off x="520700" y="8661400"/>
            <a:ext cx="8369300" cy="939800"/>
          </a:xfrm>
          <a:prstGeom prst="rect">
            <a:avLst/>
          </a:prstGeom>
        </p:spPr>
        <p:txBody>
          <a:bodyPr/>
          <a:lstStyle>
            <a:lvl1pPr marL="0" indent="0">
              <a:spcBef>
                <a:spcPts val="0"/>
              </a:spcBef>
              <a:buSzTx/>
              <a:buFontTx/>
              <a:buNone/>
              <a:defRPr sz="2600">
                <a:latin typeface="Helvetica Neue"/>
                <a:ea typeface="Helvetica Neue"/>
                <a:cs typeface="Helvetica Neue"/>
                <a:sym typeface="Helvetica Neue"/>
              </a:defRPr>
            </a:lvl1pPr>
            <a:lvl2pPr marL="0" indent="228600">
              <a:spcBef>
                <a:spcPts val="0"/>
              </a:spcBef>
              <a:buSzTx/>
              <a:buFontTx/>
              <a:buNone/>
              <a:defRPr sz="2600">
                <a:latin typeface="Helvetica Neue"/>
                <a:ea typeface="Helvetica Neue"/>
                <a:cs typeface="Helvetica Neue"/>
                <a:sym typeface="Helvetica Neue"/>
              </a:defRPr>
            </a:lvl2pPr>
            <a:lvl3pPr marL="0" indent="457200">
              <a:spcBef>
                <a:spcPts val="0"/>
              </a:spcBef>
              <a:buSzTx/>
              <a:buFontTx/>
              <a:buNone/>
              <a:defRPr sz="2600">
                <a:latin typeface="Helvetica Neue"/>
                <a:ea typeface="Helvetica Neue"/>
                <a:cs typeface="Helvetica Neue"/>
                <a:sym typeface="Helvetica Neue"/>
              </a:defRPr>
            </a:lvl3pPr>
            <a:lvl4pPr marL="0" indent="685800">
              <a:spcBef>
                <a:spcPts val="0"/>
              </a:spcBef>
              <a:buSzTx/>
              <a:buFontTx/>
              <a:buNone/>
              <a:defRPr sz="2600">
                <a:latin typeface="Helvetica Neue"/>
                <a:ea typeface="Helvetica Neue"/>
                <a:cs typeface="Helvetica Neue"/>
                <a:sym typeface="Helvetica Neue"/>
              </a:defRPr>
            </a:lvl4pPr>
            <a:lvl5pPr marL="0" indent="914400">
              <a:spcBef>
                <a:spcPts val="0"/>
              </a:spcBef>
              <a:buSzTx/>
              <a:buFontTx/>
              <a:buNone/>
              <a:defRPr sz="2600">
                <a:latin typeface="Helvetica Neue"/>
                <a:ea typeface="Helvetica Neue"/>
                <a:cs typeface="Helvetica Neue"/>
                <a:sym typeface="Helvetica Neue"/>
              </a:defRPr>
            </a:lvl5pPr>
          </a:lstStyle>
          <a:p>
            <a:pPr/>
            <a:r>
              <a:t>Body Level One</a:t>
            </a:r>
          </a:p>
          <a:p>
            <a:pPr lvl="1"/>
            <a:r>
              <a:t>Body Level Two</a:t>
            </a:r>
          </a:p>
          <a:p>
            <a:pPr lvl="2"/>
            <a:r>
              <a:t>Body Level Three</a:t>
            </a:r>
          </a:p>
          <a:p>
            <a:pPr lvl="3"/>
            <a:r>
              <a:t>Body Level Four</a:t>
            </a:r>
          </a:p>
          <a:p>
            <a:pPr lvl="4"/>
            <a:r>
              <a:t>Body Level Five</a:t>
            </a:r>
          </a:p>
        </p:txBody>
      </p:sp>
      <p:sp>
        <p:nvSpPr>
          <p:cNvPr id="94" name="Shape 94"/>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nvSpPr>
        <p:spPr>
          <a:xfrm>
            <a:off x="571500" y="1968500"/>
            <a:ext cx="11868106" cy="129"/>
          </a:xfrm>
          <a:prstGeom prst="line">
            <a:avLst/>
          </a:prstGeom>
          <a:ln w="12700">
            <a:solidFill>
              <a:srgbClr val="9A9A9A"/>
            </a:solidFill>
            <a:miter lim="400000"/>
          </a:ln>
        </p:spPr>
        <p:txBody>
          <a:bodyPr lIns="50800" tIns="50800" rIns="50800" bIns="50800" anchor="ctr"/>
          <a:lstStyle/>
          <a:p>
            <a:pPr algn="l" defTabSz="457200">
              <a:defRPr sz="1200">
                <a:latin typeface="Helvetica"/>
                <a:ea typeface="Helvetica"/>
                <a:cs typeface="Helvetica"/>
                <a:sym typeface="Helvetica"/>
              </a:defRPr>
            </a:pPr>
          </a:p>
        </p:txBody>
      </p:sp>
      <p:sp>
        <p:nvSpPr>
          <p:cNvPr id="3" name="Shape 3"/>
          <p:cNvSpPr/>
          <p:nvPr>
            <p:ph type="title"/>
          </p:nvPr>
        </p:nvSpPr>
        <p:spPr>
          <a:xfrm>
            <a:off x="571500" y="330200"/>
            <a:ext cx="11861800" cy="1397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p>
            <a:pPr/>
            <a:r>
              <a:t>Title Text</a:t>
            </a:r>
          </a:p>
        </p:txBody>
      </p:sp>
      <p:sp>
        <p:nvSpPr>
          <p:cNvPr id="4" name="Shape 4"/>
          <p:cNvSpPr/>
          <p:nvPr>
            <p:ph type="body" idx="1"/>
          </p:nvPr>
        </p:nvSpPr>
        <p:spPr>
          <a:xfrm>
            <a:off x="571500" y="2222500"/>
            <a:ext cx="11861800" cy="6667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5" name="Shape 5"/>
          <p:cNvSpPr/>
          <p:nvPr>
            <p:ph type="sldNum" sz="quarter" idx="2"/>
          </p:nvPr>
        </p:nvSpPr>
        <p:spPr>
          <a:xfrm>
            <a:off x="12268199" y="9194800"/>
            <a:ext cx="312015" cy="299822"/>
          </a:xfrm>
          <a:prstGeom prst="rect">
            <a:avLst/>
          </a:prstGeom>
          <a:ln w="12700">
            <a:miter lim="400000"/>
          </a:ln>
        </p:spPr>
        <p:txBody>
          <a:bodyPr wrap="none" lIns="50800" tIns="50800" rIns="50800" bIns="50800">
            <a:spAutoFit/>
          </a:bodyPr>
          <a:lstStyle>
            <a:lvl1pPr algn="r">
              <a:defRPr sz="1400">
                <a:latin typeface="Helvetica Neue"/>
                <a:ea typeface="Helvetica Neue"/>
                <a:cs typeface="Helvetica Neue"/>
                <a:sym typeface="Helvetica Neue"/>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l" defTabSz="584200" rtl="0" latinLnBrk="0">
        <a:lnSpc>
          <a:spcPct val="100000"/>
        </a:lnSpc>
        <a:spcBef>
          <a:spcPts val="0"/>
        </a:spcBef>
        <a:spcAft>
          <a:spcPts val="0"/>
        </a:spcAft>
        <a:buClrTx/>
        <a:buSzTx/>
        <a:buFontTx/>
        <a:buNone/>
        <a:tabLst/>
        <a:defRPr b="0" baseline="0" cap="none" i="0" spc="0" strike="noStrike" sz="4200" u="none">
          <a:ln>
            <a:noFill/>
          </a:ln>
          <a:solidFill>
            <a:srgbClr val="000000"/>
          </a:solidFill>
          <a:uFillTx/>
          <a:latin typeface="+mn-lt"/>
          <a:ea typeface="+mn-ea"/>
          <a:cs typeface="+mn-cs"/>
          <a:sym typeface="Helvetica Neue Light"/>
        </a:defRPr>
      </a:lvl1pPr>
      <a:lvl2pPr marL="0" marR="0" indent="228600" algn="l" defTabSz="584200" rtl="0" latinLnBrk="0">
        <a:lnSpc>
          <a:spcPct val="100000"/>
        </a:lnSpc>
        <a:spcBef>
          <a:spcPts val="0"/>
        </a:spcBef>
        <a:spcAft>
          <a:spcPts val="0"/>
        </a:spcAft>
        <a:buClrTx/>
        <a:buSzTx/>
        <a:buFontTx/>
        <a:buNone/>
        <a:tabLst/>
        <a:defRPr b="0" baseline="0" cap="none" i="0" spc="0" strike="noStrike" sz="4200" u="none">
          <a:ln>
            <a:noFill/>
          </a:ln>
          <a:solidFill>
            <a:srgbClr val="000000"/>
          </a:solidFill>
          <a:uFillTx/>
          <a:latin typeface="+mn-lt"/>
          <a:ea typeface="+mn-ea"/>
          <a:cs typeface="+mn-cs"/>
          <a:sym typeface="Helvetica Neue Light"/>
        </a:defRPr>
      </a:lvl2pPr>
      <a:lvl3pPr marL="0" marR="0" indent="457200" algn="l" defTabSz="584200" rtl="0" latinLnBrk="0">
        <a:lnSpc>
          <a:spcPct val="100000"/>
        </a:lnSpc>
        <a:spcBef>
          <a:spcPts val="0"/>
        </a:spcBef>
        <a:spcAft>
          <a:spcPts val="0"/>
        </a:spcAft>
        <a:buClrTx/>
        <a:buSzTx/>
        <a:buFontTx/>
        <a:buNone/>
        <a:tabLst/>
        <a:defRPr b="0" baseline="0" cap="none" i="0" spc="0" strike="noStrike" sz="4200" u="none">
          <a:ln>
            <a:noFill/>
          </a:ln>
          <a:solidFill>
            <a:srgbClr val="000000"/>
          </a:solidFill>
          <a:uFillTx/>
          <a:latin typeface="+mn-lt"/>
          <a:ea typeface="+mn-ea"/>
          <a:cs typeface="+mn-cs"/>
          <a:sym typeface="Helvetica Neue Light"/>
        </a:defRPr>
      </a:lvl3pPr>
      <a:lvl4pPr marL="0" marR="0" indent="685800" algn="l" defTabSz="584200" rtl="0" latinLnBrk="0">
        <a:lnSpc>
          <a:spcPct val="100000"/>
        </a:lnSpc>
        <a:spcBef>
          <a:spcPts val="0"/>
        </a:spcBef>
        <a:spcAft>
          <a:spcPts val="0"/>
        </a:spcAft>
        <a:buClrTx/>
        <a:buSzTx/>
        <a:buFontTx/>
        <a:buNone/>
        <a:tabLst/>
        <a:defRPr b="0" baseline="0" cap="none" i="0" spc="0" strike="noStrike" sz="4200" u="none">
          <a:ln>
            <a:noFill/>
          </a:ln>
          <a:solidFill>
            <a:srgbClr val="000000"/>
          </a:solidFill>
          <a:uFillTx/>
          <a:latin typeface="+mn-lt"/>
          <a:ea typeface="+mn-ea"/>
          <a:cs typeface="+mn-cs"/>
          <a:sym typeface="Helvetica Neue Light"/>
        </a:defRPr>
      </a:lvl4pPr>
      <a:lvl5pPr marL="0" marR="0" indent="914400" algn="l" defTabSz="584200" rtl="0" latinLnBrk="0">
        <a:lnSpc>
          <a:spcPct val="100000"/>
        </a:lnSpc>
        <a:spcBef>
          <a:spcPts val="0"/>
        </a:spcBef>
        <a:spcAft>
          <a:spcPts val="0"/>
        </a:spcAft>
        <a:buClrTx/>
        <a:buSzTx/>
        <a:buFontTx/>
        <a:buNone/>
        <a:tabLst/>
        <a:defRPr b="0" baseline="0" cap="none" i="0" spc="0" strike="noStrike" sz="4200" u="none">
          <a:ln>
            <a:noFill/>
          </a:ln>
          <a:solidFill>
            <a:srgbClr val="000000"/>
          </a:solidFill>
          <a:uFillTx/>
          <a:latin typeface="+mn-lt"/>
          <a:ea typeface="+mn-ea"/>
          <a:cs typeface="+mn-cs"/>
          <a:sym typeface="Helvetica Neue Light"/>
        </a:defRPr>
      </a:lvl5pPr>
      <a:lvl6pPr marL="0" marR="0" indent="1143000" algn="l" defTabSz="584200" rtl="0" latinLnBrk="0">
        <a:lnSpc>
          <a:spcPct val="100000"/>
        </a:lnSpc>
        <a:spcBef>
          <a:spcPts val="0"/>
        </a:spcBef>
        <a:spcAft>
          <a:spcPts val="0"/>
        </a:spcAft>
        <a:buClrTx/>
        <a:buSzTx/>
        <a:buFontTx/>
        <a:buNone/>
        <a:tabLst/>
        <a:defRPr b="0" baseline="0" cap="none" i="0" spc="0" strike="noStrike" sz="4200" u="none">
          <a:ln>
            <a:noFill/>
          </a:ln>
          <a:solidFill>
            <a:srgbClr val="000000"/>
          </a:solidFill>
          <a:uFillTx/>
          <a:latin typeface="+mn-lt"/>
          <a:ea typeface="+mn-ea"/>
          <a:cs typeface="+mn-cs"/>
          <a:sym typeface="Helvetica Neue Light"/>
        </a:defRPr>
      </a:lvl6pPr>
      <a:lvl7pPr marL="0" marR="0" indent="1371600" algn="l" defTabSz="584200" rtl="0" latinLnBrk="0">
        <a:lnSpc>
          <a:spcPct val="100000"/>
        </a:lnSpc>
        <a:spcBef>
          <a:spcPts val="0"/>
        </a:spcBef>
        <a:spcAft>
          <a:spcPts val="0"/>
        </a:spcAft>
        <a:buClrTx/>
        <a:buSzTx/>
        <a:buFontTx/>
        <a:buNone/>
        <a:tabLst/>
        <a:defRPr b="0" baseline="0" cap="none" i="0" spc="0" strike="noStrike" sz="4200" u="none">
          <a:ln>
            <a:noFill/>
          </a:ln>
          <a:solidFill>
            <a:srgbClr val="000000"/>
          </a:solidFill>
          <a:uFillTx/>
          <a:latin typeface="+mn-lt"/>
          <a:ea typeface="+mn-ea"/>
          <a:cs typeface="+mn-cs"/>
          <a:sym typeface="Helvetica Neue Light"/>
        </a:defRPr>
      </a:lvl7pPr>
      <a:lvl8pPr marL="0" marR="0" indent="1600200" algn="l" defTabSz="584200" rtl="0" latinLnBrk="0">
        <a:lnSpc>
          <a:spcPct val="100000"/>
        </a:lnSpc>
        <a:spcBef>
          <a:spcPts val="0"/>
        </a:spcBef>
        <a:spcAft>
          <a:spcPts val="0"/>
        </a:spcAft>
        <a:buClrTx/>
        <a:buSzTx/>
        <a:buFontTx/>
        <a:buNone/>
        <a:tabLst/>
        <a:defRPr b="0" baseline="0" cap="none" i="0" spc="0" strike="noStrike" sz="4200" u="none">
          <a:ln>
            <a:noFill/>
          </a:ln>
          <a:solidFill>
            <a:srgbClr val="000000"/>
          </a:solidFill>
          <a:uFillTx/>
          <a:latin typeface="+mn-lt"/>
          <a:ea typeface="+mn-ea"/>
          <a:cs typeface="+mn-cs"/>
          <a:sym typeface="Helvetica Neue Light"/>
        </a:defRPr>
      </a:lvl8pPr>
      <a:lvl9pPr marL="0" marR="0" indent="1828800" algn="l" defTabSz="584200" rtl="0" latinLnBrk="0">
        <a:lnSpc>
          <a:spcPct val="100000"/>
        </a:lnSpc>
        <a:spcBef>
          <a:spcPts val="0"/>
        </a:spcBef>
        <a:spcAft>
          <a:spcPts val="0"/>
        </a:spcAft>
        <a:buClrTx/>
        <a:buSzTx/>
        <a:buFontTx/>
        <a:buNone/>
        <a:tabLst/>
        <a:defRPr b="0" baseline="0" cap="none" i="0" spc="0" strike="noStrike" sz="4200" u="none">
          <a:ln>
            <a:noFill/>
          </a:ln>
          <a:solidFill>
            <a:srgbClr val="000000"/>
          </a:solidFill>
          <a:uFillTx/>
          <a:latin typeface="+mn-lt"/>
          <a:ea typeface="+mn-ea"/>
          <a:cs typeface="+mn-cs"/>
          <a:sym typeface="Helvetica Neue Light"/>
        </a:defRPr>
      </a:lvl9pPr>
    </p:titleStyle>
    <p:bodyStyle>
      <a:lvl1pPr marL="457200" marR="0" indent="-457200" algn="l" defTabSz="584200" rtl="0" latinLnBrk="0">
        <a:lnSpc>
          <a:spcPct val="100000"/>
        </a:lnSpc>
        <a:spcBef>
          <a:spcPts val="4200"/>
        </a:spcBef>
        <a:spcAft>
          <a:spcPts val="0"/>
        </a:spcAft>
        <a:buClrTx/>
        <a:buSzPct val="75000"/>
        <a:buFont typeface="Helvetica Neue"/>
        <a:buChar char="•"/>
        <a:tabLst/>
        <a:defRPr b="0" baseline="0" cap="none" i="0" spc="0" strike="noStrike" sz="3600" u="none">
          <a:ln>
            <a:noFill/>
          </a:ln>
          <a:solidFill>
            <a:srgbClr val="747474"/>
          </a:solidFill>
          <a:uFillTx/>
          <a:latin typeface="+mn-lt"/>
          <a:ea typeface="+mn-ea"/>
          <a:cs typeface="+mn-cs"/>
          <a:sym typeface="Helvetica Neue Light"/>
        </a:defRPr>
      </a:lvl1pPr>
      <a:lvl2pPr marL="914400" marR="0" indent="-457200" algn="l" defTabSz="584200" rtl="0" latinLnBrk="0">
        <a:lnSpc>
          <a:spcPct val="100000"/>
        </a:lnSpc>
        <a:spcBef>
          <a:spcPts val="4200"/>
        </a:spcBef>
        <a:spcAft>
          <a:spcPts val="0"/>
        </a:spcAft>
        <a:buClrTx/>
        <a:buSzPct val="75000"/>
        <a:buFont typeface="Helvetica Neue"/>
        <a:buChar char="•"/>
        <a:tabLst/>
        <a:defRPr b="0" baseline="0" cap="none" i="0" spc="0" strike="noStrike" sz="3600" u="none">
          <a:ln>
            <a:noFill/>
          </a:ln>
          <a:solidFill>
            <a:srgbClr val="747474"/>
          </a:solidFill>
          <a:uFillTx/>
          <a:latin typeface="+mn-lt"/>
          <a:ea typeface="+mn-ea"/>
          <a:cs typeface="+mn-cs"/>
          <a:sym typeface="Helvetica Neue Light"/>
        </a:defRPr>
      </a:lvl2pPr>
      <a:lvl3pPr marL="1371600" marR="0" indent="-457200" algn="l" defTabSz="584200" rtl="0" latinLnBrk="0">
        <a:lnSpc>
          <a:spcPct val="100000"/>
        </a:lnSpc>
        <a:spcBef>
          <a:spcPts val="4200"/>
        </a:spcBef>
        <a:spcAft>
          <a:spcPts val="0"/>
        </a:spcAft>
        <a:buClrTx/>
        <a:buSzPct val="75000"/>
        <a:buFont typeface="Helvetica Neue"/>
        <a:buChar char="•"/>
        <a:tabLst/>
        <a:defRPr b="0" baseline="0" cap="none" i="0" spc="0" strike="noStrike" sz="3600" u="none">
          <a:ln>
            <a:noFill/>
          </a:ln>
          <a:solidFill>
            <a:srgbClr val="747474"/>
          </a:solidFill>
          <a:uFillTx/>
          <a:latin typeface="+mn-lt"/>
          <a:ea typeface="+mn-ea"/>
          <a:cs typeface="+mn-cs"/>
          <a:sym typeface="Helvetica Neue Light"/>
        </a:defRPr>
      </a:lvl3pPr>
      <a:lvl4pPr marL="1828800" marR="0" indent="-457200" algn="l" defTabSz="584200" rtl="0" latinLnBrk="0">
        <a:lnSpc>
          <a:spcPct val="100000"/>
        </a:lnSpc>
        <a:spcBef>
          <a:spcPts val="4200"/>
        </a:spcBef>
        <a:spcAft>
          <a:spcPts val="0"/>
        </a:spcAft>
        <a:buClrTx/>
        <a:buSzPct val="75000"/>
        <a:buFont typeface="Helvetica Neue"/>
        <a:buChar char="•"/>
        <a:tabLst/>
        <a:defRPr b="0" baseline="0" cap="none" i="0" spc="0" strike="noStrike" sz="3600" u="none">
          <a:ln>
            <a:noFill/>
          </a:ln>
          <a:solidFill>
            <a:srgbClr val="747474"/>
          </a:solidFill>
          <a:uFillTx/>
          <a:latin typeface="+mn-lt"/>
          <a:ea typeface="+mn-ea"/>
          <a:cs typeface="+mn-cs"/>
          <a:sym typeface="Helvetica Neue Light"/>
        </a:defRPr>
      </a:lvl4pPr>
      <a:lvl5pPr marL="2286000" marR="0" indent="-457200" algn="l" defTabSz="584200" rtl="0" latinLnBrk="0">
        <a:lnSpc>
          <a:spcPct val="100000"/>
        </a:lnSpc>
        <a:spcBef>
          <a:spcPts val="4200"/>
        </a:spcBef>
        <a:spcAft>
          <a:spcPts val="0"/>
        </a:spcAft>
        <a:buClrTx/>
        <a:buSzPct val="75000"/>
        <a:buFont typeface="Helvetica Neue"/>
        <a:buChar char="•"/>
        <a:tabLst/>
        <a:defRPr b="0" baseline="0" cap="none" i="0" spc="0" strike="noStrike" sz="3600" u="none">
          <a:ln>
            <a:noFill/>
          </a:ln>
          <a:solidFill>
            <a:srgbClr val="747474"/>
          </a:solidFill>
          <a:uFillTx/>
          <a:latin typeface="+mn-lt"/>
          <a:ea typeface="+mn-ea"/>
          <a:cs typeface="+mn-cs"/>
          <a:sym typeface="Helvetica Neue Light"/>
        </a:defRPr>
      </a:lvl5pPr>
      <a:lvl6pPr marL="2743200" marR="0" indent="-457200" algn="l" defTabSz="584200" rtl="0" latinLnBrk="0">
        <a:lnSpc>
          <a:spcPct val="100000"/>
        </a:lnSpc>
        <a:spcBef>
          <a:spcPts val="4200"/>
        </a:spcBef>
        <a:spcAft>
          <a:spcPts val="0"/>
        </a:spcAft>
        <a:buClrTx/>
        <a:buSzPct val="75000"/>
        <a:buFont typeface="Helvetica Neue"/>
        <a:buChar char="•"/>
        <a:tabLst/>
        <a:defRPr b="0" baseline="0" cap="none" i="0" spc="0" strike="noStrike" sz="3600" u="none">
          <a:ln>
            <a:noFill/>
          </a:ln>
          <a:solidFill>
            <a:srgbClr val="747474"/>
          </a:solidFill>
          <a:uFillTx/>
          <a:latin typeface="+mn-lt"/>
          <a:ea typeface="+mn-ea"/>
          <a:cs typeface="+mn-cs"/>
          <a:sym typeface="Helvetica Neue Light"/>
        </a:defRPr>
      </a:lvl6pPr>
      <a:lvl7pPr marL="3200400" marR="0" indent="-457200" algn="l" defTabSz="584200" rtl="0" latinLnBrk="0">
        <a:lnSpc>
          <a:spcPct val="100000"/>
        </a:lnSpc>
        <a:spcBef>
          <a:spcPts val="4200"/>
        </a:spcBef>
        <a:spcAft>
          <a:spcPts val="0"/>
        </a:spcAft>
        <a:buClrTx/>
        <a:buSzPct val="75000"/>
        <a:buFont typeface="Helvetica Neue"/>
        <a:buChar char="•"/>
        <a:tabLst/>
        <a:defRPr b="0" baseline="0" cap="none" i="0" spc="0" strike="noStrike" sz="3600" u="none">
          <a:ln>
            <a:noFill/>
          </a:ln>
          <a:solidFill>
            <a:srgbClr val="747474"/>
          </a:solidFill>
          <a:uFillTx/>
          <a:latin typeface="+mn-lt"/>
          <a:ea typeface="+mn-ea"/>
          <a:cs typeface="+mn-cs"/>
          <a:sym typeface="Helvetica Neue Light"/>
        </a:defRPr>
      </a:lvl7pPr>
      <a:lvl8pPr marL="3657600" marR="0" indent="-457200" algn="l" defTabSz="584200" rtl="0" latinLnBrk="0">
        <a:lnSpc>
          <a:spcPct val="100000"/>
        </a:lnSpc>
        <a:spcBef>
          <a:spcPts val="4200"/>
        </a:spcBef>
        <a:spcAft>
          <a:spcPts val="0"/>
        </a:spcAft>
        <a:buClrTx/>
        <a:buSzPct val="75000"/>
        <a:buFont typeface="Helvetica Neue"/>
        <a:buChar char="•"/>
        <a:tabLst/>
        <a:defRPr b="0" baseline="0" cap="none" i="0" spc="0" strike="noStrike" sz="3600" u="none">
          <a:ln>
            <a:noFill/>
          </a:ln>
          <a:solidFill>
            <a:srgbClr val="747474"/>
          </a:solidFill>
          <a:uFillTx/>
          <a:latin typeface="+mn-lt"/>
          <a:ea typeface="+mn-ea"/>
          <a:cs typeface="+mn-cs"/>
          <a:sym typeface="Helvetica Neue Light"/>
        </a:defRPr>
      </a:lvl8pPr>
      <a:lvl9pPr marL="4114800" marR="0" indent="-457200" algn="l" defTabSz="584200" rtl="0" latinLnBrk="0">
        <a:lnSpc>
          <a:spcPct val="100000"/>
        </a:lnSpc>
        <a:spcBef>
          <a:spcPts val="4200"/>
        </a:spcBef>
        <a:spcAft>
          <a:spcPts val="0"/>
        </a:spcAft>
        <a:buClrTx/>
        <a:buSzPct val="75000"/>
        <a:buFont typeface="Helvetica Neue"/>
        <a:buChar char="•"/>
        <a:tabLst/>
        <a:defRPr b="0" baseline="0" cap="none" i="0" spc="0" strike="noStrike" sz="3600" u="none">
          <a:ln>
            <a:noFill/>
          </a:ln>
          <a:solidFill>
            <a:srgbClr val="747474"/>
          </a:solidFill>
          <a:uFillTx/>
          <a:latin typeface="+mn-lt"/>
          <a:ea typeface="+mn-ea"/>
          <a:cs typeface="+mn-cs"/>
          <a:sym typeface="Helvetica Neue Light"/>
        </a:defRPr>
      </a:lvl9pPr>
    </p:bodyStyle>
    <p:otherStyle>
      <a:lvl1pPr marL="0" marR="0" indent="0" algn="r" defTabSz="584200" latinLnBrk="0">
        <a:lnSpc>
          <a:spcPct val="100000"/>
        </a:lnSpc>
        <a:spcBef>
          <a:spcPts val="0"/>
        </a:spcBef>
        <a:spcAft>
          <a:spcPts val="0"/>
        </a:spcAft>
        <a:buClrTx/>
        <a:buSzTx/>
        <a:buFontTx/>
        <a:buNone/>
        <a:tabLst/>
        <a:defRPr b="0" baseline="0" cap="none" i="0" spc="0" strike="noStrike" sz="1400" u="none">
          <a:ln>
            <a:noFill/>
          </a:ln>
          <a:solidFill>
            <a:schemeClr val="tx1"/>
          </a:solidFill>
          <a:uFillTx/>
          <a:latin typeface="+mn-lt"/>
          <a:ea typeface="+mn-ea"/>
          <a:cs typeface="+mn-cs"/>
          <a:sym typeface="Helvetica Neue"/>
        </a:defRPr>
      </a:lvl1pPr>
      <a:lvl2pPr marL="0" marR="0" indent="228600" algn="r" defTabSz="584200" latinLnBrk="0">
        <a:lnSpc>
          <a:spcPct val="100000"/>
        </a:lnSpc>
        <a:spcBef>
          <a:spcPts val="0"/>
        </a:spcBef>
        <a:spcAft>
          <a:spcPts val="0"/>
        </a:spcAft>
        <a:buClrTx/>
        <a:buSzTx/>
        <a:buFontTx/>
        <a:buNone/>
        <a:tabLst/>
        <a:defRPr b="0" baseline="0" cap="none" i="0" spc="0" strike="noStrike" sz="1400" u="none">
          <a:ln>
            <a:noFill/>
          </a:ln>
          <a:solidFill>
            <a:schemeClr val="tx1"/>
          </a:solidFill>
          <a:uFillTx/>
          <a:latin typeface="+mn-lt"/>
          <a:ea typeface="+mn-ea"/>
          <a:cs typeface="+mn-cs"/>
          <a:sym typeface="Helvetica Neue"/>
        </a:defRPr>
      </a:lvl2pPr>
      <a:lvl3pPr marL="0" marR="0" indent="457200" algn="r" defTabSz="584200" latinLnBrk="0">
        <a:lnSpc>
          <a:spcPct val="100000"/>
        </a:lnSpc>
        <a:spcBef>
          <a:spcPts val="0"/>
        </a:spcBef>
        <a:spcAft>
          <a:spcPts val="0"/>
        </a:spcAft>
        <a:buClrTx/>
        <a:buSzTx/>
        <a:buFontTx/>
        <a:buNone/>
        <a:tabLst/>
        <a:defRPr b="0" baseline="0" cap="none" i="0" spc="0" strike="noStrike" sz="1400" u="none">
          <a:ln>
            <a:noFill/>
          </a:ln>
          <a:solidFill>
            <a:schemeClr val="tx1"/>
          </a:solidFill>
          <a:uFillTx/>
          <a:latin typeface="+mn-lt"/>
          <a:ea typeface="+mn-ea"/>
          <a:cs typeface="+mn-cs"/>
          <a:sym typeface="Helvetica Neue"/>
        </a:defRPr>
      </a:lvl3pPr>
      <a:lvl4pPr marL="0" marR="0" indent="685800" algn="r" defTabSz="584200" latinLnBrk="0">
        <a:lnSpc>
          <a:spcPct val="100000"/>
        </a:lnSpc>
        <a:spcBef>
          <a:spcPts val="0"/>
        </a:spcBef>
        <a:spcAft>
          <a:spcPts val="0"/>
        </a:spcAft>
        <a:buClrTx/>
        <a:buSzTx/>
        <a:buFontTx/>
        <a:buNone/>
        <a:tabLst/>
        <a:defRPr b="0" baseline="0" cap="none" i="0" spc="0" strike="noStrike" sz="1400" u="none">
          <a:ln>
            <a:noFill/>
          </a:ln>
          <a:solidFill>
            <a:schemeClr val="tx1"/>
          </a:solidFill>
          <a:uFillTx/>
          <a:latin typeface="+mn-lt"/>
          <a:ea typeface="+mn-ea"/>
          <a:cs typeface="+mn-cs"/>
          <a:sym typeface="Helvetica Neue"/>
        </a:defRPr>
      </a:lvl4pPr>
      <a:lvl5pPr marL="0" marR="0" indent="914400" algn="r" defTabSz="584200" latinLnBrk="0">
        <a:lnSpc>
          <a:spcPct val="100000"/>
        </a:lnSpc>
        <a:spcBef>
          <a:spcPts val="0"/>
        </a:spcBef>
        <a:spcAft>
          <a:spcPts val="0"/>
        </a:spcAft>
        <a:buClrTx/>
        <a:buSzTx/>
        <a:buFontTx/>
        <a:buNone/>
        <a:tabLst/>
        <a:defRPr b="0" baseline="0" cap="none" i="0" spc="0" strike="noStrike" sz="1400" u="none">
          <a:ln>
            <a:noFill/>
          </a:ln>
          <a:solidFill>
            <a:schemeClr val="tx1"/>
          </a:solidFill>
          <a:uFillTx/>
          <a:latin typeface="+mn-lt"/>
          <a:ea typeface="+mn-ea"/>
          <a:cs typeface="+mn-cs"/>
          <a:sym typeface="Helvetica Neue"/>
        </a:defRPr>
      </a:lvl5pPr>
      <a:lvl6pPr marL="0" marR="0" indent="1143000" algn="r" defTabSz="584200" latinLnBrk="0">
        <a:lnSpc>
          <a:spcPct val="100000"/>
        </a:lnSpc>
        <a:spcBef>
          <a:spcPts val="0"/>
        </a:spcBef>
        <a:spcAft>
          <a:spcPts val="0"/>
        </a:spcAft>
        <a:buClrTx/>
        <a:buSzTx/>
        <a:buFontTx/>
        <a:buNone/>
        <a:tabLst/>
        <a:defRPr b="0" baseline="0" cap="none" i="0" spc="0" strike="noStrike" sz="1400" u="none">
          <a:ln>
            <a:noFill/>
          </a:ln>
          <a:solidFill>
            <a:schemeClr val="tx1"/>
          </a:solidFill>
          <a:uFillTx/>
          <a:latin typeface="+mn-lt"/>
          <a:ea typeface="+mn-ea"/>
          <a:cs typeface="+mn-cs"/>
          <a:sym typeface="Helvetica Neue"/>
        </a:defRPr>
      </a:lvl6pPr>
      <a:lvl7pPr marL="0" marR="0" indent="1371600" algn="r" defTabSz="584200" latinLnBrk="0">
        <a:lnSpc>
          <a:spcPct val="100000"/>
        </a:lnSpc>
        <a:spcBef>
          <a:spcPts val="0"/>
        </a:spcBef>
        <a:spcAft>
          <a:spcPts val="0"/>
        </a:spcAft>
        <a:buClrTx/>
        <a:buSzTx/>
        <a:buFontTx/>
        <a:buNone/>
        <a:tabLst/>
        <a:defRPr b="0" baseline="0" cap="none" i="0" spc="0" strike="noStrike" sz="1400" u="none">
          <a:ln>
            <a:noFill/>
          </a:ln>
          <a:solidFill>
            <a:schemeClr val="tx1"/>
          </a:solidFill>
          <a:uFillTx/>
          <a:latin typeface="+mn-lt"/>
          <a:ea typeface="+mn-ea"/>
          <a:cs typeface="+mn-cs"/>
          <a:sym typeface="Helvetica Neue"/>
        </a:defRPr>
      </a:lvl7pPr>
      <a:lvl8pPr marL="0" marR="0" indent="1600200" algn="r" defTabSz="584200" latinLnBrk="0">
        <a:lnSpc>
          <a:spcPct val="100000"/>
        </a:lnSpc>
        <a:spcBef>
          <a:spcPts val="0"/>
        </a:spcBef>
        <a:spcAft>
          <a:spcPts val="0"/>
        </a:spcAft>
        <a:buClrTx/>
        <a:buSzTx/>
        <a:buFontTx/>
        <a:buNone/>
        <a:tabLst/>
        <a:defRPr b="0" baseline="0" cap="none" i="0" spc="0" strike="noStrike" sz="1400" u="none">
          <a:ln>
            <a:noFill/>
          </a:ln>
          <a:solidFill>
            <a:schemeClr val="tx1"/>
          </a:solidFill>
          <a:uFillTx/>
          <a:latin typeface="+mn-lt"/>
          <a:ea typeface="+mn-ea"/>
          <a:cs typeface="+mn-cs"/>
          <a:sym typeface="Helvetica Neue"/>
        </a:defRPr>
      </a:lvl8pPr>
      <a:lvl9pPr marL="0" marR="0" indent="1828800" algn="r" defTabSz="584200" latinLnBrk="0">
        <a:lnSpc>
          <a:spcPct val="100000"/>
        </a:lnSpc>
        <a:spcBef>
          <a:spcPts val="0"/>
        </a:spcBef>
        <a:spcAft>
          <a:spcPts val="0"/>
        </a:spcAft>
        <a:buClrTx/>
        <a:buSzTx/>
        <a:buFontTx/>
        <a:buNone/>
        <a:tabLst/>
        <a:defRPr b="0" baseline="0" cap="none" i="0" spc="0" strike="noStrike" sz="1400" u="none">
          <a:ln>
            <a:noFill/>
          </a:ln>
          <a:solidFill>
            <a:schemeClr val="tx1"/>
          </a:solidFill>
          <a:uFillTx/>
          <a:latin typeface="+mn-lt"/>
          <a:ea typeface="+mn-ea"/>
          <a:cs typeface="+mn-cs"/>
          <a:sym typeface="Helvetica Neue"/>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6.png"/><Relationship Id="rId3" Type="http://schemas.openxmlformats.org/officeDocument/2006/relationships/image" Target="../media/image17.pn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8.png"/><Relationship Id="rId3" Type="http://schemas.openxmlformats.org/officeDocument/2006/relationships/image" Target="../media/image19.pn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0.pn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png"/><Relationship Id="rId3" Type="http://schemas.openxmlformats.org/officeDocument/2006/relationships/image" Target="../media/image2.pn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3.png"/><Relationship Id="rId3" Type="http://schemas.openxmlformats.org/officeDocument/2006/relationships/image" Target="../media/image4.pn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7.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8.png"/><Relationship Id="rId3" Type="http://schemas.openxmlformats.org/officeDocument/2006/relationships/image" Target="../media/image9.pn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0.pn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1.png"/><Relationship Id="rId3" Type="http://schemas.openxmlformats.org/officeDocument/2006/relationships/image" Target="../media/image12.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3.pn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4.png"/><Relationship Id="rId3"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7" name="Shape 127"/>
          <p:cNvSpPr/>
          <p:nvPr>
            <p:ph type="ctrTitle"/>
          </p:nvPr>
        </p:nvSpPr>
        <p:spPr>
          <a:prstGeom prst="rect">
            <a:avLst/>
          </a:prstGeom>
        </p:spPr>
        <p:txBody>
          <a:bodyPr/>
          <a:lstStyle/>
          <a:p>
            <a:pPr/>
            <a:r>
              <a:t>HTML TABLES</a:t>
            </a:r>
          </a:p>
        </p:txBody>
      </p:sp>
      <p:sp>
        <p:nvSpPr>
          <p:cNvPr id="128" name="Shape 128"/>
          <p:cNvSpPr/>
          <p:nvPr>
            <p:ph type="subTitle" sz="quarter" idx="1"/>
          </p:nvPr>
        </p:nvSpPr>
        <p:spPr>
          <a:prstGeom prst="rect">
            <a:avLst/>
          </a:prstGeom>
        </p:spPr>
        <p:txBody>
          <a:bodyPr/>
          <a:lstStyle/>
          <a:p>
            <a:pPr/>
            <a:r>
              <a:t>Athoug Alsoughayer</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60" name="Screen Shot 2016-02-16 at 8.06.34 PM.png"/>
          <p:cNvPicPr>
            <a:picLocks noChangeAspect="1"/>
          </p:cNvPicPr>
          <p:nvPr/>
        </p:nvPicPr>
        <p:blipFill>
          <a:blip r:embed="rId2">
            <a:extLst/>
          </a:blip>
          <a:stretch>
            <a:fillRect/>
          </a:stretch>
        </p:blipFill>
        <p:spPr>
          <a:xfrm>
            <a:off x="846385" y="896454"/>
            <a:ext cx="11312030" cy="1633711"/>
          </a:xfrm>
          <a:prstGeom prst="rect">
            <a:avLst/>
          </a:prstGeom>
          <a:ln w="12700">
            <a:miter lim="400000"/>
          </a:ln>
        </p:spPr>
      </p:pic>
      <p:pic>
        <p:nvPicPr>
          <p:cNvPr id="161" name="Screen Shot 2016-02-16 at 8.06.57 PM.png"/>
          <p:cNvPicPr>
            <a:picLocks noChangeAspect="1"/>
          </p:cNvPicPr>
          <p:nvPr/>
        </p:nvPicPr>
        <p:blipFill>
          <a:blip r:embed="rId3">
            <a:extLst/>
          </a:blip>
          <a:stretch>
            <a:fillRect/>
          </a:stretch>
        </p:blipFill>
        <p:spPr>
          <a:xfrm>
            <a:off x="939800" y="3512740"/>
            <a:ext cx="11125200" cy="4699001"/>
          </a:xfrm>
          <a:prstGeom prst="rect">
            <a:avLst/>
          </a:prstGeom>
          <a:ln w="12700">
            <a:miter lim="400000"/>
          </a:ln>
        </p:spPr>
      </p:pic>
    </p:spTree>
  </p:cSld>
  <p:clrMapOvr>
    <a:masterClrMapping/>
  </p:clrMapOvr>
  <p:transition xmlns:p14="http://schemas.microsoft.com/office/powerpoint/2010/main" spd="med" advClick="1" p14:dur="1000"/>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3" name="Shape 163"/>
          <p:cNvSpPr/>
          <p:nvPr>
            <p:ph type="title"/>
          </p:nvPr>
        </p:nvSpPr>
        <p:spPr>
          <a:prstGeom prst="rect">
            <a:avLst/>
          </a:prstGeom>
        </p:spPr>
        <p:txBody>
          <a:bodyPr/>
          <a:lstStyle/>
          <a:p>
            <a:pPr/>
            <a:r>
              <a:t>The Caption Element</a:t>
            </a:r>
          </a:p>
        </p:txBody>
      </p:sp>
      <p:sp>
        <p:nvSpPr>
          <p:cNvPr id="164" name="Shape 164"/>
          <p:cNvSpPr/>
          <p:nvPr/>
        </p:nvSpPr>
        <p:spPr>
          <a:xfrm>
            <a:off x="753516" y="2480183"/>
            <a:ext cx="10833405" cy="100863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2000"/>
            </a:lvl1pPr>
          </a:lstStyle>
          <a:p>
            <a:pPr/>
            <a:r>
              <a:t>The caption element is basically a title for the table, and it should come immediately after the opening table tag. This is nice to add because it quickly summarizes what a table might contain.</a:t>
            </a:r>
          </a:p>
        </p:txBody>
      </p:sp>
      <p:pic>
        <p:nvPicPr>
          <p:cNvPr id="165" name="Screen Shot 2016-02-16 at 8.10.01 PM.png"/>
          <p:cNvPicPr>
            <a:picLocks noChangeAspect="1"/>
          </p:cNvPicPr>
          <p:nvPr/>
        </p:nvPicPr>
        <p:blipFill>
          <a:blip r:embed="rId2">
            <a:extLst/>
          </a:blip>
          <a:stretch>
            <a:fillRect/>
          </a:stretch>
        </p:blipFill>
        <p:spPr>
          <a:xfrm>
            <a:off x="3086100" y="3528020"/>
            <a:ext cx="6832600" cy="1016001"/>
          </a:xfrm>
          <a:prstGeom prst="rect">
            <a:avLst/>
          </a:prstGeom>
          <a:ln w="12700">
            <a:miter lim="400000"/>
          </a:ln>
        </p:spPr>
      </p:pic>
      <p:pic>
        <p:nvPicPr>
          <p:cNvPr id="166" name="Screen Shot 2016-02-16 at 8.10.33 PM.png"/>
          <p:cNvPicPr>
            <a:picLocks noChangeAspect="1"/>
          </p:cNvPicPr>
          <p:nvPr/>
        </p:nvPicPr>
        <p:blipFill>
          <a:blip r:embed="rId3">
            <a:extLst/>
          </a:blip>
          <a:stretch>
            <a:fillRect/>
          </a:stretch>
        </p:blipFill>
        <p:spPr>
          <a:xfrm>
            <a:off x="3040856" y="4940300"/>
            <a:ext cx="7366001" cy="1244600"/>
          </a:xfrm>
          <a:prstGeom prst="rect">
            <a:avLst/>
          </a:prstGeom>
          <a:ln w="12700">
            <a:miter lim="400000"/>
          </a:ln>
        </p:spPr>
      </p:pic>
    </p:spTree>
  </p:cSld>
  <p:clrMapOvr>
    <a:masterClrMapping/>
  </p:clrMapOvr>
  <p:transition xmlns:p14="http://schemas.microsoft.com/office/powerpoint/2010/main" spd="med" advClick="1" p14:dur="1000"/>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68" name="Screen Shot 2016-02-16 at 8.11.00 PM.png"/>
          <p:cNvPicPr>
            <a:picLocks noChangeAspect="1"/>
          </p:cNvPicPr>
          <p:nvPr/>
        </p:nvPicPr>
        <p:blipFill>
          <a:blip r:embed="rId2">
            <a:extLst/>
          </a:blip>
          <a:stretch>
            <a:fillRect/>
          </a:stretch>
        </p:blipFill>
        <p:spPr>
          <a:xfrm>
            <a:off x="2336800" y="1279872"/>
            <a:ext cx="8331200" cy="5524501"/>
          </a:xfrm>
          <a:prstGeom prst="rect">
            <a:avLst/>
          </a:prstGeom>
          <a:ln w="12700">
            <a:miter lim="400000"/>
          </a:ln>
        </p:spPr>
      </p:pic>
    </p:spTree>
  </p:cSld>
  <p:clrMapOvr>
    <a:masterClrMapping/>
  </p:clrMapOvr>
  <p:transition xmlns:p14="http://schemas.microsoft.com/office/powerpoint/2010/main" spd="med" advClick="1" p14:dur="1000"/>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0" name="Shape 130"/>
          <p:cNvSpPr/>
          <p:nvPr>
            <p:ph type="title"/>
          </p:nvPr>
        </p:nvSpPr>
        <p:spPr>
          <a:prstGeom prst="rect">
            <a:avLst/>
          </a:prstGeom>
        </p:spPr>
        <p:txBody>
          <a:bodyPr/>
          <a:lstStyle/>
          <a:p>
            <a:pPr/>
            <a:r>
              <a:t>Create a Basic Table</a:t>
            </a:r>
          </a:p>
        </p:txBody>
      </p:sp>
      <p:sp>
        <p:nvSpPr>
          <p:cNvPr id="131" name="Shape 131"/>
          <p:cNvSpPr/>
          <p:nvPr/>
        </p:nvSpPr>
        <p:spPr>
          <a:xfrm>
            <a:off x="753516" y="2480183"/>
            <a:ext cx="10833405" cy="100863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2000"/>
            </a:lvl1pPr>
          </a:lstStyle>
          <a:p>
            <a:pPr/>
            <a:r>
              <a:t>Similar to an HTML form, you start out creating an HTML table by using the &lt;table&gt; element. It has an opening and closing tag, and it wraps all the table rows and table cells inside of it.</a:t>
            </a:r>
          </a:p>
        </p:txBody>
      </p:sp>
      <p:pic>
        <p:nvPicPr>
          <p:cNvPr id="132" name="Screen Shot 2016-02-16 at 7.34.31 PM.png"/>
          <p:cNvPicPr>
            <a:picLocks noChangeAspect="1"/>
          </p:cNvPicPr>
          <p:nvPr/>
        </p:nvPicPr>
        <p:blipFill>
          <a:blip r:embed="rId2">
            <a:extLst/>
          </a:blip>
          <a:stretch>
            <a:fillRect/>
          </a:stretch>
        </p:blipFill>
        <p:spPr>
          <a:xfrm>
            <a:off x="1002605" y="3606800"/>
            <a:ext cx="10617201" cy="2540000"/>
          </a:xfrm>
          <a:prstGeom prst="rect">
            <a:avLst/>
          </a:prstGeom>
          <a:ln w="12700">
            <a:miter lim="400000"/>
          </a:ln>
        </p:spPr>
      </p:pic>
      <p:pic>
        <p:nvPicPr>
          <p:cNvPr id="133" name="Screen Shot 2016-02-16 at 7.37.48 PM.png"/>
          <p:cNvPicPr>
            <a:picLocks noChangeAspect="1"/>
          </p:cNvPicPr>
          <p:nvPr/>
        </p:nvPicPr>
        <p:blipFill>
          <a:blip r:embed="rId3">
            <a:extLst/>
          </a:blip>
          <a:stretch>
            <a:fillRect/>
          </a:stretch>
        </p:blipFill>
        <p:spPr>
          <a:xfrm>
            <a:off x="4070350" y="6497835"/>
            <a:ext cx="4864100" cy="2692401"/>
          </a:xfrm>
          <a:prstGeom prst="rect">
            <a:avLst/>
          </a:prstGeom>
          <a:ln w="12700">
            <a:miter lim="400000"/>
          </a:ln>
        </p:spPr>
      </p:pic>
    </p:spTree>
  </p:cSld>
  <p:clrMapOvr>
    <a:masterClrMapping/>
  </p:clrMapOvr>
  <p:transition xmlns:p14="http://schemas.microsoft.com/office/powerpoint/2010/main" spd="med" advClick="1" p14:dur="1000"/>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5" name="Shape 135"/>
          <p:cNvSpPr/>
          <p:nvPr/>
        </p:nvSpPr>
        <p:spPr>
          <a:xfrm>
            <a:off x="855116" y="1083183"/>
            <a:ext cx="10833405" cy="100863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2000"/>
            </a:lvl1pPr>
          </a:lstStyle>
          <a:p>
            <a:pPr/>
            <a:r>
              <a:t>The table header cell element helps to differentiate between header cells and regular table data. This is helpful for search engine crawlers and screen readers, as well as for CSS styling.</a:t>
            </a:r>
          </a:p>
        </p:txBody>
      </p:sp>
      <p:pic>
        <p:nvPicPr>
          <p:cNvPr id="136" name="Screen Shot 2016-02-16 at 7.46.59 PM.png"/>
          <p:cNvPicPr>
            <a:picLocks noChangeAspect="1"/>
          </p:cNvPicPr>
          <p:nvPr/>
        </p:nvPicPr>
        <p:blipFill>
          <a:blip r:embed="rId2">
            <a:extLst/>
          </a:blip>
          <a:stretch>
            <a:fillRect/>
          </a:stretch>
        </p:blipFill>
        <p:spPr>
          <a:xfrm>
            <a:off x="2146300" y="2393106"/>
            <a:ext cx="8712200" cy="1168401"/>
          </a:xfrm>
          <a:prstGeom prst="rect">
            <a:avLst/>
          </a:prstGeom>
          <a:ln w="12700">
            <a:miter lim="400000"/>
          </a:ln>
        </p:spPr>
      </p:pic>
      <p:pic>
        <p:nvPicPr>
          <p:cNvPr id="137" name="Screen Shot 2016-02-16 at 7.47.57 PM.png"/>
          <p:cNvPicPr>
            <a:picLocks noChangeAspect="1"/>
          </p:cNvPicPr>
          <p:nvPr/>
        </p:nvPicPr>
        <p:blipFill>
          <a:blip r:embed="rId3">
            <a:extLst/>
          </a:blip>
          <a:stretch>
            <a:fillRect/>
          </a:stretch>
        </p:blipFill>
        <p:spPr>
          <a:xfrm>
            <a:off x="3769289" y="4111922"/>
            <a:ext cx="5466222" cy="2741521"/>
          </a:xfrm>
          <a:prstGeom prst="rect">
            <a:avLst/>
          </a:prstGeom>
          <a:ln w="12700">
            <a:miter lim="400000"/>
          </a:ln>
        </p:spPr>
      </p:pic>
    </p:spTree>
  </p:cSld>
  <p:clrMapOvr>
    <a:masterClrMapping/>
  </p:clrMapOvr>
  <p:transition xmlns:p14="http://schemas.microsoft.com/office/powerpoint/2010/main" spd="med" advClick="1" p14:dur="1000"/>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9" name="Shape 139"/>
          <p:cNvSpPr/>
          <p:nvPr>
            <p:ph type="title"/>
          </p:nvPr>
        </p:nvSpPr>
        <p:spPr>
          <a:prstGeom prst="rect">
            <a:avLst/>
          </a:prstGeom>
        </p:spPr>
        <p:txBody>
          <a:bodyPr/>
          <a:lstStyle/>
          <a:p>
            <a:pPr/>
            <a:r>
              <a:t>The Table Head and Body Elements</a:t>
            </a:r>
          </a:p>
        </p:txBody>
      </p:sp>
      <p:sp>
        <p:nvSpPr>
          <p:cNvPr id="140" name="Shape 140"/>
          <p:cNvSpPr/>
          <p:nvPr/>
        </p:nvSpPr>
        <p:spPr>
          <a:xfrm>
            <a:off x="753516" y="2480183"/>
            <a:ext cx="10833405" cy="100863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2000"/>
            </a:lvl1pPr>
          </a:lstStyle>
          <a:p>
            <a:pPr/>
            <a:r>
              <a:t>The table head element is a completely different element from the table header cell element. In combination with the table body element, the table will gain additional structure.</a:t>
            </a:r>
          </a:p>
        </p:txBody>
      </p:sp>
      <p:pic>
        <p:nvPicPr>
          <p:cNvPr id="141" name="Screen Shot 2016-02-16 at 7.54.01 PM.png"/>
          <p:cNvPicPr>
            <a:picLocks noChangeAspect="1"/>
          </p:cNvPicPr>
          <p:nvPr/>
        </p:nvPicPr>
        <p:blipFill>
          <a:blip r:embed="rId2">
            <a:extLst/>
          </a:blip>
          <a:stretch>
            <a:fillRect/>
          </a:stretch>
        </p:blipFill>
        <p:spPr>
          <a:xfrm>
            <a:off x="1231900" y="3623419"/>
            <a:ext cx="10541000" cy="1892301"/>
          </a:xfrm>
          <a:prstGeom prst="rect">
            <a:avLst/>
          </a:prstGeom>
          <a:ln w="12700">
            <a:miter lim="400000"/>
          </a:ln>
        </p:spPr>
      </p:pic>
      <p:pic>
        <p:nvPicPr>
          <p:cNvPr id="142" name="Screen Shot 2016-02-16 at 7.55.05 PM.png"/>
          <p:cNvPicPr>
            <a:picLocks noChangeAspect="1"/>
          </p:cNvPicPr>
          <p:nvPr/>
        </p:nvPicPr>
        <p:blipFill>
          <a:blip r:embed="rId3">
            <a:extLst/>
          </a:blip>
          <a:stretch>
            <a:fillRect/>
          </a:stretch>
        </p:blipFill>
        <p:spPr>
          <a:xfrm>
            <a:off x="774997" y="6165233"/>
            <a:ext cx="5448301" cy="2286001"/>
          </a:xfrm>
          <a:prstGeom prst="rect">
            <a:avLst/>
          </a:prstGeom>
          <a:ln w="12700">
            <a:miter lim="400000"/>
          </a:ln>
        </p:spPr>
      </p:pic>
      <p:pic>
        <p:nvPicPr>
          <p:cNvPr id="143" name="Screen Shot 2016-02-16 at 7.56.19 PM.png"/>
          <p:cNvPicPr>
            <a:picLocks noChangeAspect="1"/>
          </p:cNvPicPr>
          <p:nvPr/>
        </p:nvPicPr>
        <p:blipFill>
          <a:blip r:embed="rId4">
            <a:extLst/>
          </a:blip>
          <a:stretch>
            <a:fillRect/>
          </a:stretch>
        </p:blipFill>
        <p:spPr>
          <a:xfrm>
            <a:off x="6700291" y="5875841"/>
            <a:ext cx="5448301" cy="2864786"/>
          </a:xfrm>
          <a:prstGeom prst="rect">
            <a:avLst/>
          </a:prstGeom>
          <a:ln w="12700">
            <a:miter lim="400000"/>
          </a:ln>
        </p:spPr>
      </p:pic>
    </p:spTree>
  </p:cSld>
  <p:clrMapOvr>
    <a:masterClrMapping/>
  </p:clrMapOvr>
  <p:transition xmlns:p14="http://schemas.microsoft.com/office/powerpoint/2010/main" spd="med" advClick="1" p14:dur="1000"/>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5" name="Shape 145"/>
          <p:cNvSpPr/>
          <p:nvPr>
            <p:ph type="title"/>
          </p:nvPr>
        </p:nvSpPr>
        <p:spPr>
          <a:prstGeom prst="rect">
            <a:avLst/>
          </a:prstGeom>
        </p:spPr>
        <p:txBody>
          <a:bodyPr/>
          <a:lstStyle/>
          <a:p>
            <a:pPr/>
            <a:r>
              <a:t>The Table Foot Element</a:t>
            </a:r>
          </a:p>
        </p:txBody>
      </p:sp>
      <p:sp>
        <p:nvSpPr>
          <p:cNvPr id="146" name="Shape 146"/>
          <p:cNvSpPr/>
          <p:nvPr/>
        </p:nvSpPr>
        <p:spPr>
          <a:xfrm>
            <a:off x="753516" y="2327783"/>
            <a:ext cx="10833405" cy="131343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2000"/>
            </a:lvl1pPr>
          </a:lstStyle>
          <a:p>
            <a:pPr/>
            <a:r>
              <a:t>In general a table footer element should contain a summary of the table. This might be some final cells that are sums, totals, and averages for each column. A table footer might also just contain some meta information about the table itself, such as how frequently the table is updated, copyright information, or perhaps the source of the data within the table.</a:t>
            </a:r>
          </a:p>
        </p:txBody>
      </p:sp>
      <p:pic>
        <p:nvPicPr>
          <p:cNvPr id="147" name="Screen Shot 2016-02-16 at 7.58.43 PM.png"/>
          <p:cNvPicPr>
            <a:picLocks noChangeAspect="1"/>
          </p:cNvPicPr>
          <p:nvPr/>
        </p:nvPicPr>
        <p:blipFill>
          <a:blip r:embed="rId2">
            <a:extLst/>
          </a:blip>
          <a:stretch>
            <a:fillRect/>
          </a:stretch>
        </p:blipFill>
        <p:spPr>
          <a:xfrm>
            <a:off x="1485900" y="4203700"/>
            <a:ext cx="10033000" cy="1346200"/>
          </a:xfrm>
          <a:prstGeom prst="rect">
            <a:avLst/>
          </a:prstGeom>
          <a:ln w="12700">
            <a:miter lim="400000"/>
          </a:ln>
        </p:spPr>
      </p:pic>
      <p:pic>
        <p:nvPicPr>
          <p:cNvPr id="148" name="Screen Shot 2016-02-16 at 8.00.15 PM.png"/>
          <p:cNvPicPr>
            <a:picLocks noChangeAspect="1"/>
          </p:cNvPicPr>
          <p:nvPr/>
        </p:nvPicPr>
        <p:blipFill>
          <a:blip r:embed="rId3">
            <a:extLst/>
          </a:blip>
          <a:stretch>
            <a:fillRect/>
          </a:stretch>
        </p:blipFill>
        <p:spPr>
          <a:xfrm>
            <a:off x="3191643" y="5642874"/>
            <a:ext cx="6621514" cy="3517349"/>
          </a:xfrm>
          <a:prstGeom prst="rect">
            <a:avLst/>
          </a:prstGeom>
          <a:ln w="12700">
            <a:miter lim="400000"/>
          </a:ln>
        </p:spPr>
      </p:pic>
    </p:spTree>
  </p:cSld>
  <p:clrMapOvr>
    <a:masterClrMapping/>
  </p:clrMapOvr>
  <p:transition xmlns:p14="http://schemas.microsoft.com/office/powerpoint/2010/main" spd="med" advClick="1" p14:dur="1000"/>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50" name="Screen Shot 2016-02-16 at 8.01.05 PM.png"/>
          <p:cNvPicPr>
            <a:picLocks noChangeAspect="1"/>
          </p:cNvPicPr>
          <p:nvPr/>
        </p:nvPicPr>
        <p:blipFill>
          <a:blip r:embed="rId2">
            <a:extLst/>
          </a:blip>
          <a:stretch>
            <a:fillRect/>
          </a:stretch>
        </p:blipFill>
        <p:spPr>
          <a:xfrm>
            <a:off x="1887120" y="2358074"/>
            <a:ext cx="9230560" cy="5037452"/>
          </a:xfrm>
          <a:prstGeom prst="rect">
            <a:avLst/>
          </a:prstGeom>
          <a:ln w="12700">
            <a:miter lim="400000"/>
          </a:ln>
        </p:spPr>
      </p:pic>
    </p:spTree>
  </p:cSld>
  <p:clrMapOvr>
    <a:masterClrMapping/>
  </p:clrMapOvr>
  <p:transition xmlns:p14="http://schemas.microsoft.com/office/powerpoint/2010/main" spd="med" advClick="1" p14:dur="1000"/>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52" name="Screen Shot 2016-02-16 at 8.02.39 PM.png"/>
          <p:cNvPicPr>
            <a:picLocks noChangeAspect="1"/>
          </p:cNvPicPr>
          <p:nvPr/>
        </p:nvPicPr>
        <p:blipFill>
          <a:blip r:embed="rId2">
            <a:extLst/>
          </a:blip>
          <a:stretch>
            <a:fillRect/>
          </a:stretch>
        </p:blipFill>
        <p:spPr>
          <a:xfrm>
            <a:off x="1557222" y="1554410"/>
            <a:ext cx="9890356" cy="4065362"/>
          </a:xfrm>
          <a:prstGeom prst="rect">
            <a:avLst/>
          </a:prstGeom>
          <a:ln w="12700">
            <a:miter lim="400000"/>
          </a:ln>
        </p:spPr>
      </p:pic>
      <p:pic>
        <p:nvPicPr>
          <p:cNvPr id="153" name="Screen Shot 2016-02-16 at 8.03.18 PM.png"/>
          <p:cNvPicPr>
            <a:picLocks noChangeAspect="1"/>
          </p:cNvPicPr>
          <p:nvPr/>
        </p:nvPicPr>
        <p:blipFill>
          <a:blip r:embed="rId3">
            <a:extLst/>
          </a:blip>
          <a:stretch>
            <a:fillRect/>
          </a:stretch>
        </p:blipFill>
        <p:spPr>
          <a:xfrm>
            <a:off x="1720850" y="6200874"/>
            <a:ext cx="9563100" cy="1625601"/>
          </a:xfrm>
          <a:prstGeom prst="rect">
            <a:avLst/>
          </a:prstGeom>
          <a:ln w="12700">
            <a:miter lim="400000"/>
          </a:ln>
        </p:spPr>
      </p:pic>
    </p:spTree>
  </p:cSld>
  <p:clrMapOvr>
    <a:masterClrMapping/>
  </p:clrMapOvr>
  <p:transition xmlns:p14="http://schemas.microsoft.com/office/powerpoint/2010/main" spd="med" advClick="1" p14:dur="1000"/>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55" name="Screen Shot 2016-02-16 at 8.04.43 PM.png"/>
          <p:cNvPicPr>
            <a:picLocks noChangeAspect="1"/>
          </p:cNvPicPr>
          <p:nvPr/>
        </p:nvPicPr>
        <p:blipFill>
          <a:blip r:embed="rId2">
            <a:extLst/>
          </a:blip>
          <a:stretch>
            <a:fillRect/>
          </a:stretch>
        </p:blipFill>
        <p:spPr>
          <a:xfrm>
            <a:off x="2134483" y="1323082"/>
            <a:ext cx="8735834" cy="5387098"/>
          </a:xfrm>
          <a:prstGeom prst="rect">
            <a:avLst/>
          </a:prstGeom>
          <a:ln w="12700">
            <a:miter lim="400000"/>
          </a:ln>
        </p:spPr>
      </p:pic>
    </p:spTree>
  </p:cSld>
  <p:clrMapOvr>
    <a:masterClrMapping/>
  </p:clrMapOvr>
  <p:transition xmlns:p14="http://schemas.microsoft.com/office/powerpoint/2010/main" spd="med" advClick="1" p14:dur="1000"/>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57" name="Screen Shot 2016-02-16 at 8.05.17 PM.png"/>
          <p:cNvPicPr>
            <a:picLocks noChangeAspect="1"/>
          </p:cNvPicPr>
          <p:nvPr/>
        </p:nvPicPr>
        <p:blipFill>
          <a:blip r:embed="rId2">
            <a:extLst/>
          </a:blip>
          <a:stretch>
            <a:fillRect/>
          </a:stretch>
        </p:blipFill>
        <p:spPr>
          <a:xfrm>
            <a:off x="1771650" y="607020"/>
            <a:ext cx="9461500" cy="1600201"/>
          </a:xfrm>
          <a:prstGeom prst="rect">
            <a:avLst/>
          </a:prstGeom>
          <a:ln w="12700">
            <a:miter lim="400000"/>
          </a:ln>
        </p:spPr>
      </p:pic>
      <p:pic>
        <p:nvPicPr>
          <p:cNvPr id="158" name="Screen Shot 2016-02-16 at 8.05.57 PM.png"/>
          <p:cNvPicPr>
            <a:picLocks noChangeAspect="1"/>
          </p:cNvPicPr>
          <p:nvPr/>
        </p:nvPicPr>
        <p:blipFill>
          <a:blip r:embed="rId3">
            <a:extLst/>
          </a:blip>
          <a:stretch>
            <a:fillRect/>
          </a:stretch>
        </p:blipFill>
        <p:spPr>
          <a:xfrm>
            <a:off x="2406650" y="3150592"/>
            <a:ext cx="8191500" cy="4826001"/>
          </a:xfrm>
          <a:prstGeom prst="rect">
            <a:avLst/>
          </a:prstGeom>
          <a:ln w="12700">
            <a:miter lim="400000"/>
          </a:ln>
        </p:spPr>
      </p:pic>
    </p:spTree>
  </p:cSld>
  <p:clrMapOvr>
    <a:masterClrMapping/>
  </p:clrMapOvr>
  <p:transition xmlns:p14="http://schemas.microsoft.com/office/powerpoint/2010/main" spd="med" advClick="1" p14:dur="1000"/>
</p:sld>
</file>

<file path=ppt/theme/theme1.xml><?xml version="1.0" encoding="utf-8"?>
<a:theme xmlns:a="http://schemas.openxmlformats.org/drawingml/2006/main" xmlns:r="http://schemas.openxmlformats.org/officeDocument/2006/relationships" name="ModernPortfolio">
  <a:themeElements>
    <a:clrScheme name="ModernPortfolio">
      <a:dk1>
        <a:srgbClr val="000000"/>
      </a:dk1>
      <a:lt1>
        <a:srgbClr val="FFFFFF"/>
      </a:lt1>
      <a:dk2>
        <a:srgbClr val="5C5C5C"/>
      </a:dk2>
      <a:lt2>
        <a:srgbClr val="CBCBCB"/>
      </a:lt2>
      <a:accent1>
        <a:srgbClr val="557E8A"/>
      </a:accent1>
      <a:accent2>
        <a:srgbClr val="88885A"/>
      </a:accent2>
      <a:accent3>
        <a:srgbClr val="B29E85"/>
      </a:accent3>
      <a:accent4>
        <a:srgbClr val="BB7B52"/>
      </a:accent4>
      <a:accent5>
        <a:srgbClr val="CF7F66"/>
      </a:accent5>
      <a:accent6>
        <a:srgbClr val="62647B"/>
      </a:accent6>
      <a:hlink>
        <a:srgbClr val="0000FF"/>
      </a:hlink>
      <a:folHlink>
        <a:srgbClr val="FF00FF"/>
      </a:folHlink>
    </a:clrScheme>
    <a:fontScheme name="ModernPortfolio">
      <a:majorFont>
        <a:latin typeface="Helvetica Neue Light"/>
        <a:ea typeface="Helvetica Neue Light"/>
        <a:cs typeface="Helvetica Neue Light"/>
      </a:majorFont>
      <a:minorFont>
        <a:latin typeface="Helvetica Neue Light"/>
        <a:ea typeface="Helvetica Neue Light"/>
        <a:cs typeface="Helvetica Neue Light"/>
      </a:minorFont>
    </a:fontScheme>
    <a:fmtScheme name="ModernPortfol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atOff val="12166"/>
            <a:lumOff val="-13042"/>
          </a:schemeClr>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n-lt"/>
            <a:ea typeface="+mn-ea"/>
            <a:cs typeface="+mn-cs"/>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rgbClr val="ABABAB"/>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ModernPortfolio">
  <a:themeElements>
    <a:clrScheme name="ModernPortfolio">
      <a:dk1>
        <a:srgbClr val="000000"/>
      </a:dk1>
      <a:lt1>
        <a:srgbClr val="FFFFFF"/>
      </a:lt1>
      <a:dk2>
        <a:srgbClr val="5C5C5C"/>
      </a:dk2>
      <a:lt2>
        <a:srgbClr val="CBCBCB"/>
      </a:lt2>
      <a:accent1>
        <a:srgbClr val="557E8A"/>
      </a:accent1>
      <a:accent2>
        <a:srgbClr val="88885A"/>
      </a:accent2>
      <a:accent3>
        <a:srgbClr val="B29E85"/>
      </a:accent3>
      <a:accent4>
        <a:srgbClr val="BB7B52"/>
      </a:accent4>
      <a:accent5>
        <a:srgbClr val="CF7F66"/>
      </a:accent5>
      <a:accent6>
        <a:srgbClr val="62647B"/>
      </a:accent6>
      <a:hlink>
        <a:srgbClr val="0000FF"/>
      </a:hlink>
      <a:folHlink>
        <a:srgbClr val="FF00FF"/>
      </a:folHlink>
    </a:clrScheme>
    <a:fontScheme name="ModernPortfolio">
      <a:majorFont>
        <a:latin typeface="Helvetica Neue Light"/>
        <a:ea typeface="Helvetica Neue Light"/>
        <a:cs typeface="Helvetica Neue Light"/>
      </a:majorFont>
      <a:minorFont>
        <a:latin typeface="Helvetica Neue Light"/>
        <a:ea typeface="Helvetica Neue Light"/>
        <a:cs typeface="Helvetica Neue Light"/>
      </a:minorFont>
    </a:fontScheme>
    <a:fmtScheme name="ModernPortfol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atOff val="12166"/>
            <a:lumOff val="-13042"/>
          </a:schemeClr>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n-lt"/>
            <a:ea typeface="+mn-ea"/>
            <a:cs typeface="+mn-cs"/>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rgbClr val="ABABAB"/>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