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7D9"/>
          </a:solidFill>
        </a:fill>
      </a:tcStyle>
    </a:wholeTbl>
    <a:band2H>
      <a:tcTxStyle b="def" i="def"/>
      <a:tcStyle>
        <a:tcBdr/>
        <a:fill>
          <a:solidFill>
            <a:srgbClr val="E9EC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ED8"/>
          </a:solidFill>
        </a:fill>
      </a:tcStyle>
    </a:wholeTbl>
    <a:band2H>
      <a:tcTxStyle b="def" i="def"/>
      <a:tcStyle>
        <a:tcBdr/>
        <a:fill>
          <a:solidFill>
            <a:srgbClr val="F2EF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2D6"/>
          </a:solidFill>
        </a:fill>
      </a:tcStyle>
    </a:wholeTbl>
    <a:band2H>
      <a:tcTxStyle b="def" i="def"/>
      <a:tcStyle>
        <a:tcBdr/>
        <a:fill>
          <a:solidFill>
            <a:srgbClr val="EAEA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71499" y="4749800"/>
            <a:ext cx="1186809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body" sz="quarter" idx="1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/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Shape 102"/>
          <p:cNvSpPr/>
          <p:nvPr>
            <p:ph type="body" sz="quarter" idx="13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/>
          <a:lstStyle/>
          <a:p>
            <a:pPr marL="0" indent="0" algn="ctr" defTabSz="457200">
              <a:spcBef>
                <a:spcPts val="2400"/>
              </a:spcBef>
              <a:buSzTx/>
              <a:buFontTx/>
              <a:buNone/>
              <a:defRPr sz="4000"/>
            </a:pP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7543799" y="7975599"/>
            <a:ext cx="3" cy="14225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" name="Shape 23"/>
          <p:cNvSpPr/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71500" y="4864099"/>
            <a:ext cx="5334477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Shape 42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571500" y="1968499"/>
            <a:ext cx="5073394" cy="135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" name="Shape 70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Shape 71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+mj-lt"/>
                <a:ea typeface="+mj-ea"/>
                <a:cs typeface="+mj-cs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+mj-lt"/>
                <a:ea typeface="+mj-ea"/>
                <a:cs typeface="+mj-cs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+mj-lt"/>
                <a:ea typeface="+mj-ea"/>
                <a:cs typeface="+mj-cs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+mj-lt"/>
                <a:ea typeface="+mj-ea"/>
                <a:cs typeface="+mj-cs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>
            <a:off x="9055097" y="507999"/>
            <a:ext cx="129" cy="79756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Shape 89"/>
          <p:cNvSpPr/>
          <p:nvPr/>
        </p:nvSpPr>
        <p:spPr>
          <a:xfrm>
            <a:off x="9055096" y="4464049"/>
            <a:ext cx="3448504" cy="6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Shape 90"/>
          <p:cNvSpPr/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Shape 91"/>
          <p:cNvSpPr/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7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268200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HTML- FORM</a:t>
            </a:r>
          </a:p>
        </p:txBody>
      </p:sp>
      <p:sp>
        <p:nvSpPr>
          <p:cNvPr id="128" name="Shape 12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Athoug Alsoughayer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176" y="1987550"/>
            <a:ext cx="6184902" cy="5778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6971" y="1974850"/>
            <a:ext cx="6311902" cy="560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Button Element</a:t>
            </a:r>
          </a:p>
        </p:txBody>
      </p:sp>
      <p:sp>
        <p:nvSpPr>
          <p:cNvPr id="161" name="Shape 161"/>
          <p:cNvSpPr/>
          <p:nvPr/>
        </p:nvSpPr>
        <p:spPr>
          <a:xfrm>
            <a:off x="817304" y="2378582"/>
            <a:ext cx="10466389" cy="703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A form is not complete without a submit button. Once a user has finished filling out a form, they should be able to click a button that sends their data to the web server.</a:t>
            </a:r>
          </a:p>
        </p:txBody>
      </p:sp>
      <p:pic>
        <p:nvPicPr>
          <p:cNvPr id="162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6048" y="3486020"/>
            <a:ext cx="10248901" cy="148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5065" y="5258246"/>
            <a:ext cx="9131301" cy="4114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6900" y="1282700"/>
            <a:ext cx="6731000" cy="718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798602" y="1324483"/>
            <a:ext cx="11407596" cy="703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Accepting input from the user means creating a web form, which is typically composed of form controls like text fields, radio buttons, checkboxes, select menus, and more.</a:t>
            </a:r>
          </a:p>
        </p:txBody>
      </p:sp>
      <p:pic>
        <p:nvPicPr>
          <p:cNvPr id="13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6150" y="2600374"/>
            <a:ext cx="6032500" cy="717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Form Element</a:t>
            </a:r>
          </a:p>
        </p:txBody>
      </p:sp>
      <p:sp>
        <p:nvSpPr>
          <p:cNvPr id="134" name="Shape 134"/>
          <p:cNvSpPr/>
          <p:nvPr/>
        </p:nvSpPr>
        <p:spPr>
          <a:xfrm>
            <a:off x="817304" y="2378582"/>
            <a:ext cx="10466389" cy="703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The first element we’ll learn about is the form element. This special element wraps all the other elements that go inside of our form.</a:t>
            </a:r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250" y="3733800"/>
            <a:ext cx="10528300" cy="182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0350" y="6011960"/>
            <a:ext cx="7404100" cy="2070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95060"/>
            <a:ext cx="13004800" cy="6963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23762"/>
            <a:ext cx="13004800" cy="6906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Input Element</a:t>
            </a:r>
          </a:p>
        </p:txBody>
      </p:sp>
      <p:sp>
        <p:nvSpPr>
          <p:cNvPr id="143" name="Shape 143"/>
          <p:cNvSpPr/>
          <p:nvPr/>
        </p:nvSpPr>
        <p:spPr>
          <a:xfrm>
            <a:off x="817304" y="2378582"/>
            <a:ext cx="10466389" cy="703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The input element is the most commonly used form element. We can use the input element to make text fields, and much more.</a:t>
            </a:r>
          </a:p>
        </p:txBody>
      </p:sp>
      <p:pic>
        <p:nvPicPr>
          <p:cNvPr id="14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4300" y="3733800"/>
            <a:ext cx="10236200" cy="160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4650" y="5985383"/>
            <a:ext cx="7175500" cy="2298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1500" y="3505200"/>
            <a:ext cx="6781800" cy="274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650" y="835025"/>
            <a:ext cx="9207500" cy="295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13100" y="4617144"/>
            <a:ext cx="6578600" cy="4673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Textarea Element</a:t>
            </a:r>
          </a:p>
        </p:txBody>
      </p:sp>
      <p:sp>
        <p:nvSpPr>
          <p:cNvPr id="153" name="Shape 153"/>
          <p:cNvSpPr/>
          <p:nvPr/>
        </p:nvSpPr>
        <p:spPr>
          <a:xfrm>
            <a:off x="817304" y="2226182"/>
            <a:ext cx="10466389" cy="1008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Sometimes a single line of text isn’t enough and a simple input element won’t work. For example, maybe you have a contact form and you need a place for people to type a message. In those cases, it’s best to use a textarea.</a:t>
            </a:r>
          </a:p>
        </p:txBody>
      </p:sp>
      <p:pic>
        <p:nvPicPr>
          <p:cNvPr id="154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848" y="3733800"/>
            <a:ext cx="10401301" cy="132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9000" y="5674269"/>
            <a:ext cx="8686800" cy="3365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