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2" d="100"/>
          <a:sy n="32" d="100"/>
        </p:scale>
        <p:origin x="6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2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5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9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E2FE-D566-4306-92F0-516D15F33C92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D508-1A3B-45F0-A60E-C7A0398C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D-DOM/introdu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owslider.com/" TargetMode="External"/><Relationship Id="rId2" Type="http://schemas.openxmlformats.org/officeDocument/2006/relationships/hyperlink" Target="http://imageslidermak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queryscript.net/gallery/Responsive-Touch-Friendly-jQuery-Gallery-Lightbox-Plugin-lightGaller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ebsitesetup.org/cms-comparison-wordpress-vs-joomla-drup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lightbox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jQuery</a:t>
            </a:r>
            <a:r>
              <a:rPr lang="en-US" dirty="0"/>
              <a:t> is a fast, small, and feature-rich JavaScript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There </a:t>
            </a:r>
            <a:r>
              <a:rPr lang="en-US" dirty="0"/>
              <a:t>are lots of other JavaScript frameworks out there, but </a:t>
            </a:r>
            <a:r>
              <a:rPr lang="en-US" dirty="0" err="1"/>
              <a:t>jQuery</a:t>
            </a:r>
            <a:r>
              <a:rPr lang="en-US" dirty="0"/>
              <a:t> seems to be the most popular, and also the most extendable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helps when working with the DOM (Document </a:t>
            </a:r>
            <a:r>
              <a:rPr lang="en-US" dirty="0"/>
              <a:t>O</a:t>
            </a:r>
            <a:r>
              <a:rPr lang="en-US" dirty="0" smtClean="0"/>
              <a:t>bject model). </a:t>
            </a:r>
            <a:r>
              <a:rPr lang="en-US" sz="1800" dirty="0"/>
              <a:t>It is when the browser renders HTML see source: </a:t>
            </a:r>
            <a:r>
              <a:rPr lang="en-US" sz="1800" dirty="0">
                <a:hlinkClick r:id="rId2"/>
              </a:rPr>
              <a:t>http://www.w3.org/TR/WD-DOM/introduction.html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54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nl-NL" dirty="0" err="1" smtClean="0"/>
              <a:t>dding</a:t>
            </a:r>
            <a:r>
              <a:rPr lang="nl-NL" dirty="0" smtClean="0"/>
              <a:t> </a:t>
            </a:r>
            <a:r>
              <a:rPr lang="es-ES_tradnl" dirty="0" err="1" smtClean="0"/>
              <a:t>dynamism</a:t>
            </a:r>
            <a:r>
              <a:rPr lang="es-ES_trad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page. </a:t>
            </a:r>
            <a:r>
              <a:rPr lang="en-US" dirty="0" smtClean="0">
                <a:hlinkClick r:id="rId2"/>
              </a:rPr>
              <a:t>M</a:t>
            </a:r>
            <a:r>
              <a:rPr lang="nl-NL" dirty="0" err="1" smtClean="0"/>
              <a:t>ost</a:t>
            </a:r>
            <a:r>
              <a:rPr lang="nl-NL" dirty="0" smtClean="0"/>
              <a:t> </a:t>
            </a:r>
            <a:r>
              <a:rPr lang="nl-NL" dirty="0" err="1" smtClean="0"/>
              <a:t>sliders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jQuery</a:t>
            </a:r>
            <a:r>
              <a:rPr lang="nl-NL" dirty="0" smtClean="0"/>
              <a:t>. </a:t>
            </a:r>
            <a:r>
              <a:rPr lang="en-US" dirty="0" smtClean="0">
                <a:hlinkClick r:id="rId2"/>
              </a:rPr>
              <a:t>E</a:t>
            </a:r>
            <a:r>
              <a:rPr lang="nl-NL" dirty="0" smtClean="0"/>
              <a:t>.g </a:t>
            </a:r>
            <a:endParaRPr lang="nl-NL" dirty="0" smtClean="0">
              <a:hlinkClick r:id="rId2"/>
            </a:endParaRPr>
          </a:p>
          <a:p>
            <a:r>
              <a:rPr lang="nl-NL" dirty="0" smtClean="0">
                <a:hlinkClick r:id="rId2"/>
              </a:rPr>
              <a:t>http://imageslidermaker.com/</a:t>
            </a:r>
            <a:r>
              <a:rPr lang="nl-NL" dirty="0" smtClean="0"/>
              <a:t> </a:t>
            </a:r>
          </a:p>
          <a:p>
            <a:r>
              <a:rPr lang="pl-PL" dirty="0" smtClean="0">
                <a:hlinkClick r:id="rId3"/>
              </a:rPr>
              <a:t>http://wowslider.com/</a:t>
            </a:r>
            <a:endParaRPr lang="pl-PL" dirty="0" smtClean="0"/>
          </a:p>
          <a:p>
            <a:endParaRPr lang="nl-NL" dirty="0" smtClean="0"/>
          </a:p>
          <a:p>
            <a:r>
              <a:rPr lang="en-US" dirty="0" smtClean="0"/>
              <a:t>There are also pure CSS sliders </a:t>
            </a:r>
          </a:p>
          <a:p>
            <a:r>
              <a:rPr lang="hu-HU" dirty="0" smtClean="0"/>
              <a:t>http://cssslider.com/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9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LightBox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www.jqueryscript.net/gallery/Responsive-Touch-Friendly-jQuery-Gallery-Lightbox-Plugin-lightGallery.html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8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content management system, or CMS, is a web application designed to make it easy for non-technical users to add, edit and manage a website. </a:t>
            </a:r>
          </a:p>
          <a:p>
            <a:r>
              <a:rPr lang="en-US" dirty="0" err="1" smtClean="0"/>
              <a:t>WordPress</a:t>
            </a:r>
            <a:r>
              <a:rPr lang="en-US" dirty="0" smtClean="0"/>
              <a:t>, </a:t>
            </a:r>
            <a:r>
              <a:rPr lang="en-US" dirty="0" err="1" smtClean="0"/>
              <a:t>Joomla</a:t>
            </a:r>
            <a:r>
              <a:rPr lang="en-US" dirty="0" smtClean="0"/>
              <a:t> and Drupal are the most 3 common CMS. All are open source (free).</a:t>
            </a:r>
          </a:p>
          <a:p>
            <a:r>
              <a:rPr lang="nl-NL" dirty="0" smtClean="0">
                <a:hlinkClick r:id="rId2"/>
              </a:rPr>
              <a:t>http://websitesetup.org/cms-comparison-wordpress-vs-joomla-drupal/</a:t>
            </a:r>
            <a:r>
              <a:rPr lang="nl-NL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highlights the current navigation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a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/>
              <a:t>traditionalAbout.html" </a:t>
            </a:r>
            <a:r>
              <a:rPr lang="en-US" dirty="0">
                <a:solidFill>
                  <a:srgbClr val="FF0000"/>
                </a:solidFill>
              </a:rPr>
              <a:t>class="current</a:t>
            </a:r>
            <a:r>
              <a:rPr lang="en-US" dirty="0"/>
              <a:t>"&gt; About &lt;/a</a:t>
            </a:r>
            <a:r>
              <a:rPr lang="en-US" dirty="0" smtClean="0"/>
              <a:t>&gt;</a:t>
            </a:r>
          </a:p>
          <a:p>
            <a:r>
              <a:rPr lang="en-US" dirty="0"/>
              <a:t>.current {background-color:#</a:t>
            </a:r>
            <a:r>
              <a:rPr lang="en-US" dirty="0" smtClean="0"/>
              <a:t>cf8b4a;color:white}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184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JavaScript6</vt:lpstr>
      <vt:lpstr>jQuery</vt:lpstr>
      <vt:lpstr>Imageslider</vt:lpstr>
      <vt:lpstr>LightBox</vt:lpstr>
      <vt:lpstr>Content Management Systems</vt:lpstr>
      <vt:lpstr>Current class</vt:lpstr>
    </vt:vector>
  </TitlesOfParts>
  <Company>Prince Sultan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JavaScript5</dc:title>
  <dc:creator>Ms. Amal s. Al-Eidi</dc:creator>
  <cp:lastModifiedBy>Ms. Amal s. Al-Eidi</cp:lastModifiedBy>
  <cp:revision>11</cp:revision>
  <dcterms:created xsi:type="dcterms:W3CDTF">2015-11-16T05:51:09Z</dcterms:created>
  <dcterms:modified xsi:type="dcterms:W3CDTF">2015-12-07T05:06:03Z</dcterms:modified>
</cp:coreProperties>
</file>