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44" d="100"/>
          <a:sy n="44" d="100"/>
        </p:scale>
        <p:origin x="233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3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F2B8-794B-4ABB-9152-636C1073856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C93B-2BF9-4E62-81EA-EE434ECF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Notepad ++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Ms. Amal </a:t>
            </a:r>
            <a:r>
              <a:rPr lang="en-US" dirty="0" err="1" smtClean="0"/>
              <a:t>AlEidi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Choosing Default Language</a:t>
            </a:r>
            <a:endParaRPr lang="en-US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9883"/>
          <a:stretch/>
        </p:blipFill>
        <p:spPr>
          <a:xfrm>
            <a:off x="381000" y="2117328"/>
            <a:ext cx="5366657" cy="3767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Each time you add a new file it will treat your file as an HTML File (coloring and highlighting is added). </a:t>
            </a:r>
          </a:p>
          <a:p>
            <a:r>
              <a:rPr lang="en-US" dirty="0" smtClean="0"/>
              <a:t>Setting </a:t>
            </a:r>
            <a:r>
              <a:rPr lang="en-US" dirty="0" smtClean="0">
                <a:sym typeface="Wingdings" panose="05000000000000000000" pitchFamily="2" charset="2"/>
              </a:rPr>
              <a:t> preferences  new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 for the line 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CTRL + G brings up a search box to write the line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0" t="4257" r="39287" b="43280"/>
          <a:stretch/>
        </p:blipFill>
        <p:spPr>
          <a:xfrm>
            <a:off x="2235200" y="2791549"/>
            <a:ext cx="6570134" cy="33854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5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Launch within your browser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1" r="41097" b="32215"/>
          <a:stretch/>
        </p:blipFill>
        <p:spPr>
          <a:xfrm>
            <a:off x="2528712" y="2004722"/>
            <a:ext cx="5723465" cy="385421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76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Vertical / Horizontal tab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36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when working on 2 pieces of coding </a:t>
            </a:r>
            <a:r>
              <a:rPr lang="en-US" dirty="0" err="1" smtClean="0">
                <a:effectLst/>
              </a:rPr>
              <a:t>E.g</a:t>
            </a:r>
            <a:r>
              <a:rPr lang="en-US" dirty="0" smtClean="0">
                <a:effectLst/>
              </a:rPr>
              <a:t> HTML file along with its CSS counter-part. Right click on the tab and choose “Move to other view”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96" t="9529" r="25835" b="16620"/>
          <a:stretch/>
        </p:blipFill>
        <p:spPr>
          <a:xfrm>
            <a:off x="6422572" y="1687513"/>
            <a:ext cx="5464628" cy="4441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744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Auto-completion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96" t="28236" r="23090" b="28453"/>
          <a:stretch/>
        </p:blipFill>
        <p:spPr>
          <a:xfrm>
            <a:off x="936171" y="2656113"/>
            <a:ext cx="7598229" cy="3439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41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you type tags you will get a dropdown list with different HTML tags you can use.</a:t>
            </a:r>
          </a:p>
          <a:p>
            <a:r>
              <a:rPr lang="en-US" sz="2400" dirty="0" smtClean="0"/>
              <a:t>Setting </a:t>
            </a:r>
            <a:r>
              <a:rPr lang="en-US" sz="2400" dirty="0" smtClean="0">
                <a:sym typeface="Wingdings" panose="05000000000000000000" pitchFamily="2" charset="2"/>
              </a:rPr>
              <a:t> preferences  auto-completion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05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TextFX</a:t>
            </a:r>
            <a:r>
              <a:rPr lang="en-US" b="1" dirty="0" smtClean="0"/>
              <a:t>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Helps to keep our tags properly closed.</a:t>
            </a:r>
          </a:p>
          <a:p>
            <a:r>
              <a:rPr lang="en-US" dirty="0" smtClean="0"/>
              <a:t>Plugins </a:t>
            </a:r>
            <a:r>
              <a:rPr lang="en-US" dirty="0" smtClean="0">
                <a:sym typeface="Wingdings" panose="05000000000000000000" pitchFamily="2" charset="2"/>
              </a:rPr>
              <a:t> plugin Manager  show plug in manager   </a:t>
            </a:r>
            <a:r>
              <a:rPr lang="en-US" dirty="0" err="1" smtClean="0">
                <a:sym typeface="Wingdings" panose="05000000000000000000" pitchFamily="2" charset="2"/>
              </a:rPr>
              <a:t>TextFX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This will give you a new </a:t>
            </a:r>
            <a:r>
              <a:rPr lang="en-US" dirty="0" err="1" smtClean="0">
                <a:sym typeface="Wingdings" panose="05000000000000000000" pitchFamily="2" charset="2"/>
              </a:rPr>
              <a:t>TextFX</a:t>
            </a:r>
            <a:r>
              <a:rPr lang="en-US" dirty="0" smtClean="0">
                <a:sym typeface="Wingdings" panose="05000000000000000000" pitchFamily="2" charset="2"/>
              </a:rPr>
              <a:t> menu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9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Explore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56" y="1825625"/>
            <a:ext cx="5453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Gives you a tree view of your website</a:t>
            </a:r>
          </a:p>
          <a:p>
            <a:r>
              <a:rPr lang="en-US" dirty="0" smtClean="0"/>
              <a:t>Plugins </a:t>
            </a:r>
            <a:r>
              <a:rPr lang="en-US" dirty="0" smtClean="0">
                <a:sym typeface="Wingdings" panose="05000000000000000000" pitchFamily="2" charset="2"/>
              </a:rPr>
              <a:t> plugin Manager  show plug in manager  explore.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After the installation activate the plugin by going to: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Plugin  Explore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57" t="25419" r="51786" b="38772"/>
          <a:stretch/>
        </p:blipFill>
        <p:spPr>
          <a:xfrm>
            <a:off x="522746" y="1825625"/>
            <a:ext cx="4854797" cy="3331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298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157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Notepad ++ tips &amp; tricks</vt:lpstr>
      <vt:lpstr>Choosing Default Language</vt:lpstr>
      <vt:lpstr>Search for the line number</vt:lpstr>
      <vt:lpstr>Launch within your browser</vt:lpstr>
      <vt:lpstr>Vertical / Horizontal tab view</vt:lpstr>
      <vt:lpstr>Auto-completion</vt:lpstr>
      <vt:lpstr>TextFX plugin</vt:lpstr>
      <vt:lpstr>The Explore plugin</vt:lpstr>
    </vt:vector>
  </TitlesOfParts>
  <Company>Prince Sultan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Notepad ++ tips &amp; tricks</dc:title>
  <dc:creator>Ms. Amal s. Al-Eidi</dc:creator>
  <cp:lastModifiedBy>Ms. Amal s. Al-Eidi</cp:lastModifiedBy>
  <cp:revision>12</cp:revision>
  <dcterms:created xsi:type="dcterms:W3CDTF">2014-02-11T11:27:17Z</dcterms:created>
  <dcterms:modified xsi:type="dcterms:W3CDTF">2014-02-12T07:03:14Z</dcterms:modified>
</cp:coreProperties>
</file>