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6" r:id="rId4"/>
    <p:sldId id="257" r:id="rId5"/>
    <p:sldId id="272" r:id="rId6"/>
    <p:sldId id="260" r:id="rId7"/>
    <p:sldId id="263" r:id="rId8"/>
    <p:sldId id="273" r:id="rId9"/>
    <p:sldId id="264" r:id="rId10"/>
    <p:sldId id="265" r:id="rId11"/>
    <p:sldId id="266" r:id="rId12"/>
    <p:sldId id="267" r:id="rId13"/>
    <p:sldId id="270" r:id="rId14"/>
    <p:sldId id="261" r:id="rId15"/>
    <p:sldId id="262" r:id="rId16"/>
    <p:sldId id="259" r:id="rId17"/>
    <p:sldId id="274" r:id="rId18"/>
    <p:sldId id="258"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47" d="100"/>
          <a:sy n="47" d="100"/>
        </p:scale>
        <p:origin x="42"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130B02-4C16-412F-B03D-8ABEF882521A}"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335120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30B02-4C16-412F-B03D-8ABEF882521A}"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141060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30B02-4C16-412F-B03D-8ABEF882521A}"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380953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30B02-4C16-412F-B03D-8ABEF882521A}"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57086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30B02-4C16-412F-B03D-8ABEF882521A}"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5148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130B02-4C16-412F-B03D-8ABEF882521A}"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237920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130B02-4C16-412F-B03D-8ABEF882521A}"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37388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130B02-4C16-412F-B03D-8ABEF882521A}"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142241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30B02-4C16-412F-B03D-8ABEF882521A}"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1232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30B02-4C16-412F-B03D-8ABEF882521A}"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220251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30B02-4C16-412F-B03D-8ABEF882521A}"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9541E-28C3-4E0C-8C3E-561896EBBA71}" type="slidenum">
              <a:rPr lang="en-US" smtClean="0"/>
              <a:t>‹#›</a:t>
            </a:fld>
            <a:endParaRPr lang="en-US"/>
          </a:p>
        </p:txBody>
      </p:sp>
    </p:spTree>
    <p:extLst>
      <p:ext uri="{BB962C8B-B14F-4D97-AF65-F5344CB8AC3E}">
        <p14:creationId xmlns:p14="http://schemas.microsoft.com/office/powerpoint/2010/main" val="266726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30B02-4C16-412F-B03D-8ABEF882521A}"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9541E-28C3-4E0C-8C3E-561896EBBA71}" type="slidenum">
              <a:rPr lang="en-US" smtClean="0"/>
              <a:t>‹#›</a:t>
            </a:fld>
            <a:endParaRPr lang="en-US"/>
          </a:p>
        </p:txBody>
      </p:sp>
    </p:spTree>
    <p:extLst>
      <p:ext uri="{BB962C8B-B14F-4D97-AF65-F5344CB8AC3E}">
        <p14:creationId xmlns:p14="http://schemas.microsoft.com/office/powerpoint/2010/main" val="173545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ftp://10.0.6.41/" TargetMode="External"/><Relationship Id="rId1" Type="http://schemas.openxmlformats.org/officeDocument/2006/relationships/slideLayout" Target="../slideLayouts/slideLayout2.xml"/><Relationship Id="rId4" Type="http://schemas.openxmlformats.org/officeDocument/2006/relationships/image" Target="cid:image001.jpg@01D0801E.5B1A03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cid:image002.jpg@01D0801E.5B1A0330"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cid:image003.jpg@01D0801E.5B1A0330"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10.0.6.41/IS211/filenam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ilezilla-project.org/" TargetMode="External"/><Relationship Id="rId1" Type="http://schemas.openxmlformats.org/officeDocument/2006/relationships/slideLayout" Target="../slideLayouts/slideLayout2.xml"/><Relationship Id="rId4" Type="http://schemas.openxmlformats.org/officeDocument/2006/relationships/hyperlink" Target="http://winningwp.com/best-free-and-premium-ftp-clients-for-macs-and-window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yberduck.io/" TargetMode="External"/><Relationship Id="rId1" Type="http://schemas.openxmlformats.org/officeDocument/2006/relationships/slideLayout" Target="../slideLayouts/slideLayout2.xml"/><Relationship Id="rId4" Type="http://schemas.openxmlformats.org/officeDocument/2006/relationships/hyperlink" Target="http://winningwp.com/best-free-and-premium-ftp-clients-for-macs-and-window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op10bestwebsitehosting.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Publishing your website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222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steps:</a:t>
            </a:r>
            <a:endParaRPr lang="en-US" dirty="0"/>
          </a:p>
        </p:txBody>
      </p:sp>
      <p:sp>
        <p:nvSpPr>
          <p:cNvPr id="5" name="Rectangle 4"/>
          <p:cNvSpPr>
            <a:spLocks noChangeArrowheads="1"/>
          </p:cNvSpPr>
          <p:nvPr/>
        </p:nvSpPr>
        <p:spPr bwMode="auto">
          <a:xfrm>
            <a:off x="402773" y="1422365"/>
            <a:ext cx="6760028"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3200" b="1" i="0" u="none" strike="noStrike" cap="none" normalizeH="0" baseline="0" dirty="0" smtClean="0">
                <a:ln>
                  <a:noFill/>
                </a:ln>
                <a:effectLst/>
                <a:latin typeface="Arial" panose="020B0604020202020204" pitchFamily="34" charset="0"/>
                <a:ea typeface="Calibri" panose="020F0502020204030204" pitchFamily="34" charset="0"/>
                <a:cs typeface="Times New Roman" panose="02020603050405020304" pitchFamily="18" charset="0"/>
              </a:rPr>
              <a:t>From start menu type </a:t>
            </a:r>
            <a:r>
              <a:rPr kumimoji="0" lang="en-US" sz="3200" b="1" i="0" u="none" strike="noStrike" cap="none" normalizeH="0" baseline="0" dirty="0" smtClean="0">
                <a:ln>
                  <a:noFill/>
                </a:ln>
                <a:effectLst/>
                <a:latin typeface="Arial" panose="020B0604020202020204" pitchFamily="34" charset="0"/>
                <a:ea typeface="Calibri" panose="020F0502020204030204" pitchFamily="34" charset="0"/>
                <a:cs typeface="Times New Roman" panose="02020603050405020304" pitchFamily="18" charset="0"/>
                <a:hlinkClick r:id="rId2"/>
              </a:rPr>
              <a:t>ftp://10.0.6.41</a:t>
            </a:r>
            <a:endParaRPr kumimoji="0" lang="en-US" sz="16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7" name="Picture 4" descr="cid:image001.jpg@01D0801E.5B1A0330"/>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326086" y="1543072"/>
            <a:ext cx="3755571" cy="502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9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568960" y="607877"/>
            <a:ext cx="822052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3200" b="1" i="0" u="none" strike="noStrike" cap="none" normalizeH="0" baseline="0" dirty="0" smtClean="0">
                <a:ln>
                  <a:noFill/>
                </a:ln>
                <a:effectLst/>
                <a:latin typeface="Arial" panose="020B0604020202020204" pitchFamily="34" charset="0"/>
                <a:ea typeface="Calibri" panose="020F0502020204030204" pitchFamily="34" charset="0"/>
                <a:cs typeface="Times New Roman" panose="02020603050405020304" pitchFamily="18" charset="0"/>
              </a:rPr>
              <a:t>2- Enter student username and password</a:t>
            </a:r>
            <a:endParaRPr kumimoji="0" lang="en-US" sz="16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2" name="Picture 3" descr="cid:image002.jpg@01D0801E.5B1A033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77440" y="1818640"/>
            <a:ext cx="6319520" cy="45263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235200" y="51079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9014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7361" y="407486"/>
            <a:ext cx="1111504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3600" b="1" i="0" u="none" strike="noStrike" cap="none" normalizeH="0" baseline="0" dirty="0" smtClean="0">
                <a:ln>
                  <a:noFill/>
                </a:ln>
                <a:effectLst/>
                <a:latin typeface="Arial" panose="020B0604020202020204" pitchFamily="34" charset="0"/>
                <a:ea typeface="Calibri" panose="020F0502020204030204" pitchFamily="34" charset="0"/>
                <a:cs typeface="Times New Roman" panose="02020603050405020304" pitchFamily="18" charset="0"/>
              </a:rPr>
              <a:t>3- Server will open and you can add your files using drag and drop or copy &amp; paste</a:t>
            </a:r>
            <a:endParaRPr kumimoji="0" lang="en-US"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2" descr="cid:image003.jpg@01D0801E.5B1A033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00210" y="2032000"/>
            <a:ext cx="5979376" cy="430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6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display your website in a browser</a:t>
            </a:r>
            <a:endParaRPr lang="en-US" dirty="0"/>
          </a:p>
        </p:txBody>
      </p:sp>
      <p:sp>
        <p:nvSpPr>
          <p:cNvPr id="3" name="Content Placeholder 2"/>
          <p:cNvSpPr>
            <a:spLocks noGrp="1"/>
          </p:cNvSpPr>
          <p:nvPr>
            <p:ph idx="1"/>
          </p:nvPr>
        </p:nvSpPr>
        <p:spPr/>
        <p:txBody>
          <a:bodyPr/>
          <a:lstStyle/>
          <a:p>
            <a:pPr marL="0" indent="0">
              <a:buNone/>
            </a:pPr>
            <a:r>
              <a:rPr lang="en-US" b="1" dirty="0" smtClean="0"/>
              <a:t>1- From </a:t>
            </a:r>
            <a:r>
              <a:rPr lang="en-US" b="1" dirty="0"/>
              <a:t>web browser type the </a:t>
            </a:r>
            <a:r>
              <a:rPr lang="en-US" b="1" dirty="0" err="1"/>
              <a:t>url</a:t>
            </a:r>
            <a:r>
              <a:rPr lang="en-US" b="1" dirty="0"/>
              <a:t> </a:t>
            </a:r>
            <a:endParaRPr lang="en-US" b="1" dirty="0" smtClean="0"/>
          </a:p>
          <a:p>
            <a:pPr marL="0" indent="0">
              <a:buNone/>
            </a:pPr>
            <a:r>
              <a:rPr lang="en-US" b="1" u="sng" dirty="0" smtClean="0">
                <a:solidFill>
                  <a:schemeClr val="accent1">
                    <a:lumMod val="75000"/>
                  </a:schemeClr>
                </a:solidFill>
                <a:hlinkClick r:id="rId2"/>
              </a:rPr>
              <a:t>http</a:t>
            </a:r>
            <a:r>
              <a:rPr lang="en-US" b="1" u="sng" dirty="0">
                <a:solidFill>
                  <a:schemeClr val="accent1">
                    <a:lumMod val="75000"/>
                  </a:schemeClr>
                </a:solidFill>
                <a:hlinkClick r:id="rId2"/>
              </a:rPr>
              <a:t>://</a:t>
            </a:r>
            <a:r>
              <a:rPr lang="en-US" b="1" u="sng" dirty="0" smtClean="0">
                <a:solidFill>
                  <a:schemeClr val="accent1">
                    <a:lumMod val="75000"/>
                  </a:schemeClr>
                </a:solidFill>
                <a:hlinkClick r:id="rId2"/>
              </a:rPr>
              <a:t>10.0.6.41/IS211/</a:t>
            </a:r>
            <a:r>
              <a:rPr lang="en-US" b="1" u="sng" dirty="0" smtClean="0">
                <a:solidFill>
                  <a:srgbClr val="FF0000"/>
                </a:solidFill>
                <a:hlinkClick r:id="rId2"/>
              </a:rPr>
              <a:t>filename</a:t>
            </a:r>
            <a:endParaRPr lang="en-US" b="1" u="sng" dirty="0" smtClean="0">
              <a:solidFill>
                <a:srgbClr val="FF0000"/>
              </a:solidFill>
            </a:endParaRPr>
          </a:p>
          <a:p>
            <a:pPr marL="0" indent="0">
              <a:buNone/>
            </a:pPr>
            <a:endParaRPr lang="en-US" b="1" u="sng" dirty="0">
              <a:solidFill>
                <a:srgbClr val="FF0000"/>
              </a:solidFill>
            </a:endParaRPr>
          </a:p>
          <a:p>
            <a:pPr marL="0" indent="0">
              <a:buNone/>
            </a:pPr>
            <a:r>
              <a:rPr lang="en-US" b="1" u="sng" dirty="0" smtClean="0"/>
              <a:t>e.g. if my website directory folder is: </a:t>
            </a:r>
            <a:r>
              <a:rPr lang="en-US" b="1" u="sng" dirty="0" err="1" smtClean="0">
                <a:solidFill>
                  <a:srgbClr val="FF0000"/>
                </a:solidFill>
              </a:rPr>
              <a:t>AsmaProject</a:t>
            </a:r>
            <a:r>
              <a:rPr lang="en-US" b="1" u="sng" dirty="0" smtClean="0"/>
              <a:t> and my homepage is </a:t>
            </a:r>
            <a:r>
              <a:rPr lang="en-US" b="1" u="sng" dirty="0" smtClean="0">
                <a:solidFill>
                  <a:srgbClr val="FF0000"/>
                </a:solidFill>
              </a:rPr>
              <a:t>index.html</a:t>
            </a:r>
            <a:r>
              <a:rPr lang="en-US" b="1" u="sng" dirty="0" smtClean="0"/>
              <a:t> I will write:</a:t>
            </a:r>
          </a:p>
          <a:p>
            <a:pPr marL="0" indent="0">
              <a:buNone/>
            </a:pPr>
            <a:endParaRPr lang="en-US" dirty="0" smtClean="0"/>
          </a:p>
          <a:p>
            <a:pPr marL="0" indent="0">
              <a:buNone/>
            </a:pPr>
            <a:r>
              <a:rPr lang="en-US" b="1" u="sng" dirty="0" smtClean="0">
                <a:solidFill>
                  <a:schemeClr val="accent1">
                    <a:lumMod val="50000"/>
                  </a:schemeClr>
                </a:solidFill>
              </a:rPr>
              <a:t>http://10.0.6.41/IS211/AsmaProject/index.html</a:t>
            </a:r>
            <a:endParaRPr lang="en-US" dirty="0">
              <a:solidFill>
                <a:schemeClr val="accent1">
                  <a:lumMod val="50000"/>
                </a:schemeClr>
              </a:solidFill>
            </a:endParaRPr>
          </a:p>
        </p:txBody>
      </p:sp>
    </p:spTree>
    <p:extLst>
      <p:ext uri="{BB962C8B-B14F-4D97-AF65-F5344CB8AC3E}">
        <p14:creationId xmlns:p14="http://schemas.microsoft.com/office/powerpoint/2010/main" val="94039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FTP clients 2014</a:t>
            </a:r>
            <a:endParaRPr lang="en-US" dirty="0"/>
          </a:p>
        </p:txBody>
      </p:sp>
      <p:sp>
        <p:nvSpPr>
          <p:cNvPr id="3" name="Content Placeholder 2"/>
          <p:cNvSpPr>
            <a:spLocks noGrp="1"/>
          </p:cNvSpPr>
          <p:nvPr>
            <p:ph idx="1"/>
          </p:nvPr>
        </p:nvSpPr>
        <p:spPr>
          <a:xfrm>
            <a:off x="838200" y="1825625"/>
            <a:ext cx="5061857" cy="4351338"/>
          </a:xfrm>
        </p:spPr>
        <p:txBody>
          <a:bodyPr/>
          <a:lstStyle/>
          <a:p>
            <a:pPr marL="0" indent="0">
              <a:buNone/>
            </a:pPr>
            <a:r>
              <a:rPr lang="en-US" b="1" dirty="0" smtClean="0">
                <a:effectLst/>
              </a:rPr>
              <a:t>1. </a:t>
            </a:r>
            <a:r>
              <a:rPr lang="en-US" b="1" dirty="0" err="1" smtClean="0">
                <a:effectLst/>
              </a:rPr>
              <a:t>FileZilla</a:t>
            </a:r>
            <a:r>
              <a:rPr lang="en-US" b="1" dirty="0" smtClean="0">
                <a:effectLst/>
              </a:rPr>
              <a:t> (for Windows, Macs and Linux)</a:t>
            </a:r>
          </a:p>
          <a:p>
            <a:pPr lvl="1"/>
            <a:r>
              <a:rPr lang="en-US" dirty="0" smtClean="0">
                <a:effectLst/>
              </a:rPr>
              <a:t>One of the most popular open-source FTP clients of all time</a:t>
            </a:r>
          </a:p>
          <a:p>
            <a:pPr lvl="1"/>
            <a:r>
              <a:rPr lang="en-US" dirty="0"/>
              <a:t>C</a:t>
            </a:r>
            <a:r>
              <a:rPr lang="en-US" dirty="0" smtClean="0">
                <a:effectLst/>
              </a:rPr>
              <a:t>ross platforms.</a:t>
            </a:r>
          </a:p>
          <a:p>
            <a:pPr lvl="1"/>
            <a:r>
              <a:rPr lang="en-US" dirty="0"/>
              <a:t>GUI-based FTP tools</a:t>
            </a:r>
            <a:endParaRPr lang="en-US" dirty="0" smtClean="0">
              <a:effectLst/>
            </a:endParaRPr>
          </a:p>
          <a:p>
            <a:pPr lvl="1"/>
            <a:r>
              <a:rPr lang="en-US" dirty="0" smtClean="0"/>
              <a:t>Great for beginners.</a:t>
            </a:r>
          </a:p>
          <a:p>
            <a:pPr lvl="1"/>
            <a:r>
              <a:rPr lang="en-US" dirty="0" smtClean="0">
                <a:effectLst>
                  <a:outerShdw blurRad="38100" dist="38100" dir="2700000" algn="tl">
                    <a:srgbClr val="000000">
                      <a:alpha val="43137"/>
                    </a:srgbClr>
                  </a:outerShdw>
                </a:effectLst>
              </a:rPr>
              <a:t>Open Source</a:t>
            </a:r>
          </a:p>
          <a:p>
            <a:pPr lvl="1"/>
            <a:r>
              <a:rPr lang="en-US" dirty="0" smtClean="0"/>
              <a:t>Download it from: </a:t>
            </a:r>
            <a:r>
              <a:rPr lang="en-US" dirty="0" smtClean="0">
                <a:hlinkClick r:id="rId2"/>
              </a:rPr>
              <a:t>https://filezilla-project.org</a:t>
            </a:r>
            <a:r>
              <a:rPr lang="en-US" dirty="0" smtClean="0"/>
              <a:t> </a:t>
            </a:r>
          </a:p>
          <a:p>
            <a:pPr lvl="1"/>
            <a:endParaRPr lang="en-US" dirty="0" smtClean="0">
              <a:effectLst>
                <a:outerShdw blurRad="38100" dist="38100" dir="2700000" algn="tl">
                  <a:srgbClr val="000000">
                    <a:alpha val="43137"/>
                  </a:srgbClr>
                </a:outerShdw>
              </a:effectLst>
            </a:endParaRPr>
          </a:p>
          <a:p>
            <a:pPr lvl="1"/>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5" y="1690688"/>
            <a:ext cx="5554033" cy="4918075"/>
          </a:xfrm>
          <a:prstGeom prst="rect">
            <a:avLst/>
          </a:prstGeom>
        </p:spPr>
      </p:pic>
      <p:sp>
        <p:nvSpPr>
          <p:cNvPr id="5" name="Rectangle 4"/>
          <p:cNvSpPr/>
          <p:nvPr/>
        </p:nvSpPr>
        <p:spPr>
          <a:xfrm>
            <a:off x="0" y="6485652"/>
            <a:ext cx="6096000" cy="246221"/>
          </a:xfrm>
          <a:prstGeom prst="rect">
            <a:avLst/>
          </a:prstGeom>
        </p:spPr>
        <p:txBody>
          <a:bodyPr>
            <a:spAutoFit/>
          </a:bodyPr>
          <a:lstStyle/>
          <a:p>
            <a:r>
              <a:rPr lang="en-US" sz="1000" dirty="0" smtClean="0">
                <a:hlinkClick r:id="rId4"/>
              </a:rPr>
              <a:t>http://winningwp.com/best-free-and-premium-ftp-clients-for-macs-and-windows/</a:t>
            </a:r>
            <a:r>
              <a:rPr lang="en-US" sz="1000" dirty="0" smtClean="0"/>
              <a:t> </a:t>
            </a:r>
            <a:endParaRPr lang="en-US" sz="1000" dirty="0"/>
          </a:p>
        </p:txBody>
      </p:sp>
    </p:spTree>
    <p:extLst>
      <p:ext uri="{BB962C8B-B14F-4D97-AF65-F5344CB8AC3E}">
        <p14:creationId xmlns:p14="http://schemas.microsoft.com/office/powerpoint/2010/main" val="184545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FTP clients 2014</a:t>
            </a:r>
            <a:endParaRPr lang="en-US" dirty="0"/>
          </a:p>
        </p:txBody>
      </p:sp>
      <p:sp>
        <p:nvSpPr>
          <p:cNvPr id="3" name="Content Placeholder 2"/>
          <p:cNvSpPr>
            <a:spLocks noGrp="1"/>
          </p:cNvSpPr>
          <p:nvPr>
            <p:ph idx="1"/>
          </p:nvPr>
        </p:nvSpPr>
        <p:spPr>
          <a:xfrm>
            <a:off x="838200" y="1825625"/>
            <a:ext cx="5061857" cy="4351338"/>
          </a:xfrm>
        </p:spPr>
        <p:txBody>
          <a:bodyPr/>
          <a:lstStyle/>
          <a:p>
            <a:pPr marL="0" indent="0">
              <a:buNone/>
            </a:pPr>
            <a:r>
              <a:rPr lang="en-US" b="1" dirty="0"/>
              <a:t>2</a:t>
            </a:r>
            <a:r>
              <a:rPr lang="en-US" b="1" dirty="0" smtClean="0">
                <a:effectLst/>
              </a:rPr>
              <a:t>. </a:t>
            </a:r>
            <a:r>
              <a:rPr lang="en-US" b="1" dirty="0" err="1" smtClean="0">
                <a:effectLst/>
              </a:rPr>
              <a:t>Cyberduck</a:t>
            </a:r>
            <a:r>
              <a:rPr lang="en-US" b="1" dirty="0" smtClean="0">
                <a:effectLst/>
              </a:rPr>
              <a:t> (for Windows and Macs)</a:t>
            </a:r>
          </a:p>
          <a:p>
            <a:pPr lvl="1"/>
            <a:r>
              <a:rPr lang="en-US" dirty="0" smtClean="0">
                <a:effectLst/>
              </a:rPr>
              <a:t>User-friendly</a:t>
            </a:r>
          </a:p>
          <a:p>
            <a:pPr lvl="1"/>
            <a:r>
              <a:rPr lang="en-US" dirty="0"/>
              <a:t>C</a:t>
            </a:r>
            <a:r>
              <a:rPr lang="en-US" dirty="0" smtClean="0">
                <a:effectLst/>
              </a:rPr>
              <a:t>ross platforms.</a:t>
            </a:r>
          </a:p>
          <a:p>
            <a:pPr lvl="1"/>
            <a:r>
              <a:rPr lang="en-US" dirty="0"/>
              <a:t>GUI-based FTP tools</a:t>
            </a:r>
            <a:endParaRPr lang="en-US" dirty="0" smtClean="0">
              <a:effectLst/>
            </a:endParaRPr>
          </a:p>
          <a:p>
            <a:pPr lvl="1"/>
            <a:r>
              <a:rPr lang="en-US" dirty="0" smtClean="0"/>
              <a:t>Allows you to edit files.</a:t>
            </a:r>
            <a:endParaRPr lang="en-US" dirty="0" smtClean="0">
              <a:effectLst/>
            </a:endParaRPr>
          </a:p>
          <a:p>
            <a:pPr lvl="1"/>
            <a:r>
              <a:rPr lang="en-US" dirty="0" smtClean="0">
                <a:effectLst>
                  <a:outerShdw blurRad="38100" dist="38100" dir="2700000" algn="tl">
                    <a:srgbClr val="000000">
                      <a:alpha val="43137"/>
                    </a:srgbClr>
                  </a:outerShdw>
                </a:effectLst>
              </a:rPr>
              <a:t>Open Source</a:t>
            </a:r>
          </a:p>
          <a:p>
            <a:pPr lvl="1"/>
            <a:r>
              <a:rPr lang="en-US" dirty="0" smtClean="0">
                <a:effectLst>
                  <a:outerShdw blurRad="38100" dist="38100" dir="2700000" algn="tl">
                    <a:srgbClr val="000000">
                      <a:alpha val="43137"/>
                    </a:srgbClr>
                  </a:outerShdw>
                </a:effectLst>
              </a:rPr>
              <a:t>Download it from: </a:t>
            </a:r>
          </a:p>
          <a:p>
            <a:pPr marL="457200" lvl="1" indent="0">
              <a:buNone/>
            </a:pPr>
            <a:r>
              <a:rPr lang="en-US" dirty="0" smtClean="0">
                <a:hlinkClick r:id="rId2"/>
              </a:rPr>
              <a:t>https://cyberduck.io</a:t>
            </a:r>
            <a:r>
              <a:rPr lang="en-US" dirty="0" smtClean="0"/>
              <a:t> </a:t>
            </a:r>
          </a:p>
          <a:p>
            <a:pPr lvl="1"/>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a:stretch>
            <a:fillRect/>
          </a:stretch>
        </p:blipFill>
        <p:spPr>
          <a:xfrm>
            <a:off x="6454458" y="1825625"/>
            <a:ext cx="5204220" cy="4651692"/>
          </a:xfrm>
          <a:prstGeom prst="rect">
            <a:avLst/>
          </a:prstGeom>
        </p:spPr>
      </p:pic>
      <p:sp>
        <p:nvSpPr>
          <p:cNvPr id="7" name="Rectangle 6"/>
          <p:cNvSpPr/>
          <p:nvPr/>
        </p:nvSpPr>
        <p:spPr>
          <a:xfrm>
            <a:off x="81258" y="6477317"/>
            <a:ext cx="6096000" cy="246221"/>
          </a:xfrm>
          <a:prstGeom prst="rect">
            <a:avLst/>
          </a:prstGeom>
        </p:spPr>
        <p:txBody>
          <a:bodyPr>
            <a:spAutoFit/>
          </a:bodyPr>
          <a:lstStyle/>
          <a:p>
            <a:r>
              <a:rPr lang="en-US" sz="1000" dirty="0" smtClean="0">
                <a:hlinkClick r:id="rId4"/>
              </a:rPr>
              <a:t>http://winningwp.com/best-free-and-premium-ftp-clients-for-macs-and-windows/</a:t>
            </a:r>
            <a:r>
              <a:rPr lang="en-US" sz="1000" dirty="0" smtClean="0"/>
              <a:t> </a:t>
            </a:r>
            <a:endParaRPr lang="en-US" sz="1000" dirty="0"/>
          </a:p>
        </p:txBody>
      </p:sp>
    </p:spTree>
    <p:extLst>
      <p:ext uri="{BB962C8B-B14F-4D97-AF65-F5344CB8AC3E}">
        <p14:creationId xmlns:p14="http://schemas.microsoft.com/office/powerpoint/2010/main" val="258186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Upload &amp; download</a:t>
            </a:r>
            <a:endParaRPr lang="en-US" dirty="0"/>
          </a:p>
        </p:txBody>
      </p:sp>
      <p:sp>
        <p:nvSpPr>
          <p:cNvPr id="3" name="Content Placeholder 2"/>
          <p:cNvSpPr>
            <a:spLocks noGrp="1"/>
          </p:cNvSpPr>
          <p:nvPr>
            <p:ph idx="1"/>
          </p:nvPr>
        </p:nvSpPr>
        <p:spPr/>
        <p:txBody>
          <a:bodyPr>
            <a:normAutofit/>
          </a:bodyPr>
          <a:lstStyle/>
          <a:p>
            <a:pPr marL="0" indent="0">
              <a:buNone/>
            </a:pPr>
            <a:r>
              <a:rPr lang="en-US" sz="4400" b="1" dirty="0" smtClean="0"/>
              <a:t>Uploading</a:t>
            </a:r>
            <a:r>
              <a:rPr lang="en-US" sz="4400" dirty="0" smtClean="0"/>
              <a:t>: transferring files from a client computer to a server computer.</a:t>
            </a:r>
          </a:p>
          <a:p>
            <a:endParaRPr lang="en-US" sz="4400" dirty="0" smtClean="0"/>
          </a:p>
          <a:p>
            <a:pPr marL="0" indent="0">
              <a:buNone/>
            </a:pPr>
            <a:r>
              <a:rPr lang="en-US" sz="4400" b="1" dirty="0" smtClean="0"/>
              <a:t>Downloading</a:t>
            </a:r>
            <a:r>
              <a:rPr lang="en-US" sz="4400" dirty="0" smtClean="0"/>
              <a:t>: transferring file from a server computer to a client computer.</a:t>
            </a:r>
            <a:endParaRPr lang="en-US" sz="4400" dirty="0"/>
          </a:p>
        </p:txBody>
      </p:sp>
    </p:spTree>
    <p:extLst>
      <p:ext uri="{BB962C8B-B14F-4D97-AF65-F5344CB8AC3E}">
        <p14:creationId xmlns:p14="http://schemas.microsoft.com/office/powerpoint/2010/main" val="138097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FTP Features</a:t>
            </a:r>
            <a:endParaRPr lang="en-US" dirty="0"/>
          </a:p>
        </p:txBody>
      </p:sp>
      <p:sp>
        <p:nvSpPr>
          <p:cNvPr id="3" name="Content Placeholder 2"/>
          <p:cNvSpPr>
            <a:spLocks noGrp="1"/>
          </p:cNvSpPr>
          <p:nvPr>
            <p:ph idx="1"/>
          </p:nvPr>
        </p:nvSpPr>
        <p:spPr/>
        <p:txBody>
          <a:bodyPr>
            <a:normAutofit/>
          </a:bodyPr>
          <a:lstStyle/>
          <a:p>
            <a:r>
              <a:rPr lang="en-US" sz="4400" dirty="0" smtClean="0"/>
              <a:t>Transferring files</a:t>
            </a:r>
          </a:p>
          <a:p>
            <a:r>
              <a:rPr lang="en-US" sz="4400" dirty="0" smtClean="0"/>
              <a:t>Renaming files</a:t>
            </a:r>
          </a:p>
          <a:p>
            <a:r>
              <a:rPr lang="en-US" sz="4400" dirty="0" smtClean="0"/>
              <a:t>Deleting files</a:t>
            </a:r>
          </a:p>
          <a:p>
            <a:r>
              <a:rPr lang="en-US" sz="4400" dirty="0" smtClean="0"/>
              <a:t>Creating directory folders</a:t>
            </a:r>
            <a:endParaRPr lang="en-US" sz="4400" dirty="0"/>
          </a:p>
        </p:txBody>
      </p:sp>
    </p:spTree>
    <p:extLst>
      <p:ext uri="{BB962C8B-B14F-4D97-AF65-F5344CB8AC3E}">
        <p14:creationId xmlns:p14="http://schemas.microsoft.com/office/powerpoint/2010/main" val="192187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6600" dirty="0" smtClean="0"/>
              <a:t>FTP is the </a:t>
            </a:r>
            <a:r>
              <a:rPr lang="en-US" sz="6600" b="1" dirty="0" smtClean="0"/>
              <a:t>simplest &amp; most secure </a:t>
            </a:r>
            <a:r>
              <a:rPr lang="en-US" sz="6600" dirty="0" smtClean="0"/>
              <a:t>way to exchange files over the internet.</a:t>
            </a:r>
          </a:p>
        </p:txBody>
      </p:sp>
    </p:spTree>
    <p:extLst>
      <p:ext uri="{BB962C8B-B14F-4D97-AF65-F5344CB8AC3E}">
        <p14:creationId xmlns:p14="http://schemas.microsoft.com/office/powerpoint/2010/main" val="424587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Content Placeholder 2"/>
          <p:cNvSpPr>
            <a:spLocks noGrp="1"/>
          </p:cNvSpPr>
          <p:nvPr>
            <p:ph idx="1"/>
          </p:nvPr>
        </p:nvSpPr>
        <p:spPr/>
        <p:txBody>
          <a:bodyPr/>
          <a:lstStyle/>
          <a:p>
            <a:pPr marL="0" indent="0">
              <a:buNone/>
            </a:pPr>
            <a:r>
              <a:rPr lang="en-US" dirty="0" smtClean="0"/>
              <a:t>You just published your website to the </a:t>
            </a:r>
            <a:r>
              <a:rPr lang="en-US" smtClean="0"/>
              <a:t>PSU server!</a:t>
            </a:r>
            <a:endParaRPr lang="en-US" dirty="0"/>
          </a:p>
        </p:txBody>
      </p:sp>
    </p:spTree>
    <p:extLst>
      <p:ext uri="{BB962C8B-B14F-4D97-AF65-F5344CB8AC3E}">
        <p14:creationId xmlns:p14="http://schemas.microsoft.com/office/powerpoint/2010/main" val="416873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 What is FTP?</a:t>
            </a:r>
          </a:p>
          <a:p>
            <a:r>
              <a:rPr lang="en-US" dirty="0" smtClean="0"/>
              <a:t>How to publish a website using ftp</a:t>
            </a:r>
          </a:p>
          <a:p>
            <a:r>
              <a:rPr lang="en-US" dirty="0" smtClean="0"/>
              <a:t>FTP command line</a:t>
            </a:r>
          </a:p>
          <a:p>
            <a:r>
              <a:rPr lang="en-US" dirty="0" smtClean="0"/>
              <a:t>FTP client </a:t>
            </a:r>
            <a:r>
              <a:rPr lang="en-US" dirty="0" smtClean="0"/>
              <a:t>software's</a:t>
            </a:r>
            <a:endParaRPr lang="en-US" dirty="0" smtClean="0"/>
          </a:p>
          <a:p>
            <a:r>
              <a:rPr lang="en-US" dirty="0" smtClean="0"/>
              <a:t>FTP </a:t>
            </a:r>
            <a:r>
              <a:rPr lang="en-US" dirty="0" smtClean="0"/>
              <a:t>command line </a:t>
            </a:r>
            <a:r>
              <a:rPr lang="en-US" dirty="0" smtClean="0"/>
              <a:t>Features</a:t>
            </a:r>
          </a:p>
          <a:p>
            <a:endParaRPr lang="en-US" dirty="0" smtClean="0"/>
          </a:p>
          <a:p>
            <a:endParaRPr lang="en-US" dirty="0" smtClean="0"/>
          </a:p>
          <a:p>
            <a:endParaRPr lang="en-US" dirty="0"/>
          </a:p>
        </p:txBody>
      </p:sp>
    </p:spTree>
    <p:extLst>
      <p:ext uri="{BB962C8B-B14F-4D97-AF65-F5344CB8AC3E}">
        <p14:creationId xmlns:p14="http://schemas.microsoft.com/office/powerpoint/2010/main" val="7220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your website with a hosting company</a:t>
            </a:r>
            <a:endParaRPr lang="en-US" dirty="0"/>
          </a:p>
        </p:txBody>
      </p:sp>
      <p:sp>
        <p:nvSpPr>
          <p:cNvPr id="3" name="Content Placeholder 2"/>
          <p:cNvSpPr>
            <a:spLocks noGrp="1"/>
          </p:cNvSpPr>
          <p:nvPr>
            <p:ph idx="1"/>
          </p:nvPr>
        </p:nvSpPr>
        <p:spPr/>
        <p:txBody>
          <a:bodyPr/>
          <a:lstStyle/>
          <a:p>
            <a:pPr>
              <a:buFont typeface="Arial" charset="0"/>
              <a:buChar char="•"/>
              <a:defRPr/>
            </a:pPr>
            <a:r>
              <a:rPr lang="en-US" dirty="0">
                <a:ea typeface="ＭＳ Ｐゴシック" charset="0"/>
              </a:rPr>
              <a:t>Always better to check top hosting for the year</a:t>
            </a:r>
          </a:p>
          <a:p>
            <a:pPr marL="0" indent="0">
              <a:buFont typeface="Arial" charset="0"/>
              <a:buNone/>
              <a:defRPr/>
            </a:pPr>
            <a:r>
              <a:rPr lang="pl-PL" dirty="0">
                <a:ea typeface="ＭＳ Ｐゴシック" charset="0"/>
                <a:hlinkClick r:id="rId2"/>
              </a:rPr>
              <a:t>http://www.top10bestwebsitehosting.com/</a:t>
            </a:r>
            <a:r>
              <a:rPr lang="pl-PL" dirty="0">
                <a:ea typeface="ＭＳ Ｐゴシック" charset="0"/>
              </a:rPr>
              <a:t> </a:t>
            </a:r>
            <a:endParaRPr lang="en-US" dirty="0">
              <a:ea typeface="ＭＳ Ｐゴシック" charset="0"/>
            </a:endParaRPr>
          </a:p>
          <a:p>
            <a:endParaRPr lang="en-US" dirty="0"/>
          </a:p>
        </p:txBody>
      </p:sp>
    </p:spTree>
    <p:extLst>
      <p:ext uri="{BB962C8B-B14F-4D97-AF65-F5344CB8AC3E}">
        <p14:creationId xmlns:p14="http://schemas.microsoft.com/office/powerpoint/2010/main" val="2516978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a:t>
            </a:r>
            <a:endParaRPr lang="en-US" dirty="0"/>
          </a:p>
        </p:txBody>
      </p:sp>
      <p:sp>
        <p:nvSpPr>
          <p:cNvPr id="3" name="Content Placeholder 2"/>
          <p:cNvSpPr>
            <a:spLocks noGrp="1"/>
          </p:cNvSpPr>
          <p:nvPr>
            <p:ph idx="1"/>
          </p:nvPr>
        </p:nvSpPr>
        <p:spPr/>
        <p:txBody>
          <a:bodyPr/>
          <a:lstStyle/>
          <a:p>
            <a:r>
              <a:rPr lang="en-US" dirty="0" smtClean="0"/>
              <a:t>Go the website of the hosting providers you have chosen, register and they will send you via email all details you need of how to access the ftp to transfer your files.</a:t>
            </a:r>
          </a:p>
          <a:p>
            <a:r>
              <a:rPr lang="en-US" dirty="0" smtClean="0"/>
              <a:t>In that email there will be a username and a password to access FTP.</a:t>
            </a:r>
            <a:endParaRPr lang="en-US" dirty="0"/>
          </a:p>
        </p:txBody>
      </p:sp>
    </p:spTree>
    <p:extLst>
      <p:ext uri="{BB962C8B-B14F-4D97-AF65-F5344CB8AC3E}">
        <p14:creationId xmlns:p14="http://schemas.microsoft.com/office/powerpoint/2010/main" val="40472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FTP: File Transfer Protocol</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4000" dirty="0"/>
              <a:t>The </a:t>
            </a:r>
            <a:r>
              <a:rPr lang="en-US" sz="4000" b="1" dirty="0"/>
              <a:t>File Transfer Protocol</a:t>
            </a:r>
            <a:r>
              <a:rPr lang="en-US" sz="4000" dirty="0"/>
              <a:t> (</a:t>
            </a:r>
            <a:r>
              <a:rPr lang="en-US" sz="4000" b="1" dirty="0"/>
              <a:t>FTP</a:t>
            </a:r>
            <a:r>
              <a:rPr lang="en-US" sz="4000" dirty="0"/>
              <a:t>) is a standard network protocol used to transfer computer files from one host to another host over a TCP-based network, such as the Internet.</a:t>
            </a:r>
          </a:p>
        </p:txBody>
      </p:sp>
    </p:spTree>
    <p:extLst>
      <p:ext uri="{BB962C8B-B14F-4D97-AF65-F5344CB8AC3E}">
        <p14:creationId xmlns:p14="http://schemas.microsoft.com/office/powerpoint/2010/main" val="239247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FTP: File Transfer Protocol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indent="-273050">
              <a:buFont typeface="Wingdings 3" panose="05040102010807070707" pitchFamily="18" charset="2"/>
              <a:buChar char=""/>
              <a:defRPr/>
            </a:pPr>
            <a:r>
              <a:rPr lang="en-US" sz="4000" dirty="0">
                <a:cs typeface="Times New Roman" panose="02020603050405020304" pitchFamily="18" charset="0"/>
              </a:rPr>
              <a:t>Web developers commonly use FTP to </a:t>
            </a:r>
            <a:r>
              <a:rPr lang="en-US" sz="4000" dirty="0" smtClean="0">
                <a:cs typeface="Times New Roman" panose="02020603050405020304" pitchFamily="18" charset="0"/>
              </a:rPr>
              <a:t>publish their websites</a:t>
            </a:r>
            <a:endParaRPr lang="en-US" sz="4000" dirty="0">
              <a:cs typeface="Times New Roman" panose="02020603050405020304" pitchFamily="18" charset="0"/>
            </a:endParaRPr>
          </a:p>
          <a:p>
            <a:pPr indent="-273050">
              <a:buFont typeface="Wingdings 3" panose="05040102010807070707" pitchFamily="18" charset="2"/>
              <a:buChar char=""/>
              <a:defRPr/>
            </a:pPr>
            <a:endParaRPr lang="en-US" sz="4000" dirty="0">
              <a:cs typeface="Times New Roman" panose="02020603050405020304" pitchFamily="18" charset="0"/>
            </a:endParaRPr>
          </a:p>
          <a:p>
            <a:pPr indent="-273050">
              <a:buFont typeface="Wingdings 3" panose="05040102010807070707" pitchFamily="18" charset="2"/>
              <a:buChar char=""/>
              <a:defRPr/>
            </a:pPr>
            <a:r>
              <a:rPr lang="en-US" sz="4000" dirty="0">
                <a:cs typeface="Times New Roman" panose="02020603050405020304" pitchFamily="18" charset="0"/>
              </a:rPr>
              <a:t>The </a:t>
            </a:r>
            <a:r>
              <a:rPr lang="en-US" sz="4000" i="1" dirty="0">
                <a:solidFill>
                  <a:srgbClr val="FF0000"/>
                </a:solidFill>
                <a:cs typeface="Times New Roman" panose="02020603050405020304" pitchFamily="18" charset="0"/>
              </a:rPr>
              <a:t>hosting</a:t>
            </a:r>
            <a:r>
              <a:rPr lang="en-US" sz="4000" dirty="0">
                <a:cs typeface="Times New Roman" panose="02020603050405020304" pitchFamily="18" charset="0"/>
              </a:rPr>
              <a:t> company will provide you the FTP access details.</a:t>
            </a:r>
            <a:r>
              <a:rPr lang="en-US" dirty="0">
                <a:cs typeface="Times New Roman" panose="02020603050405020304" pitchFamily="18" charset="0"/>
              </a:rPr>
              <a:t/>
            </a:r>
            <a:br>
              <a:rPr lang="en-US" dirty="0">
                <a:cs typeface="Times New Roman" panose="02020603050405020304" pitchFamily="18" charset="0"/>
              </a:rPr>
            </a:b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371407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2167" t="28668" r="65337" b="22483"/>
          <a:stretch/>
        </p:blipFill>
        <p:spPr>
          <a:xfrm>
            <a:off x="3675597" y="1545773"/>
            <a:ext cx="4233865" cy="5171500"/>
          </a:xfrm>
          <a:prstGeom prst="rect">
            <a:avLst/>
          </a:prstGeom>
        </p:spPr>
      </p:pic>
      <p:sp>
        <p:nvSpPr>
          <p:cNvPr id="6" name="Rectangle 5"/>
          <p:cNvSpPr/>
          <p:nvPr/>
        </p:nvSpPr>
        <p:spPr>
          <a:xfrm>
            <a:off x="1787917" y="435819"/>
            <a:ext cx="8009226" cy="707886"/>
          </a:xfrm>
          <a:prstGeom prst="rect">
            <a:avLst/>
          </a:prstGeom>
        </p:spPr>
        <p:txBody>
          <a:bodyPr wrap="square">
            <a:spAutoFit/>
          </a:bodyPr>
          <a:lstStyle/>
          <a:p>
            <a:pPr algn="ctr"/>
            <a:r>
              <a:rPr lang="en-US" sz="4000" b="1" dirty="0" smtClean="0">
                <a:effectLst>
                  <a:outerShdw blurRad="38100" dist="38100" dir="2700000" algn="tl">
                    <a:srgbClr val="000000">
                      <a:alpha val="43137"/>
                    </a:srgbClr>
                  </a:outerShdw>
                </a:effectLst>
              </a:rPr>
              <a:t>FTP: File Transfer Protocol</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083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How</a:t>
            </a:r>
            <a:r>
              <a:rPr lang="en-US" dirty="0" smtClean="0"/>
              <a:t> </a:t>
            </a:r>
            <a:r>
              <a:rPr lang="en-US" b="1" dirty="0" smtClean="0"/>
              <a:t>to?  </a:t>
            </a:r>
            <a:endParaRPr lang="en-US" b="1" dirty="0"/>
          </a:p>
        </p:txBody>
      </p:sp>
      <p:sp>
        <p:nvSpPr>
          <p:cNvPr id="3" name="Content Placeholder 2"/>
          <p:cNvSpPr>
            <a:spLocks noGrp="1"/>
          </p:cNvSpPr>
          <p:nvPr>
            <p:ph idx="1"/>
          </p:nvPr>
        </p:nvSpPr>
        <p:spPr/>
        <p:txBody>
          <a:bodyPr>
            <a:normAutofit fontScale="92500" lnSpcReduction="10000"/>
          </a:bodyPr>
          <a:lstStyle/>
          <a:p>
            <a:r>
              <a:rPr lang="en-US" sz="4000" dirty="0" smtClean="0"/>
              <a:t>Using </a:t>
            </a:r>
            <a:r>
              <a:rPr lang="en-US" sz="4000" b="1" dirty="0" smtClean="0">
                <a:effectLst>
                  <a:outerShdw blurRad="38100" dist="38100" dir="2700000" algn="tl">
                    <a:srgbClr val="000000">
                      <a:alpha val="43137"/>
                    </a:srgbClr>
                  </a:outerShdw>
                </a:effectLst>
              </a:rPr>
              <a:t>FTP client</a:t>
            </a:r>
            <a:r>
              <a:rPr lang="en-US" sz="4000" dirty="0" smtClean="0"/>
              <a:t> </a:t>
            </a:r>
          </a:p>
          <a:p>
            <a:pPr marL="0" indent="0">
              <a:buNone/>
            </a:pPr>
            <a:r>
              <a:rPr lang="en-US" sz="4000" dirty="0" smtClean="0"/>
              <a:t>FTP client is a software that allows you to move your files to a server in order to publish your website.</a:t>
            </a:r>
          </a:p>
          <a:p>
            <a:pPr marL="0" indent="0">
              <a:buNone/>
            </a:pPr>
            <a:endParaRPr lang="en-US" sz="4000" dirty="0"/>
          </a:p>
          <a:p>
            <a:pPr marL="0" indent="0">
              <a:buNone/>
            </a:pPr>
            <a:r>
              <a:rPr lang="en-US" sz="4000" dirty="0" smtClean="0"/>
              <a:t>There are many ftp client programs that you can </a:t>
            </a:r>
            <a:r>
              <a:rPr lang="en-US" sz="4000" u="sng" dirty="0" smtClean="0"/>
              <a:t>download from the internet </a:t>
            </a:r>
            <a:r>
              <a:rPr lang="en-US" sz="4000" b="1" i="1" u="sng" dirty="0" smtClean="0"/>
              <a:t>Or</a:t>
            </a:r>
            <a:r>
              <a:rPr lang="en-US" sz="4000" dirty="0" smtClean="0"/>
              <a:t> you run it from the </a:t>
            </a:r>
            <a:r>
              <a:rPr lang="en-US" sz="4000" u="sng" dirty="0" smtClean="0"/>
              <a:t>command-line</a:t>
            </a:r>
            <a:r>
              <a:rPr lang="en-US" sz="4000" dirty="0" smtClean="0"/>
              <a:t> (ftp command) which is installed in many operating systems.</a:t>
            </a:r>
          </a:p>
        </p:txBody>
      </p:sp>
    </p:spTree>
    <p:extLst>
      <p:ext uri="{BB962C8B-B14F-4D97-AF65-F5344CB8AC3E}">
        <p14:creationId xmlns:p14="http://schemas.microsoft.com/office/powerpoint/2010/main" val="416146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FTP Command line</a:t>
            </a:r>
            <a:endParaRPr lang="en-US" dirty="0"/>
          </a:p>
        </p:txBody>
      </p:sp>
      <p:sp>
        <p:nvSpPr>
          <p:cNvPr id="3" name="Content Placeholder 2"/>
          <p:cNvSpPr>
            <a:spLocks noGrp="1"/>
          </p:cNvSpPr>
          <p:nvPr>
            <p:ph idx="1"/>
          </p:nvPr>
        </p:nvSpPr>
        <p:spPr/>
        <p:txBody>
          <a:bodyPr>
            <a:normAutofit/>
          </a:bodyPr>
          <a:lstStyle/>
          <a:p>
            <a:r>
              <a:rPr lang="en-US" sz="4400" dirty="0"/>
              <a:t>Microsoft built in to all current versions of Windows. </a:t>
            </a:r>
            <a:endParaRPr lang="en-US" sz="4400" dirty="0" smtClean="0"/>
          </a:p>
          <a:p>
            <a:endParaRPr lang="en-US" sz="4400" dirty="0" smtClean="0"/>
          </a:p>
          <a:p>
            <a:r>
              <a:rPr lang="en-US" sz="4400" dirty="0" smtClean="0"/>
              <a:t>With </a:t>
            </a:r>
            <a:r>
              <a:rPr lang="en-US" sz="4400" dirty="0"/>
              <a:t>little effort, you can use the Windows FTP client to manage all your FTP </a:t>
            </a:r>
            <a:r>
              <a:rPr lang="en-US" sz="4400" dirty="0" smtClean="0"/>
              <a:t>needs.</a:t>
            </a:r>
            <a:endParaRPr lang="en-US" sz="4400" dirty="0"/>
          </a:p>
        </p:txBody>
      </p:sp>
    </p:spTree>
    <p:extLst>
      <p:ext uri="{BB962C8B-B14F-4D97-AF65-F5344CB8AC3E}">
        <p14:creationId xmlns:p14="http://schemas.microsoft.com/office/powerpoint/2010/main" val="264554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Lets test it!</a:t>
            </a:r>
            <a:endParaRPr lang="en-US" dirty="0"/>
          </a:p>
        </p:txBody>
      </p:sp>
    </p:spTree>
    <p:extLst>
      <p:ext uri="{BB962C8B-B14F-4D97-AF65-F5344CB8AC3E}">
        <p14:creationId xmlns:p14="http://schemas.microsoft.com/office/powerpoint/2010/main" val="372743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the PSU FTP server</a:t>
            </a:r>
            <a:endParaRPr lang="en-US" dirty="0"/>
          </a:p>
        </p:txBody>
      </p:sp>
      <p:sp>
        <p:nvSpPr>
          <p:cNvPr id="3" name="Content Placeholder 2"/>
          <p:cNvSpPr>
            <a:spLocks noGrp="1"/>
          </p:cNvSpPr>
          <p:nvPr>
            <p:ph idx="1"/>
          </p:nvPr>
        </p:nvSpPr>
        <p:spPr/>
        <p:txBody>
          <a:bodyPr/>
          <a:lstStyle/>
          <a:p>
            <a:r>
              <a:rPr lang="en-US" sz="3600" b="1" dirty="0"/>
              <a:t>Follow these steps to access the ftp </a:t>
            </a:r>
            <a:r>
              <a:rPr lang="en-US" sz="3600" b="1" dirty="0" smtClean="0"/>
              <a:t>server:</a:t>
            </a:r>
          </a:p>
          <a:p>
            <a:pPr lvl="1"/>
            <a:r>
              <a:rPr lang="en-US" sz="3600" dirty="0"/>
              <a:t>The ftp server only works </a:t>
            </a:r>
            <a:r>
              <a:rPr lang="en-US" sz="3600" dirty="0">
                <a:solidFill>
                  <a:srgbClr val="FF0000"/>
                </a:solidFill>
              </a:rPr>
              <a:t>on campus</a:t>
            </a:r>
          </a:p>
          <a:p>
            <a:pPr lvl="1"/>
            <a:r>
              <a:rPr lang="en-US" sz="3600" dirty="0"/>
              <a:t>Hostname: 10.0.6.41</a:t>
            </a:r>
          </a:p>
          <a:p>
            <a:pPr lvl="1"/>
            <a:r>
              <a:rPr lang="en-US" sz="3600" dirty="0"/>
              <a:t>Username: </a:t>
            </a:r>
            <a:r>
              <a:rPr lang="en-US" sz="3600" dirty="0" smtClean="0"/>
              <a:t>Your Student </a:t>
            </a:r>
            <a:r>
              <a:rPr lang="en-US" sz="3600" dirty="0"/>
              <a:t>ID</a:t>
            </a:r>
          </a:p>
          <a:p>
            <a:pPr lvl="1"/>
            <a:r>
              <a:rPr lang="en-US" sz="3600" dirty="0"/>
              <a:t>Password</a:t>
            </a:r>
            <a:r>
              <a:rPr lang="en-US" sz="3600" dirty="0" smtClean="0"/>
              <a:t>: Your student </a:t>
            </a:r>
            <a:r>
              <a:rPr lang="en-US" sz="3600" dirty="0"/>
              <a:t>Password</a:t>
            </a:r>
          </a:p>
          <a:p>
            <a:endParaRPr lang="en-US" dirty="0"/>
          </a:p>
          <a:p>
            <a:endParaRPr lang="en-US" dirty="0"/>
          </a:p>
        </p:txBody>
      </p:sp>
    </p:spTree>
    <p:extLst>
      <p:ext uri="{BB962C8B-B14F-4D97-AF65-F5344CB8AC3E}">
        <p14:creationId xmlns:p14="http://schemas.microsoft.com/office/powerpoint/2010/main" val="2996057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523</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PGothic</vt:lpstr>
      <vt:lpstr>Arial</vt:lpstr>
      <vt:lpstr>Calibri</vt:lpstr>
      <vt:lpstr>Calibri Light</vt:lpstr>
      <vt:lpstr>Times New Roman</vt:lpstr>
      <vt:lpstr>Wingdings 3</vt:lpstr>
      <vt:lpstr>Office Theme</vt:lpstr>
      <vt:lpstr>Publishing your website</vt:lpstr>
      <vt:lpstr>Objectives</vt:lpstr>
      <vt:lpstr>FTP: File Transfer Protocol</vt:lpstr>
      <vt:lpstr>FTP: File Transfer Protocol</vt:lpstr>
      <vt:lpstr>PowerPoint Presentation</vt:lpstr>
      <vt:lpstr>How to?  </vt:lpstr>
      <vt:lpstr>The FTP Command line</vt:lpstr>
      <vt:lpstr>Lets test it!</vt:lpstr>
      <vt:lpstr>Use the PSU FTP server</vt:lpstr>
      <vt:lpstr>The steps:</vt:lpstr>
      <vt:lpstr>PowerPoint Presentation</vt:lpstr>
      <vt:lpstr>PowerPoint Presentation</vt:lpstr>
      <vt:lpstr>To display your website in a browser</vt:lpstr>
      <vt:lpstr>Top FTP clients 2014</vt:lpstr>
      <vt:lpstr>Top FTP clients 2014</vt:lpstr>
      <vt:lpstr>Upload &amp; download</vt:lpstr>
      <vt:lpstr>FTP Features</vt:lpstr>
      <vt:lpstr>PowerPoint Presentation</vt:lpstr>
      <vt:lpstr>Congratulations</vt:lpstr>
      <vt:lpstr>Hosting your website with a hosting company</vt:lpstr>
      <vt:lpstr>How to?</vt:lpstr>
    </vt:vector>
  </TitlesOfParts>
  <Company>Prince Sultan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your website</dc:title>
  <dc:creator>Ms. Amal s. Al-Eidi</dc:creator>
  <cp:lastModifiedBy>Ms. Amal s. Al-Eidi</cp:lastModifiedBy>
  <cp:revision>28</cp:revision>
  <dcterms:created xsi:type="dcterms:W3CDTF">2015-05-04T10:37:09Z</dcterms:created>
  <dcterms:modified xsi:type="dcterms:W3CDTF">2015-12-23T08:07:21Z</dcterms:modified>
</cp:coreProperties>
</file>