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806" y="990600"/>
            <a:ext cx="7772400" cy="914399"/>
          </a:xfrm>
        </p:spPr>
        <p:txBody>
          <a:bodyPr>
            <a:normAutofit fontScale="90000"/>
          </a:bodyPr>
          <a:lstStyle/>
          <a:p>
            <a:r>
              <a:rPr lang="en-US" dirty="0"/>
              <a:t>C</a:t>
            </a:r>
            <a:r>
              <a:rPr lang="en-IN" dirty="0"/>
              <a:t>ORESCUE: </a:t>
            </a:r>
            <a:r>
              <a:rPr lang="en-US" sz="3600" dirty="0"/>
              <a:t>A Smart Emergency Response and Resource Management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206" y="2993571"/>
            <a:ext cx="7772400" cy="365760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Presented By </a:t>
            </a:r>
          </a:p>
          <a:p>
            <a:r>
              <a:rPr lang="en-IN" dirty="0">
                <a:solidFill>
                  <a:schemeClr val="tx1"/>
                </a:solidFill>
              </a:rPr>
              <a:t>AMOGH JOSHI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181600" y="2971800"/>
            <a:ext cx="37338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kern="10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5740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152400" y="62484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</p:spTree>
    <p:extLst>
      <p:ext uri="{BB962C8B-B14F-4D97-AF65-F5344CB8AC3E}">
        <p14:creationId xmlns:p14="http://schemas.microsoft.com/office/powerpoint/2010/main" val="2854914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Use Case Diagram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122CB0A-8E6D-4A28-A734-B8C8E2FB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59" y="1002581"/>
            <a:ext cx="7584081" cy="48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39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Reference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09180" y="838200"/>
            <a:ext cx="751604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algn="l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35E74C3-9F41-43C6-94A0-8C47C8B3B6D2}"/>
              </a:ext>
            </a:extLst>
          </p:cNvPr>
          <p:cNvSpPr/>
          <p:nvPr/>
        </p:nvSpPr>
        <p:spPr>
          <a:xfrm>
            <a:off x="-304800" y="927301"/>
            <a:ext cx="87449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Emergency Management: Principles and Practice for Local Government by William L. Waugh Jr.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Designing Data-Intensive Applications: The Big Ideas Behind Reliable, Scalable, and Maintainable Systems by Martin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Kleppmann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Web	Development	with	Node	and	Express:	Leveraging	the	JavaScript Stack by Ethan Brown.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React Up &amp; Running: Building Web Applications by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Stoyan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Stefanov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MongoDB: The Definitive Guide: Powerful and Scalable Data Storage by Kristina Chodorow.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"A Survey of Emergency Response Systems and Their Challenges" by Zhang, X., &amp; Zhou, X.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"Scalable Real-Time Location-Based Services with k-Nearest Neighbors Algorithm" by Lee, J., &amp; Kim, H.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"Security Challenges in Web-Based Emergency Response Systems" by Gupta, R., &amp; Sharma, M.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Evaluation of Distributed Systems for Emergency Response" by Smith, A., &amp; Jones, P.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2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Contents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Wingdings" pitchFamily="2" charset="2"/>
              <a:buChar char="q"/>
            </a:pPr>
            <a:r>
              <a:rPr lang="en-IN" dirty="0"/>
              <a:t>Introduction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dirty="0"/>
              <a:t>Project Architecture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dirty="0"/>
              <a:t>Modules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dirty="0"/>
              <a:t>Diagrams 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dirty="0"/>
              <a:t>System Architecture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dirty="0"/>
              <a:t>Data Flow Diagrams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dirty="0"/>
              <a:t>UML Diagrams</a:t>
            </a:r>
          </a:p>
          <a:p>
            <a:pPr marL="914400" lvl="1" indent="-457200" algn="l">
              <a:buFont typeface="Wingdings" pitchFamily="2" charset="2"/>
              <a:buChar char="§"/>
            </a:pPr>
            <a:r>
              <a:rPr lang="en-IN" dirty="0"/>
              <a:t>Others (If any)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dirty="0"/>
              <a:t>References </a:t>
            </a:r>
          </a:p>
          <a:p>
            <a:pPr marL="457200" indent="-457200" algn="l">
              <a:buFont typeface="Wingdings" pitchFamily="2" charset="2"/>
              <a:buChar char="q"/>
            </a:pPr>
            <a:r>
              <a:rPr lang="en-IN" dirty="0"/>
              <a:t>Queries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8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Introduction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Corescue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enables users to send SOS signals during crises, triggering instant email alerts to nearby responders for timely assistance.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System utilizes GPS coordinates and the K-nearest neighbors' algorithm to efficiently connect users with the closest available responders.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Relief supply management is integrated, allowing users to request essentials like food and medicine, with real-time backend processing and updates.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Administrators can confirm, manage, and track requests, ensuring optimal resource distribution based on user needs and geographic proximity..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Corescue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streamlines emergency coordination by combining communication, logistics, and data analytics into a single, efficient platform.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By reducing delays and enhancing communication,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Corescue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significantly improves the speed and effectiveness of emergency response efforts..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782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Project 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C975EB0-6D27-4CCD-8911-E5C12282F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95" y="1166497"/>
            <a:ext cx="7240010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0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Module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516040" cy="525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The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Resourse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Management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module tracks and organizes essential supplies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lke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food and medical kits, ensuring timely and efficient distribution during crises.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The Order Processing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module enables administrators to verify, approve, and dispatch requested relief items while keeping users updates in real time.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The Data Analytics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module gathers and analyzes system data to </a:t>
            </a:r>
            <a:r>
              <a:rPr lang="en-US" alt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imporove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decision-making, predict needs, and enhance future emergency responses.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The User Management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module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handles user registration, authentication, and role-based access control to ensure secure and personalized user experiences.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The SOS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Sgnal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module allows users to send distress alerts, which are then forwarded to nearby responders using the k-NN algorithm.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0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System 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9BFCC28-ECB5-43B2-A13B-FDCDE58A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2" y="1447800"/>
            <a:ext cx="79533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65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Sequence Diagram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C595EB-DCF5-4F06-8787-E48B1A2E4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078788"/>
            <a:ext cx="8077201" cy="47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2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Activity Diagram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3E438D3-300E-4D24-A1B0-D3A08DBCC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03" y="950761"/>
            <a:ext cx="6858594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7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1"/>
            <a:ext cx="7772400" cy="914399"/>
          </a:xfrm>
        </p:spPr>
        <p:txBody>
          <a:bodyPr/>
          <a:lstStyle/>
          <a:p>
            <a:pPr algn="l"/>
            <a:r>
              <a:rPr lang="en-IN" dirty="0"/>
              <a:t>Class Diagram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65960" y="838200"/>
            <a:ext cx="738864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2400" y="0"/>
            <a:ext cx="126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152400" y="6172200"/>
            <a:ext cx="8889212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rgbClr val="FF0000"/>
                </a:solidFill>
              </a:rPr>
              <a:t>Neil Gogte Institute of Technology</a:t>
            </a:r>
          </a:p>
          <a:p>
            <a:r>
              <a:rPr lang="en-IN" sz="1500" b="1" dirty="0">
                <a:solidFill>
                  <a:srgbClr val="00B0F0"/>
                </a:solidFill>
              </a:rPr>
              <a:t>Department of Computer Science &amp; Engineering (Artificial Intelligence &amp; Machine Learning)   Project Work - 2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" y="6172200"/>
            <a:ext cx="8889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D9ADF4A-2416-46E2-9BDC-7C471A4B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0223"/>
            <a:ext cx="9144000" cy="50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696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CORESCUE: A Smart Emergency Response and Resource Management</vt:lpstr>
      <vt:lpstr>Contents</vt:lpstr>
      <vt:lpstr>Introduction</vt:lpstr>
      <vt:lpstr>Project Architecture</vt:lpstr>
      <vt:lpstr>Module</vt:lpstr>
      <vt:lpstr>System Architecture</vt:lpstr>
      <vt:lpstr>Sequence Diagram</vt:lpstr>
      <vt:lpstr>Activity Diagram</vt:lpstr>
      <vt:lpstr>Class Diagram</vt:lpstr>
      <vt:lpstr>Use Case Diagram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Vuppu Padmakar</dc:creator>
  <cp:lastModifiedBy>Amogh Joshi</cp:lastModifiedBy>
  <cp:revision>14</cp:revision>
  <dcterms:created xsi:type="dcterms:W3CDTF">2006-08-16T00:00:00Z</dcterms:created>
  <dcterms:modified xsi:type="dcterms:W3CDTF">2025-04-15T08:35:15Z</dcterms:modified>
</cp:coreProperties>
</file>