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23" autoAdjust="0"/>
    <p:restoredTop sz="94660"/>
  </p:normalViewPr>
  <p:slideViewPr>
    <p:cSldViewPr>
      <p:cViewPr varScale="1">
        <p:scale>
          <a:sx n="68" d="100"/>
          <a:sy n="68" d="100"/>
        </p:scale>
        <p:origin x="-8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04159-30C4-4088-A283-6627ABBF97C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7D556A-913C-4B3D-B593-3D45C1E5B740}">
      <dgm:prSet phldrT="[Text]"/>
      <dgm:spPr/>
      <dgm:t>
        <a:bodyPr/>
        <a:lstStyle/>
        <a:p>
          <a:r>
            <a:rPr lang="en-US" dirty="0" smtClean="0"/>
            <a:t>Simulation</a:t>
          </a:r>
          <a:endParaRPr lang="en-US" dirty="0"/>
        </a:p>
      </dgm:t>
    </dgm:pt>
    <dgm:pt modelId="{6051F7BE-C963-4921-8409-BF068132A9EB}" type="parTrans" cxnId="{2DB85C1A-2DE4-4490-9A4C-554C8C3B9B77}">
      <dgm:prSet/>
      <dgm:spPr/>
      <dgm:t>
        <a:bodyPr/>
        <a:lstStyle/>
        <a:p>
          <a:endParaRPr lang="en-US"/>
        </a:p>
      </dgm:t>
    </dgm:pt>
    <dgm:pt modelId="{E8B887D6-8F82-4802-8F15-0381CC22F578}" type="sibTrans" cxnId="{2DB85C1A-2DE4-4490-9A4C-554C8C3B9B77}">
      <dgm:prSet/>
      <dgm:spPr/>
      <dgm:t>
        <a:bodyPr/>
        <a:lstStyle/>
        <a:p>
          <a:endParaRPr lang="en-US"/>
        </a:p>
      </dgm:t>
    </dgm:pt>
    <dgm:pt modelId="{3D5DA426-14AE-4735-AE31-C2CCDF6A16C6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4FCA7FD5-F8EF-4668-8032-ADF0C47DF372}" type="parTrans" cxnId="{50479A95-7C3B-4674-8273-23C7FF88651A}">
      <dgm:prSet/>
      <dgm:spPr/>
      <dgm:t>
        <a:bodyPr/>
        <a:lstStyle/>
        <a:p>
          <a:endParaRPr lang="en-US"/>
        </a:p>
      </dgm:t>
    </dgm:pt>
    <dgm:pt modelId="{A77EEB04-0188-41F9-A5B2-5C18A08122CD}" type="sibTrans" cxnId="{50479A95-7C3B-4674-8273-23C7FF88651A}">
      <dgm:prSet/>
      <dgm:spPr/>
      <dgm:t>
        <a:bodyPr/>
        <a:lstStyle/>
        <a:p>
          <a:endParaRPr lang="en-US"/>
        </a:p>
      </dgm:t>
    </dgm:pt>
    <dgm:pt modelId="{882E53C1-0C84-4E30-9467-72073894F722}">
      <dgm:prSet phldrT="[Text]"/>
      <dgm:spPr/>
      <dgm:t>
        <a:bodyPr/>
        <a:lstStyle/>
        <a:p>
          <a:r>
            <a:rPr lang="en-US" dirty="0" err="1" smtClean="0"/>
            <a:t>TracI</a:t>
          </a:r>
          <a:endParaRPr lang="en-US" dirty="0"/>
        </a:p>
      </dgm:t>
    </dgm:pt>
    <dgm:pt modelId="{F7205FB3-2635-4BEE-B66C-25EB9B31D4B7}" type="parTrans" cxnId="{E6343E19-6CCB-4B80-8D99-41F5C4A83CF4}">
      <dgm:prSet/>
      <dgm:spPr/>
      <dgm:t>
        <a:bodyPr/>
        <a:lstStyle/>
        <a:p>
          <a:endParaRPr lang="en-US"/>
        </a:p>
      </dgm:t>
    </dgm:pt>
    <dgm:pt modelId="{36B60014-CA67-4160-BD63-D7B1D3C6A19B}" type="sibTrans" cxnId="{E6343E19-6CCB-4B80-8D99-41F5C4A83CF4}">
      <dgm:prSet/>
      <dgm:spPr/>
      <dgm:t>
        <a:bodyPr/>
        <a:lstStyle/>
        <a:p>
          <a:endParaRPr lang="en-US"/>
        </a:p>
      </dgm:t>
    </dgm:pt>
    <dgm:pt modelId="{6D2F073E-5D31-43A1-82B0-3C1F7B41A308}">
      <dgm:prSet phldrT="[Text]"/>
      <dgm:spPr/>
      <dgm:t>
        <a:bodyPr/>
        <a:lstStyle/>
        <a:p>
          <a:r>
            <a:rPr lang="en-US" dirty="0" smtClean="0"/>
            <a:t>Algorithm</a:t>
          </a:r>
          <a:endParaRPr lang="en-US" dirty="0"/>
        </a:p>
      </dgm:t>
    </dgm:pt>
    <dgm:pt modelId="{7EBAFAC7-08AA-402A-A35C-42748A189000}" type="parTrans" cxnId="{19EB63CE-772F-4E77-99E3-18D56D777028}">
      <dgm:prSet/>
      <dgm:spPr/>
      <dgm:t>
        <a:bodyPr/>
        <a:lstStyle/>
        <a:p>
          <a:endParaRPr lang="en-US"/>
        </a:p>
      </dgm:t>
    </dgm:pt>
    <dgm:pt modelId="{13272DE9-763A-46B9-B96F-AD8936E55A0B}" type="sibTrans" cxnId="{19EB63CE-772F-4E77-99E3-18D56D777028}">
      <dgm:prSet/>
      <dgm:spPr/>
      <dgm:t>
        <a:bodyPr/>
        <a:lstStyle/>
        <a:p>
          <a:endParaRPr lang="en-US"/>
        </a:p>
      </dgm:t>
    </dgm:pt>
    <dgm:pt modelId="{05082BA9-84A8-4A72-91D8-BA659BBEDF9F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B67E46B6-625E-40C9-8C8E-2554D2D0E50C}" type="parTrans" cxnId="{6CF3F8F4-B2B9-45EC-B517-F398F59DD0E2}">
      <dgm:prSet/>
      <dgm:spPr/>
      <dgm:t>
        <a:bodyPr/>
        <a:lstStyle/>
        <a:p>
          <a:endParaRPr lang="en-US"/>
        </a:p>
      </dgm:t>
    </dgm:pt>
    <dgm:pt modelId="{276E674F-9D17-40B1-A59B-6C6702BA51B9}" type="sibTrans" cxnId="{6CF3F8F4-B2B9-45EC-B517-F398F59DD0E2}">
      <dgm:prSet/>
      <dgm:spPr/>
      <dgm:t>
        <a:bodyPr/>
        <a:lstStyle/>
        <a:p>
          <a:endParaRPr lang="en-US"/>
        </a:p>
      </dgm:t>
    </dgm:pt>
    <dgm:pt modelId="{61ADB4F2-3E36-48A8-8F3F-D560AEC14365}" type="pres">
      <dgm:prSet presAssocID="{60504159-30C4-4088-A283-6627ABBF97C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E5DFAE-D6D4-430D-A073-C678E0F86DD3}" type="pres">
      <dgm:prSet presAssocID="{4D7D556A-913C-4B3D-B593-3D45C1E5B7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4A94CE-82A4-4DED-B709-A08EBFD4E9F3}" type="pres">
      <dgm:prSet presAssocID="{E8B887D6-8F82-4802-8F15-0381CC22F578}" presName="sibTrans" presStyleLbl="sibTrans2D1" presStyleIdx="0" presStyleCnt="5"/>
      <dgm:spPr/>
      <dgm:t>
        <a:bodyPr/>
        <a:lstStyle/>
        <a:p>
          <a:endParaRPr lang="en-US"/>
        </a:p>
      </dgm:t>
    </dgm:pt>
    <dgm:pt modelId="{D93A8144-6759-41D2-9DA2-3F52EB7D394A}" type="pres">
      <dgm:prSet presAssocID="{E8B887D6-8F82-4802-8F15-0381CC22F578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E0D4E4B-5903-4353-A264-F995B6E601E2}" type="pres">
      <dgm:prSet presAssocID="{3D5DA426-14AE-4735-AE31-C2CCDF6A16C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326BB-3C76-429B-AD02-0E08DD87178C}" type="pres">
      <dgm:prSet presAssocID="{A77EEB04-0188-41F9-A5B2-5C18A08122CD}" presName="sibTrans" presStyleLbl="sibTrans2D1" presStyleIdx="1" presStyleCnt="5"/>
      <dgm:spPr/>
      <dgm:t>
        <a:bodyPr/>
        <a:lstStyle/>
        <a:p>
          <a:endParaRPr lang="en-US"/>
        </a:p>
      </dgm:t>
    </dgm:pt>
    <dgm:pt modelId="{9143E54F-0F70-4EF7-ACB0-52D96F89F6CA}" type="pres">
      <dgm:prSet presAssocID="{A77EEB04-0188-41F9-A5B2-5C18A08122C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3A7132C-B67C-4EA4-96D7-07A50CD47797}" type="pres">
      <dgm:prSet presAssocID="{882E53C1-0C84-4E30-9467-72073894F72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24066-CC8A-4ECD-9D43-2E817EE9A0D1}" type="pres">
      <dgm:prSet presAssocID="{36B60014-CA67-4160-BD63-D7B1D3C6A19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B7B9DA9-326A-4BA3-859F-3470801C0336}" type="pres">
      <dgm:prSet presAssocID="{36B60014-CA67-4160-BD63-D7B1D3C6A19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0140EA0-0F40-43C9-A625-690960803571}" type="pres">
      <dgm:prSet presAssocID="{6D2F073E-5D31-43A1-82B0-3C1F7B41A30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F7915-7D27-410F-A396-2CFCBEE2C0F6}" type="pres">
      <dgm:prSet presAssocID="{13272DE9-763A-46B9-B96F-AD8936E55A0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CA10CE2-9430-4F37-AF61-ADD14A31A0B6}" type="pres">
      <dgm:prSet presAssocID="{13272DE9-763A-46B9-B96F-AD8936E55A0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5D9D087-3723-4B63-A60B-A10ED1456A43}" type="pres">
      <dgm:prSet presAssocID="{05082BA9-84A8-4A72-91D8-BA659BBEDF9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DB6A-DB3A-4E85-9AAD-02D49D41DBA0}" type="pres">
      <dgm:prSet presAssocID="{276E674F-9D17-40B1-A59B-6C6702BA51B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0D231275-5569-47B3-9E55-88BC125D6E71}" type="pres">
      <dgm:prSet presAssocID="{276E674F-9D17-40B1-A59B-6C6702BA51B9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C70DCF08-6555-4B15-A4B7-D1112154CA62}" type="presOf" srcId="{276E674F-9D17-40B1-A59B-6C6702BA51B9}" destId="{CD3ADB6A-DB3A-4E85-9AAD-02D49D41DBA0}" srcOrd="0" destOrd="0" presId="urn:microsoft.com/office/officeart/2005/8/layout/cycle2"/>
    <dgm:cxn modelId="{1CE8E845-4F07-45E1-AE23-4200CE12156F}" type="presOf" srcId="{3D5DA426-14AE-4735-AE31-C2CCDF6A16C6}" destId="{4E0D4E4B-5903-4353-A264-F995B6E601E2}" srcOrd="0" destOrd="0" presId="urn:microsoft.com/office/officeart/2005/8/layout/cycle2"/>
    <dgm:cxn modelId="{19EB63CE-772F-4E77-99E3-18D56D777028}" srcId="{60504159-30C4-4088-A283-6627ABBF97C0}" destId="{6D2F073E-5D31-43A1-82B0-3C1F7B41A308}" srcOrd="3" destOrd="0" parTransId="{7EBAFAC7-08AA-402A-A35C-42748A189000}" sibTransId="{13272DE9-763A-46B9-B96F-AD8936E55A0B}"/>
    <dgm:cxn modelId="{89E4F9EF-DF53-46C2-8B1B-8AF3338D0E6D}" type="presOf" srcId="{13272DE9-763A-46B9-B96F-AD8936E55A0B}" destId="{6BDF7915-7D27-410F-A396-2CFCBEE2C0F6}" srcOrd="0" destOrd="0" presId="urn:microsoft.com/office/officeart/2005/8/layout/cycle2"/>
    <dgm:cxn modelId="{6CF3F8F4-B2B9-45EC-B517-F398F59DD0E2}" srcId="{60504159-30C4-4088-A283-6627ABBF97C0}" destId="{05082BA9-84A8-4A72-91D8-BA659BBEDF9F}" srcOrd="4" destOrd="0" parTransId="{B67E46B6-625E-40C9-8C8E-2554D2D0E50C}" sibTransId="{276E674F-9D17-40B1-A59B-6C6702BA51B9}"/>
    <dgm:cxn modelId="{75B3D17F-1393-4C09-BB8B-BC5EE7FDAD67}" type="presOf" srcId="{6D2F073E-5D31-43A1-82B0-3C1F7B41A308}" destId="{E0140EA0-0F40-43C9-A625-690960803571}" srcOrd="0" destOrd="0" presId="urn:microsoft.com/office/officeart/2005/8/layout/cycle2"/>
    <dgm:cxn modelId="{E6343E19-6CCB-4B80-8D99-41F5C4A83CF4}" srcId="{60504159-30C4-4088-A283-6627ABBF97C0}" destId="{882E53C1-0C84-4E30-9467-72073894F722}" srcOrd="2" destOrd="0" parTransId="{F7205FB3-2635-4BEE-B66C-25EB9B31D4B7}" sibTransId="{36B60014-CA67-4160-BD63-D7B1D3C6A19B}"/>
    <dgm:cxn modelId="{2DB85C1A-2DE4-4490-9A4C-554C8C3B9B77}" srcId="{60504159-30C4-4088-A283-6627ABBF97C0}" destId="{4D7D556A-913C-4B3D-B593-3D45C1E5B740}" srcOrd="0" destOrd="0" parTransId="{6051F7BE-C963-4921-8409-BF068132A9EB}" sibTransId="{E8B887D6-8F82-4802-8F15-0381CC22F578}"/>
    <dgm:cxn modelId="{BCAFE846-2707-4E76-9294-85B10CF48257}" type="presOf" srcId="{36B60014-CA67-4160-BD63-D7B1D3C6A19B}" destId="{C0324066-CC8A-4ECD-9D43-2E817EE9A0D1}" srcOrd="0" destOrd="0" presId="urn:microsoft.com/office/officeart/2005/8/layout/cycle2"/>
    <dgm:cxn modelId="{DF3BB1E0-64BF-4B70-A5EE-E10A529D2B41}" type="presOf" srcId="{882E53C1-0C84-4E30-9467-72073894F722}" destId="{83A7132C-B67C-4EA4-96D7-07A50CD47797}" srcOrd="0" destOrd="0" presId="urn:microsoft.com/office/officeart/2005/8/layout/cycle2"/>
    <dgm:cxn modelId="{50479A95-7C3B-4674-8273-23C7FF88651A}" srcId="{60504159-30C4-4088-A283-6627ABBF97C0}" destId="{3D5DA426-14AE-4735-AE31-C2CCDF6A16C6}" srcOrd="1" destOrd="0" parTransId="{4FCA7FD5-F8EF-4668-8032-ADF0C47DF372}" sibTransId="{A77EEB04-0188-41F9-A5B2-5C18A08122CD}"/>
    <dgm:cxn modelId="{68F6238F-E897-4143-852C-A2370CF5688D}" type="presOf" srcId="{E8B887D6-8F82-4802-8F15-0381CC22F578}" destId="{C14A94CE-82A4-4DED-B709-A08EBFD4E9F3}" srcOrd="0" destOrd="0" presId="urn:microsoft.com/office/officeart/2005/8/layout/cycle2"/>
    <dgm:cxn modelId="{595AFA62-E802-4915-9735-758235CBCB0D}" type="presOf" srcId="{05082BA9-84A8-4A72-91D8-BA659BBEDF9F}" destId="{55D9D087-3723-4B63-A60B-A10ED1456A43}" srcOrd="0" destOrd="0" presId="urn:microsoft.com/office/officeart/2005/8/layout/cycle2"/>
    <dgm:cxn modelId="{F26164AC-718C-45A8-AAE8-71E745E68C0A}" type="presOf" srcId="{E8B887D6-8F82-4802-8F15-0381CC22F578}" destId="{D93A8144-6759-41D2-9DA2-3F52EB7D394A}" srcOrd="1" destOrd="0" presId="urn:microsoft.com/office/officeart/2005/8/layout/cycle2"/>
    <dgm:cxn modelId="{223DA841-D7BF-495D-BE4B-23EF4316E6A7}" type="presOf" srcId="{60504159-30C4-4088-A283-6627ABBF97C0}" destId="{61ADB4F2-3E36-48A8-8F3F-D560AEC14365}" srcOrd="0" destOrd="0" presId="urn:microsoft.com/office/officeart/2005/8/layout/cycle2"/>
    <dgm:cxn modelId="{BEBFA020-9917-4F99-9045-13B7F2012D5A}" type="presOf" srcId="{13272DE9-763A-46B9-B96F-AD8936E55A0B}" destId="{7CA10CE2-9430-4F37-AF61-ADD14A31A0B6}" srcOrd="1" destOrd="0" presId="urn:microsoft.com/office/officeart/2005/8/layout/cycle2"/>
    <dgm:cxn modelId="{3BE16EAD-DCC2-473C-B3F1-D8CA04A4A5BB}" type="presOf" srcId="{276E674F-9D17-40B1-A59B-6C6702BA51B9}" destId="{0D231275-5569-47B3-9E55-88BC125D6E71}" srcOrd="1" destOrd="0" presId="urn:microsoft.com/office/officeart/2005/8/layout/cycle2"/>
    <dgm:cxn modelId="{91373C8F-0315-46B4-833D-4A681AE731BE}" type="presOf" srcId="{A77EEB04-0188-41F9-A5B2-5C18A08122CD}" destId="{13E326BB-3C76-429B-AD02-0E08DD87178C}" srcOrd="0" destOrd="0" presId="urn:microsoft.com/office/officeart/2005/8/layout/cycle2"/>
    <dgm:cxn modelId="{A344F023-C14F-4D5B-809D-3F6A029C7365}" type="presOf" srcId="{4D7D556A-913C-4B3D-B593-3D45C1E5B740}" destId="{B9E5DFAE-D6D4-430D-A073-C678E0F86DD3}" srcOrd="0" destOrd="0" presId="urn:microsoft.com/office/officeart/2005/8/layout/cycle2"/>
    <dgm:cxn modelId="{47EB741D-1540-46A3-8F76-9B6ED3BCD0FD}" type="presOf" srcId="{36B60014-CA67-4160-BD63-D7B1D3C6A19B}" destId="{3B7B9DA9-326A-4BA3-859F-3470801C0336}" srcOrd="1" destOrd="0" presId="urn:microsoft.com/office/officeart/2005/8/layout/cycle2"/>
    <dgm:cxn modelId="{B218F650-D864-4749-997C-46118D132D08}" type="presOf" srcId="{A77EEB04-0188-41F9-A5B2-5C18A08122CD}" destId="{9143E54F-0F70-4EF7-ACB0-52D96F89F6CA}" srcOrd="1" destOrd="0" presId="urn:microsoft.com/office/officeart/2005/8/layout/cycle2"/>
    <dgm:cxn modelId="{102D5A48-DD22-4339-ABC7-25B52B536907}" type="presParOf" srcId="{61ADB4F2-3E36-48A8-8F3F-D560AEC14365}" destId="{B9E5DFAE-D6D4-430D-A073-C678E0F86DD3}" srcOrd="0" destOrd="0" presId="urn:microsoft.com/office/officeart/2005/8/layout/cycle2"/>
    <dgm:cxn modelId="{8C6AFAA4-99CD-410D-B519-A6D78AEDE043}" type="presParOf" srcId="{61ADB4F2-3E36-48A8-8F3F-D560AEC14365}" destId="{C14A94CE-82A4-4DED-B709-A08EBFD4E9F3}" srcOrd="1" destOrd="0" presId="urn:microsoft.com/office/officeart/2005/8/layout/cycle2"/>
    <dgm:cxn modelId="{43284220-FCBC-4AA1-BB35-C27085ADDA3B}" type="presParOf" srcId="{C14A94CE-82A4-4DED-B709-A08EBFD4E9F3}" destId="{D93A8144-6759-41D2-9DA2-3F52EB7D394A}" srcOrd="0" destOrd="0" presId="urn:microsoft.com/office/officeart/2005/8/layout/cycle2"/>
    <dgm:cxn modelId="{44C3284E-EF84-4836-BAAA-8D83A26AA578}" type="presParOf" srcId="{61ADB4F2-3E36-48A8-8F3F-D560AEC14365}" destId="{4E0D4E4B-5903-4353-A264-F995B6E601E2}" srcOrd="2" destOrd="0" presId="urn:microsoft.com/office/officeart/2005/8/layout/cycle2"/>
    <dgm:cxn modelId="{5D10A452-B414-42B2-BB94-1CDBBD48C76E}" type="presParOf" srcId="{61ADB4F2-3E36-48A8-8F3F-D560AEC14365}" destId="{13E326BB-3C76-429B-AD02-0E08DD87178C}" srcOrd="3" destOrd="0" presId="urn:microsoft.com/office/officeart/2005/8/layout/cycle2"/>
    <dgm:cxn modelId="{BEA864EA-F859-4867-91DC-1A577583D591}" type="presParOf" srcId="{13E326BB-3C76-429B-AD02-0E08DD87178C}" destId="{9143E54F-0F70-4EF7-ACB0-52D96F89F6CA}" srcOrd="0" destOrd="0" presId="urn:microsoft.com/office/officeart/2005/8/layout/cycle2"/>
    <dgm:cxn modelId="{F0422D56-DD0D-456D-A1A9-514777CED207}" type="presParOf" srcId="{61ADB4F2-3E36-48A8-8F3F-D560AEC14365}" destId="{83A7132C-B67C-4EA4-96D7-07A50CD47797}" srcOrd="4" destOrd="0" presId="urn:microsoft.com/office/officeart/2005/8/layout/cycle2"/>
    <dgm:cxn modelId="{A9C1E368-0DE0-46BC-979D-3C92BE0233B3}" type="presParOf" srcId="{61ADB4F2-3E36-48A8-8F3F-D560AEC14365}" destId="{C0324066-CC8A-4ECD-9D43-2E817EE9A0D1}" srcOrd="5" destOrd="0" presId="urn:microsoft.com/office/officeart/2005/8/layout/cycle2"/>
    <dgm:cxn modelId="{F1937936-6CD0-4F2E-8082-1CF847DE5BCB}" type="presParOf" srcId="{C0324066-CC8A-4ECD-9D43-2E817EE9A0D1}" destId="{3B7B9DA9-326A-4BA3-859F-3470801C0336}" srcOrd="0" destOrd="0" presId="urn:microsoft.com/office/officeart/2005/8/layout/cycle2"/>
    <dgm:cxn modelId="{C95CE7A1-9DBD-475E-87F4-1824D80E3EEA}" type="presParOf" srcId="{61ADB4F2-3E36-48A8-8F3F-D560AEC14365}" destId="{E0140EA0-0F40-43C9-A625-690960803571}" srcOrd="6" destOrd="0" presId="urn:microsoft.com/office/officeart/2005/8/layout/cycle2"/>
    <dgm:cxn modelId="{D9B8D576-EFEF-4D8E-8703-419DD05F9E32}" type="presParOf" srcId="{61ADB4F2-3E36-48A8-8F3F-D560AEC14365}" destId="{6BDF7915-7D27-410F-A396-2CFCBEE2C0F6}" srcOrd="7" destOrd="0" presId="urn:microsoft.com/office/officeart/2005/8/layout/cycle2"/>
    <dgm:cxn modelId="{C5323036-66CE-45AC-B6D9-DC30127E2398}" type="presParOf" srcId="{6BDF7915-7D27-410F-A396-2CFCBEE2C0F6}" destId="{7CA10CE2-9430-4F37-AF61-ADD14A31A0B6}" srcOrd="0" destOrd="0" presId="urn:microsoft.com/office/officeart/2005/8/layout/cycle2"/>
    <dgm:cxn modelId="{5255C266-7060-431E-A510-02C9081F941E}" type="presParOf" srcId="{61ADB4F2-3E36-48A8-8F3F-D560AEC14365}" destId="{55D9D087-3723-4B63-A60B-A10ED1456A43}" srcOrd="8" destOrd="0" presId="urn:microsoft.com/office/officeart/2005/8/layout/cycle2"/>
    <dgm:cxn modelId="{962B756A-6677-4B8A-8340-B7AEDDE62644}" type="presParOf" srcId="{61ADB4F2-3E36-48A8-8F3F-D560AEC14365}" destId="{CD3ADB6A-DB3A-4E85-9AAD-02D49D41DBA0}" srcOrd="9" destOrd="0" presId="urn:microsoft.com/office/officeart/2005/8/layout/cycle2"/>
    <dgm:cxn modelId="{F9AE54BA-8E4D-43B0-B05D-897665F571CA}" type="presParOf" srcId="{CD3ADB6A-DB3A-4E85-9AAD-02D49D41DBA0}" destId="{0D231275-5569-47B3-9E55-88BC125D6E71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571AD0-DA33-46F0-BFB3-6A0A0ADE06AD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EFAD31-D236-43D1-985A-39377520F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71AD0-DA33-46F0-BFB3-6A0A0ADE06AD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AD31-D236-43D1-985A-39377520F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71AD0-DA33-46F0-BFB3-6A0A0ADE06AD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AD31-D236-43D1-985A-39377520F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71AD0-DA33-46F0-BFB3-6A0A0ADE06AD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AD31-D236-43D1-985A-39377520FB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71AD0-DA33-46F0-BFB3-6A0A0ADE06AD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AD31-D236-43D1-985A-39377520FB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71AD0-DA33-46F0-BFB3-6A0A0ADE06AD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AD31-D236-43D1-985A-39377520FB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71AD0-DA33-46F0-BFB3-6A0A0ADE06AD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AD31-D236-43D1-985A-39377520F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71AD0-DA33-46F0-BFB3-6A0A0ADE06AD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AD31-D236-43D1-985A-39377520FB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71AD0-DA33-46F0-BFB3-6A0A0ADE06AD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AD31-D236-43D1-985A-39377520F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571AD0-DA33-46F0-BFB3-6A0A0ADE06AD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AD31-D236-43D1-985A-39377520F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571AD0-DA33-46F0-BFB3-6A0A0ADE06AD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EFAD31-D236-43D1-985A-39377520FB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571AD0-DA33-46F0-BFB3-6A0A0ADE06AD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EFAD31-D236-43D1-985A-39377520F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8229600" cy="2285999"/>
          </a:xfrm>
        </p:spPr>
        <p:txBody>
          <a:bodyPr>
            <a:noAutofit/>
          </a:bodyPr>
          <a:lstStyle/>
          <a:p>
            <a:r>
              <a:rPr lang="en-US" sz="6000" dirty="0" smtClean="0"/>
              <a:t>Efficient Traffic Light System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2895600" y="6248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By – Team No. 2 , </a:t>
            </a:r>
            <a:r>
              <a:rPr lang="en-US" b="1" dirty="0" err="1" smtClean="0">
                <a:solidFill>
                  <a:schemeClr val="bg1"/>
                </a:solidFill>
              </a:rPr>
              <a:t>Aniket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Amogh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Nivedit</a:t>
            </a:r>
            <a:r>
              <a:rPr lang="en-US" b="1" dirty="0" smtClean="0">
                <a:solidFill>
                  <a:schemeClr val="bg1"/>
                </a:solidFill>
              </a:rPr>
              <a:t>, Shubham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28672"/>
          </a:xfrm>
        </p:spPr>
        <p:txBody>
          <a:bodyPr/>
          <a:lstStyle/>
          <a:p>
            <a:r>
              <a:rPr lang="en-US" dirty="0" smtClean="0"/>
              <a:t>Traffic management </a:t>
            </a:r>
            <a:r>
              <a:rPr lang="en-US" dirty="0" err="1" smtClean="0"/>
              <a:t>utitility</a:t>
            </a:r>
            <a:endParaRPr lang="en-US" dirty="0" smtClean="0"/>
          </a:p>
          <a:p>
            <a:r>
              <a:rPr lang="en-US" dirty="0" smtClean="0"/>
              <a:t>Detects patterns </a:t>
            </a:r>
            <a:r>
              <a:rPr lang="en-US" smtClean="0"/>
              <a:t>of </a:t>
            </a:r>
            <a:r>
              <a:rPr lang="en-US" smtClean="0"/>
              <a:t>traffic </a:t>
            </a:r>
            <a:r>
              <a:rPr lang="en-US" dirty="0" smtClean="0"/>
              <a:t>in surroundings</a:t>
            </a:r>
          </a:p>
          <a:p>
            <a:r>
              <a:rPr lang="en-US" dirty="0" smtClean="0"/>
              <a:t>Adapts </a:t>
            </a:r>
            <a:r>
              <a:rPr lang="en-US" dirty="0" err="1" smtClean="0"/>
              <a:t>accprdingly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219200"/>
          <a:ext cx="9776800" cy="5376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general traffic, usually one lane is more congested than other due to more traffic coming from that area</a:t>
            </a:r>
          </a:p>
          <a:p>
            <a:r>
              <a:rPr lang="en-US" dirty="0" smtClean="0"/>
              <a:t>So we calculate diff of throughputs between the paths and accordingly change the on and off time of the light</a:t>
            </a:r>
          </a:p>
          <a:p>
            <a:r>
              <a:rPr lang="en-US" dirty="0" smtClean="0"/>
              <a:t>A general time of say ‘n seconds’ is assumed to be from start.</a:t>
            </a:r>
          </a:p>
          <a:p>
            <a:r>
              <a:rPr lang="en-US" dirty="0" smtClean="0"/>
              <a:t>With time, and with analysis of the coming throughput difference, we add a effective delta to the time which tells the next on time.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delta can be -</a:t>
            </a:r>
            <a:r>
              <a:rPr lang="en-US" dirty="0" err="1" smtClean="0"/>
              <a:t>ve</a:t>
            </a:r>
            <a:r>
              <a:rPr lang="en-US" dirty="0" smtClean="0"/>
              <a:t> as well as +</a:t>
            </a:r>
            <a:r>
              <a:rPr lang="en-US" dirty="0" err="1" smtClean="0"/>
              <a:t>ve</a:t>
            </a:r>
            <a:r>
              <a:rPr lang="en-US" dirty="0" smtClean="0"/>
              <a:t>, the time also increase as well as decrease.</a:t>
            </a:r>
          </a:p>
          <a:p>
            <a:r>
              <a:rPr lang="en-US" dirty="0" smtClean="0"/>
              <a:t>We store the previous 5 effective deltas and calculate the new effective delta by taking a weighted sum of previous deltas with the current one where we assign more weight to the current one.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observed that the system allows smooth flow of traffic and decreases the congestion by increasing the green phase in a area where </a:t>
            </a:r>
            <a:r>
              <a:rPr lang="en-US" dirty="0" err="1" smtClean="0"/>
              <a:t>cogestion</a:t>
            </a:r>
            <a:r>
              <a:rPr lang="en-US" dirty="0" smtClean="0"/>
              <a:t> is more</a:t>
            </a:r>
          </a:p>
          <a:p>
            <a:r>
              <a:rPr lang="en-US" dirty="0" smtClean="0"/>
              <a:t>This was tested against a fixed traffic light system.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</TotalTime>
  <Words>217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Efficient Traffic Light System</vt:lpstr>
      <vt:lpstr>About</vt:lpstr>
      <vt:lpstr>Architecture Diagram</vt:lpstr>
      <vt:lpstr>Algorithm</vt:lpstr>
      <vt:lpstr>Algorithm</vt:lpstr>
      <vt:lpstr>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Traffic Light System</dc:title>
  <dc:creator>shubham thakral</dc:creator>
  <cp:lastModifiedBy>shubham thakral</cp:lastModifiedBy>
  <cp:revision>8</cp:revision>
  <dcterms:created xsi:type="dcterms:W3CDTF">2017-12-01T04:53:45Z</dcterms:created>
  <dcterms:modified xsi:type="dcterms:W3CDTF">2018-04-06T12:58:36Z</dcterms:modified>
</cp:coreProperties>
</file>