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57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4" r:id="rId14"/>
    <p:sldId id="281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Web Browser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Google Chrome(Best)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Mozilla Firefox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VS Code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Sublime Text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F6688379-B6CD-4620-8D76-BC79224B2ADD}">
      <dgm:prSet phldrT="[Text]"/>
      <dgm:spPr/>
      <dgm:t>
        <a:bodyPr/>
        <a:lstStyle/>
        <a:p>
          <a:r>
            <a:rPr lang="en-US" dirty="0"/>
            <a:t>Safari</a:t>
          </a:r>
        </a:p>
      </dgm:t>
    </dgm:pt>
    <dgm:pt modelId="{88E7E7CC-0289-482E-97ED-877C28F8FCF9}" type="parTrans" cxnId="{C12B589D-9B24-4018-99A6-206B9EFE5ABD}">
      <dgm:prSet/>
      <dgm:spPr/>
      <dgm:t>
        <a:bodyPr/>
        <a:lstStyle/>
        <a:p>
          <a:endParaRPr lang="en-IN"/>
        </a:p>
      </dgm:t>
    </dgm:pt>
    <dgm:pt modelId="{20A66E9A-B84B-4F12-A57E-EB235B87E6F6}" type="sibTrans" cxnId="{C12B589D-9B24-4018-99A6-206B9EFE5ABD}">
      <dgm:prSet/>
      <dgm:spPr/>
      <dgm:t>
        <a:bodyPr/>
        <a:lstStyle/>
        <a:p>
          <a:endParaRPr lang="en-IN"/>
        </a:p>
      </dgm:t>
    </dgm:pt>
    <dgm:pt modelId="{AC0D2571-1A1A-44CD-86EC-99B0EF23DECB}">
      <dgm:prSet phldrT="[Text]"/>
      <dgm:spPr/>
      <dgm:t>
        <a:bodyPr/>
        <a:lstStyle/>
        <a:p>
          <a:r>
            <a:rPr lang="en-US" dirty="0"/>
            <a:t>Edge</a:t>
          </a:r>
        </a:p>
      </dgm:t>
    </dgm:pt>
    <dgm:pt modelId="{EA6A900C-3C9F-4286-B17A-80BEF985495F}" type="parTrans" cxnId="{2A33DADA-14C4-4801-BDB8-2F701C6F36B6}">
      <dgm:prSet/>
      <dgm:spPr/>
      <dgm:t>
        <a:bodyPr/>
        <a:lstStyle/>
        <a:p>
          <a:endParaRPr lang="en-IN"/>
        </a:p>
      </dgm:t>
    </dgm:pt>
    <dgm:pt modelId="{393C9ED3-F153-4729-87D3-4BDB764E0D3B}" type="sibTrans" cxnId="{2A33DADA-14C4-4801-BDB8-2F701C6F36B6}">
      <dgm:prSet/>
      <dgm:spPr/>
      <dgm:t>
        <a:bodyPr/>
        <a:lstStyle/>
        <a:p>
          <a:endParaRPr lang="en-IN"/>
        </a:p>
      </dgm:t>
    </dgm:pt>
    <dgm:pt modelId="{BF7AD515-EF17-4801-A651-280BE887823D}">
      <dgm:prSet phldrT="[Text]"/>
      <dgm:spPr/>
      <dgm:t>
        <a:bodyPr/>
        <a:lstStyle/>
        <a:p>
          <a:r>
            <a:rPr lang="en-US" dirty="0"/>
            <a:t>IE(Worst)</a:t>
          </a:r>
        </a:p>
      </dgm:t>
    </dgm:pt>
    <dgm:pt modelId="{CAA96F33-707C-43F1-BE3D-E972F0BED2B1}" type="parTrans" cxnId="{820897DB-334C-4108-8712-9E26A14DC335}">
      <dgm:prSet/>
      <dgm:spPr/>
      <dgm:t>
        <a:bodyPr/>
        <a:lstStyle/>
        <a:p>
          <a:endParaRPr lang="en-IN"/>
        </a:p>
      </dgm:t>
    </dgm:pt>
    <dgm:pt modelId="{1D6FC71F-F26B-43BD-B2E9-D4AB9D38E389}" type="sibTrans" cxnId="{820897DB-334C-4108-8712-9E26A14DC335}">
      <dgm:prSet/>
      <dgm:spPr/>
      <dgm:t>
        <a:bodyPr/>
        <a:lstStyle/>
        <a:p>
          <a:endParaRPr lang="en-IN"/>
        </a:p>
      </dgm:t>
    </dgm:pt>
    <dgm:pt modelId="{D1AB5665-189E-4CA1-A835-8203FF906EF5}">
      <dgm:prSet phldrT="[Text]"/>
      <dgm:spPr/>
      <dgm:t>
        <a:bodyPr/>
        <a:lstStyle/>
        <a:p>
          <a:r>
            <a:rPr lang="en-US" dirty="0"/>
            <a:t>Atom.io</a:t>
          </a:r>
        </a:p>
      </dgm:t>
    </dgm:pt>
    <dgm:pt modelId="{0FEE283E-8E93-445B-A8A4-DB545F66D590}" type="parTrans" cxnId="{6C7BEE58-4C6E-439D-B3E9-1D73CE002ACB}">
      <dgm:prSet/>
      <dgm:spPr/>
      <dgm:t>
        <a:bodyPr/>
        <a:lstStyle/>
        <a:p>
          <a:endParaRPr lang="en-IN"/>
        </a:p>
      </dgm:t>
    </dgm:pt>
    <dgm:pt modelId="{0E5EA67A-A180-4F2C-A01B-AD74436627A8}" type="sibTrans" cxnId="{6C7BEE58-4C6E-439D-B3E9-1D73CE002ACB}">
      <dgm:prSet/>
      <dgm:spPr/>
      <dgm:t>
        <a:bodyPr/>
        <a:lstStyle/>
        <a:p>
          <a:endParaRPr lang="en-IN"/>
        </a:p>
      </dgm:t>
    </dgm:pt>
    <dgm:pt modelId="{170AD4B2-3C01-4A7E-B173-DD7E5E6721C9}">
      <dgm:prSet phldrT="[Text]"/>
      <dgm:spPr/>
      <dgm:t>
        <a:bodyPr/>
        <a:lstStyle/>
        <a:p>
          <a:r>
            <a:rPr lang="en-US" dirty="0"/>
            <a:t>Notepad++</a:t>
          </a:r>
        </a:p>
      </dgm:t>
    </dgm:pt>
    <dgm:pt modelId="{B52FB59A-5FDD-4FD9-A016-0E35319E183C}" type="parTrans" cxnId="{3A9A5F21-E3A9-4A5E-A8C3-2FA132E19805}">
      <dgm:prSet/>
      <dgm:spPr/>
      <dgm:t>
        <a:bodyPr/>
        <a:lstStyle/>
        <a:p>
          <a:endParaRPr lang="en-IN"/>
        </a:p>
      </dgm:t>
    </dgm:pt>
    <dgm:pt modelId="{8545156D-B018-414C-BD5C-8FA5CC2BA58B}" type="sibTrans" cxnId="{3A9A5F21-E3A9-4A5E-A8C3-2FA132E19805}">
      <dgm:prSet/>
      <dgm:spPr/>
      <dgm:t>
        <a:bodyPr/>
        <a:lstStyle/>
        <a:p>
          <a:endParaRPr lang="en-IN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Text Editor</a:t>
          </a: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 custScaleY="115664" custLinFactNeighborY="5295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 custLinFactNeighborY="-11570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3A9A5F21-E3A9-4A5E-A8C3-2FA132E19805}" srcId="{3C67E77D-62FA-499D-B5E6-E79A091C5267}" destId="{170AD4B2-3C01-4A7E-B173-DD7E5E6721C9}" srcOrd="3" destOrd="0" parTransId="{B52FB59A-5FDD-4FD9-A016-0E35319E183C}" sibTransId="{8545156D-B018-414C-BD5C-8FA5CC2BA58B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6473830-3CD4-46BA-AB35-A627818A10E3}" type="presOf" srcId="{D1AB5665-189E-4CA1-A835-8203FF906EF5}" destId="{782956A5-ADC8-4959-B856-589B9D9B9635}" srcOrd="0" destOrd="2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5F3C4440-A9A9-41BF-98C9-00595CDD28CB}" type="presOf" srcId="{BF7AD515-EF17-4801-A651-280BE887823D}" destId="{CD5F6E02-AD43-4E7A-935B-DDF5D6C74800}" srcOrd="0" destOrd="4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1586FD4F-2597-4F3F-A66E-FF2CDE311358}" type="presOf" srcId="{AC0D2571-1A1A-44CD-86EC-99B0EF23DECB}" destId="{CD5F6E02-AD43-4E7A-935B-DDF5D6C74800}" srcOrd="0" destOrd="3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6C7BEE58-4C6E-439D-B3E9-1D73CE002ACB}" srcId="{3C67E77D-62FA-499D-B5E6-E79A091C5267}" destId="{D1AB5665-189E-4CA1-A835-8203FF906EF5}" srcOrd="2" destOrd="0" parTransId="{0FEE283E-8E93-445B-A8A4-DB545F66D590}" sibTransId="{0E5EA67A-A180-4F2C-A01B-AD74436627A8}"/>
    <dgm:cxn modelId="{B22C0083-A603-42CE-8ECB-F5D700971BEA}" type="presOf" srcId="{170AD4B2-3C01-4A7E-B173-DD7E5E6721C9}" destId="{782956A5-ADC8-4959-B856-589B9D9B9635}" srcOrd="0" destOrd="3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12B589D-9B24-4018-99A6-206B9EFE5ABD}" srcId="{477D14C5-CED9-4CFC-B338-DFB0C8090B9F}" destId="{F6688379-B6CD-4620-8D76-BC79224B2ADD}" srcOrd="2" destOrd="0" parTransId="{88E7E7CC-0289-482E-97ED-877C28F8FCF9}" sibTransId="{20A66E9A-B84B-4F12-A57E-EB235B87E6F6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265BAED2-FC8F-47D7-82EA-1B683C187641}" type="presOf" srcId="{F6688379-B6CD-4620-8D76-BC79224B2ADD}" destId="{CD5F6E02-AD43-4E7A-935B-DDF5D6C74800}" srcOrd="0" destOrd="2" presId="urn:microsoft.com/office/officeart/2005/8/layout/vList2"/>
    <dgm:cxn modelId="{2A33DADA-14C4-4801-BDB8-2F701C6F36B6}" srcId="{477D14C5-CED9-4CFC-B338-DFB0C8090B9F}" destId="{AC0D2571-1A1A-44CD-86EC-99B0EF23DECB}" srcOrd="3" destOrd="0" parTransId="{EA6A900C-3C9F-4286-B17A-80BEF985495F}" sibTransId="{393C9ED3-F153-4729-87D3-4BDB764E0D3B}"/>
    <dgm:cxn modelId="{820897DB-334C-4108-8712-9E26A14DC335}" srcId="{477D14C5-CED9-4CFC-B338-DFB0C8090B9F}" destId="{BF7AD515-EF17-4801-A651-280BE887823D}" srcOrd="4" destOrd="0" parTransId="{CAA96F33-707C-43F1-BE3D-E972F0BED2B1}" sibTransId="{1D6FC71F-F26B-43BD-B2E9-D4AB9D38E389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3448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 Browser</a:t>
          </a:r>
        </a:p>
      </dsp:txBody>
      <dsp:txXfrm>
        <a:off x="30442" y="93890"/>
        <a:ext cx="4358716" cy="562726"/>
      </dsp:txXfrm>
    </dsp:sp>
    <dsp:sp modelId="{CD5F6E02-AD43-4E7A-935B-DDF5D6C74800}">
      <dsp:nvSpPr>
        <dsp:cNvPr id="0" name=""/>
        <dsp:cNvSpPr/>
      </dsp:nvSpPr>
      <dsp:spPr>
        <a:xfrm>
          <a:off x="0" y="720078"/>
          <a:ext cx="4419600" cy="1992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Google Chrome(Best)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Mozilla Firefox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Safari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Edge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IE(Worst)</a:t>
          </a:r>
        </a:p>
      </dsp:txBody>
      <dsp:txXfrm>
        <a:off x="0" y="720078"/>
        <a:ext cx="4419600" cy="1992011"/>
      </dsp:txXfrm>
    </dsp:sp>
    <dsp:sp modelId="{81203336-F3DE-4B3A-BCF4-0F68C23AC2BB}">
      <dsp:nvSpPr>
        <dsp:cNvPr id="0" name=""/>
        <dsp:cNvSpPr/>
      </dsp:nvSpPr>
      <dsp:spPr>
        <a:xfrm>
          <a:off x="0" y="2520281"/>
          <a:ext cx="441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Editor</a:t>
          </a:r>
        </a:p>
      </dsp:txBody>
      <dsp:txXfrm>
        <a:off x="30442" y="2550723"/>
        <a:ext cx="4358716" cy="562726"/>
      </dsp:txXfrm>
    </dsp:sp>
    <dsp:sp modelId="{782956A5-ADC8-4959-B856-589B9D9B9635}">
      <dsp:nvSpPr>
        <dsp:cNvPr id="0" name=""/>
        <dsp:cNvSpPr/>
      </dsp:nvSpPr>
      <dsp:spPr>
        <a:xfrm>
          <a:off x="0" y="3302679"/>
          <a:ext cx="4419600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VS Code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Sublime Text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Atom.io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Notepad++</a:t>
          </a:r>
        </a:p>
      </dsp:txBody>
      <dsp:txXfrm>
        <a:off x="0" y="3302679"/>
        <a:ext cx="4419600" cy="13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212" y="2949151"/>
            <a:ext cx="2736304" cy="266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2164" y="2945552"/>
            <a:ext cx="4032447" cy="13335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index.html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page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8928-EBD9-40D5-A8CA-86BB7F3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vs Block Level Elements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AA8C-6311-4D1B-B5DD-359D39429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F07F-93AD-44FE-92AF-082EE4C43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not start on a new line</a:t>
            </a:r>
          </a:p>
          <a:p>
            <a:r>
              <a:rPr lang="en-US" dirty="0"/>
              <a:t>Take only necessary width</a:t>
            </a:r>
          </a:p>
          <a:p>
            <a:r>
              <a:rPr lang="en-US" dirty="0"/>
              <a:t>&lt;span&gt;,&lt;</a:t>
            </a:r>
            <a:r>
              <a:rPr lang="en-US" dirty="0" err="1"/>
              <a:t>img</a:t>
            </a:r>
            <a:r>
              <a:rPr lang="en-US" dirty="0"/>
              <a:t>&gt;,&lt;a&gt;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D9742-3F7D-4156-962C-5213E6100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Block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8FE8A-A4EA-4416-92D6-183AB86C6F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Start on a new line</a:t>
            </a:r>
          </a:p>
          <a:p>
            <a:r>
              <a:rPr lang="en-US" dirty="0"/>
              <a:t>Take full width available</a:t>
            </a:r>
          </a:p>
          <a:p>
            <a:r>
              <a:rPr lang="en-US" dirty="0"/>
              <a:t>&lt;div&gt;,&lt;h1&gt;-&lt;h6&gt;,&lt;p&gt;,&lt;form&gt;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0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212" y="2949151"/>
            <a:ext cx="9144000" cy="266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0156" y="1556792"/>
            <a:ext cx="6192687" cy="29418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index.html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page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h1,p,strong,em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Anchor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5085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All tags have attributes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Provide information about an element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Placed within the start tag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Key/value pairs (id=“</a:t>
            </a:r>
            <a:r>
              <a:rPr lang="en-US" sz="2200" dirty="0" err="1"/>
              <a:t>someid</a:t>
            </a:r>
            <a:r>
              <a:rPr lang="en-US" sz="2200" dirty="0"/>
              <a:t>”)</a:t>
            </a:r>
          </a:p>
          <a:p>
            <a:pPr>
              <a:lnSpc>
                <a:spcPct val="150000"/>
              </a:lnSpc>
            </a:pPr>
            <a:endParaRPr lang="en-US" sz="3800" dirty="0"/>
          </a:p>
          <a:p>
            <a:pPr algn="r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1F1A-277D-4FF1-A5C5-068529219982}"/>
              </a:ext>
            </a:extLst>
          </p:cNvPr>
          <p:cNvSpPr txBox="1"/>
          <p:nvPr/>
        </p:nvSpPr>
        <p:spPr>
          <a:xfrm>
            <a:off x="6670476" y="27089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&lt;tagname attributename=“attribute value”&gt;</a:t>
            </a:r>
          </a:p>
          <a:p>
            <a:r>
              <a:rPr lang="en-IN" i="1" dirty="0">
                <a:solidFill>
                  <a:srgbClr val="D4D4D4"/>
                </a:solidFill>
                <a:latin typeface="Consolas" panose="020B0609020204030204" pitchFamily="49" charset="0"/>
              </a:rPr>
              <a:t>Content&lt;/tagname&gt;</a:t>
            </a:r>
          </a:p>
          <a:p>
            <a:endParaRPr lang="en-IN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&lt;h1 title=“My Company”&gt;About Us&lt;/h1&gt;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212" y="2949151"/>
            <a:ext cx="9144000" cy="266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212" y="692696"/>
            <a:ext cx="5706988" cy="4248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index.html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page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Use:  h1,p,strong,em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Anchor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Quotations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5085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semantic element clearly describes its meaning to both the browser and the developer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3800" dirty="0"/>
          </a:p>
          <a:p>
            <a:pPr algn="r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AE8B9-B218-44C0-9465-53B38E31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2453454"/>
            <a:ext cx="5030341" cy="38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212" y="2949151"/>
            <a:ext cx="9144000" cy="266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212" y="2060848"/>
            <a:ext cx="5706988" cy="4248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blog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Posts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styling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meta tags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A2473-F51F-4D67-AB58-5EAE741FD953}"/>
              </a:ext>
            </a:extLst>
          </p:cNvPr>
          <p:cNvSpPr txBox="1"/>
          <p:nvPr/>
        </p:nvSpPr>
        <p:spPr>
          <a:xfrm>
            <a:off x="2061964" y="2420888"/>
            <a:ext cx="84722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What is HTML?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1716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Hyper Text Markup Language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NOT a Programming Language like JAVA,C</a:t>
            </a:r>
          </a:p>
          <a:p>
            <a:pPr>
              <a:lnSpc>
                <a:spcPct val="150000"/>
              </a:lnSpc>
            </a:pPr>
            <a:r>
              <a:rPr lang="en-US" dirty="0"/>
              <a:t>Markup language for creating webpages/documents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blocks of the web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Start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2905295"/>
              </p:ext>
            </p:extLst>
          </p:nvPr>
        </p:nvGraphicFramePr>
        <p:xfrm>
          <a:off x="1522414" y="1844824"/>
          <a:ext cx="4419600" cy="473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HTML file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508518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200" dirty="0"/>
              <a:t>Does NOT need a server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Files must end with the </a:t>
            </a:r>
            <a:r>
              <a:rPr lang="en-US" sz="4200" b="1" dirty="0"/>
              <a:t>.html </a:t>
            </a:r>
            <a:r>
              <a:rPr lang="en-US" sz="4200" dirty="0"/>
              <a:t>extension</a:t>
            </a:r>
          </a:p>
          <a:p>
            <a:pPr>
              <a:lnSpc>
                <a:spcPct val="150000"/>
              </a:lnSpc>
            </a:pPr>
            <a:r>
              <a:rPr lang="en-US" sz="4200" dirty="0"/>
              <a:t>Runs in a web browser (Chrome, Firefox, </a:t>
            </a:r>
            <a:r>
              <a:rPr lang="en-US" sz="4200" dirty="0" err="1"/>
              <a:t>etc</a:t>
            </a:r>
            <a:r>
              <a:rPr lang="en-US" sz="4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4200" b="1" dirty="0"/>
              <a:t>index.html </a:t>
            </a:r>
            <a:r>
              <a:rPr lang="en-US" sz="4200" dirty="0"/>
              <a:t>is the root/homepage of a website</a:t>
            </a:r>
          </a:p>
          <a:p>
            <a:pPr>
              <a:lnSpc>
                <a:spcPct val="150000"/>
              </a:lnSpc>
            </a:pPr>
            <a:endParaRPr lang="en-US" sz="38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800" dirty="0"/>
              <a:t>http://www.something.com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800" i="1" dirty="0"/>
              <a:t>Loads the index.html file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800" dirty="0"/>
              <a:t>http://www.something.com/about.html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3800" i="1" dirty="0"/>
              <a:t>Loads the about.html file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212" y="2949151"/>
            <a:ext cx="9144000" cy="266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213" y="3212976"/>
            <a:ext cx="9143999" cy="1069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index.html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Print demo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FBF3-56B5-46A3-8A8D-534C15D8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FD5D-FBA4-4C24-9213-03F2B1D2B9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i="1" dirty="0"/>
              <a:t>&lt;tagname&gt;content&lt;/tagname&gt;</a:t>
            </a:r>
          </a:p>
          <a:p>
            <a:endParaRPr lang="en-IN" dirty="0"/>
          </a:p>
          <a:p>
            <a:r>
              <a:rPr lang="en-IN" b="1" dirty="0"/>
              <a:t>&lt;h1&gt;About Us&lt;/h1&gt;</a:t>
            </a:r>
          </a:p>
          <a:p>
            <a:r>
              <a:rPr lang="en-IN" b="1" dirty="0"/>
              <a:t>&lt;p&gt;This is a paragraph&lt;/p&gt;</a:t>
            </a:r>
          </a:p>
          <a:p>
            <a:endParaRPr lang="en-IN" dirty="0"/>
          </a:p>
          <a:p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/&gt; </a:t>
            </a:r>
            <a:r>
              <a:rPr lang="en-IN" dirty="0"/>
              <a:t>(self-closing)</a:t>
            </a:r>
          </a:p>
          <a:p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&gt;(</a:t>
            </a:r>
            <a:r>
              <a:rPr lang="en-IN" dirty="0"/>
              <a:t>Fine in HTML5)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E119-FCF0-44B3-8A06-9C8E5D16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464221" cy="4267200"/>
          </a:xfrm>
        </p:spPr>
        <p:txBody>
          <a:bodyPr/>
          <a:lstStyle/>
          <a:p>
            <a:r>
              <a:rPr lang="en-US" dirty="0"/>
              <a:t>Element names surrounded by angle brackets</a:t>
            </a:r>
          </a:p>
          <a:p>
            <a:r>
              <a:rPr lang="en-US" dirty="0"/>
              <a:t>Normally come in pairs(start and end tag)</a:t>
            </a:r>
          </a:p>
          <a:p>
            <a:r>
              <a:rPr lang="en-US" dirty="0"/>
              <a:t>End tag is usually the same but with a forward slash</a:t>
            </a:r>
          </a:p>
          <a:p>
            <a:r>
              <a:rPr lang="en-US" dirty="0"/>
              <a:t>Some tags close themselves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9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4612" y="2204864"/>
            <a:ext cx="3949093" cy="2743200"/>
          </a:xfrm>
        </p:spPr>
        <p:txBody>
          <a:bodyPr>
            <a:normAutofit/>
          </a:bodyPr>
          <a:lstStyle/>
          <a:p>
            <a:r>
              <a:rPr lang="en-US" sz="1800" dirty="0"/>
              <a:t>&lt;head&gt; tag – Nothing to do with the output that is in the browser.</a:t>
            </a:r>
          </a:p>
          <a:p>
            <a:r>
              <a:rPr lang="en-US" sz="1800" dirty="0"/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Links to CSS, JavaScript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Metadata like page description, keywords(for SEO)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C0C32-EF63-460F-A4E9-9F5C4D6D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9" y="1884310"/>
            <a:ext cx="5669280" cy="40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 – Simple webpage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4612" y="2348880"/>
            <a:ext cx="4104456" cy="400764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b="1" dirty="0"/>
              <a:t>DOCTYPE-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Explains what type of document the page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HTML4,HTML5,XHTML</a:t>
            </a:r>
          </a:p>
          <a:p>
            <a:r>
              <a:rPr lang="en-US" sz="1800" i="1" dirty="0"/>
              <a:t>&lt;!DOCTYPE html&gt;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not a tag, just a declaration that tells the browser what type of document it is </a:t>
            </a:r>
            <a:r>
              <a:rPr lang="en-US" sz="1800" dirty="0" err="1"/>
              <a:t>i.e</a:t>
            </a:r>
            <a:r>
              <a:rPr lang="en-US" sz="1800" dirty="0"/>
              <a:t> 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Page should begin with this declaration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C1933-6D04-4738-9959-22731EE7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1918312"/>
            <a:ext cx="5669280" cy="40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759</TotalTime>
  <Words>488</Words>
  <Application>Microsoft Office PowerPoint</Application>
  <PresentationFormat>Custom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HTML5</vt:lpstr>
      <vt:lpstr>PowerPoint Presentation</vt:lpstr>
      <vt:lpstr>What is HTML?</vt:lpstr>
      <vt:lpstr>What we need to Start</vt:lpstr>
      <vt:lpstr>Creating an HTML file</vt:lpstr>
      <vt:lpstr>Example</vt:lpstr>
      <vt:lpstr>Tag Syntax</vt:lpstr>
      <vt:lpstr>HTML Page Structure</vt:lpstr>
      <vt:lpstr>HTML Page Structure – Simple webpage</vt:lpstr>
      <vt:lpstr>Example</vt:lpstr>
      <vt:lpstr>Inline vs Block Level Elements</vt:lpstr>
      <vt:lpstr>Example</vt:lpstr>
      <vt:lpstr>Tag attributes</vt:lpstr>
      <vt:lpstr>Example</vt:lpstr>
      <vt:lpstr>HTML5 Semantic Tags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Abha Nayyar</dc:creator>
  <cp:lastModifiedBy>Abha Nayyar</cp:lastModifiedBy>
  <cp:revision>26</cp:revision>
  <dcterms:created xsi:type="dcterms:W3CDTF">2021-05-25T17:43:17Z</dcterms:created>
  <dcterms:modified xsi:type="dcterms:W3CDTF">2021-05-26T06:29:44Z</dcterms:modified>
</cp:coreProperties>
</file>