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2" r:id="rId3"/>
    <p:sldId id="260" r:id="rId4"/>
    <p:sldId id="258" r:id="rId5"/>
    <p:sldId id="259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2920F6-CD16-45EB-BCF2-616B1A74C9CB}" type="datetimeFigureOut">
              <a:rPr lang="en-US" smtClean="0"/>
              <a:t>24-Jul-19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D9BA5-C59A-4775-9679-764C4BF5A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71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F6B00-2419-4C8E-A35B-080E68973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0683D-162F-4D6C-9062-5D1644D25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83A7A-AE89-4EB1-980C-43C1D7F3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A48B-5709-4D2D-BFD1-2B1719B83DBC}" type="datetimeFigureOut">
              <a:rPr lang="en-US" smtClean="0"/>
              <a:t>24-Jul-19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F7EE5-38E4-4114-9A47-FDAF7D4A0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65918-D6DE-469B-8B38-F8918BF4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ED38-9610-44B8-B779-C473231DD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2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7AFD8-81F6-4015-8F73-C6293F4B2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393B0-C11D-470B-AEEA-7D60953E9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D31C3-0070-4759-8344-5999FB2E4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A48B-5709-4D2D-BFD1-2B1719B83DBC}" type="datetimeFigureOut">
              <a:rPr lang="en-US" smtClean="0"/>
              <a:t>24-Jul-19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CC774-9135-4674-BC69-097AD0CE6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31F2F-26CA-4FB7-B29F-8A4F30055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ED38-9610-44B8-B779-C473231DD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9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BC40C-3756-4060-A2B4-9F1127E985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E17013-614D-45AE-8732-BA75D1C64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A4ED4-3064-4DFD-AB64-C9B89FEB2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A48B-5709-4D2D-BFD1-2B1719B83DBC}" type="datetimeFigureOut">
              <a:rPr lang="en-US" smtClean="0"/>
              <a:t>24-Jul-19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ED676-4B39-4286-BC29-55A94A2E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0B1A9-7CE1-4CD1-A095-4F840A9E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ED38-9610-44B8-B779-C473231DD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1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20627-C1BA-45A2-BFBF-E24C96B35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0EDEE-367F-4011-A364-C7C158497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6FBBA-E225-49C8-A274-2847FBA28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A48B-5709-4D2D-BFD1-2B1719B83DBC}" type="datetimeFigureOut">
              <a:rPr lang="en-US" smtClean="0"/>
              <a:t>24-Jul-19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6392E-D426-4FAE-95FD-E169D862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7044B-56E2-4A99-B6DC-7F0681E01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ED38-9610-44B8-B779-C473231DD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7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4E4A-6948-4B14-B7D1-4F7B7B903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E4C51-F393-470E-9206-770DCA569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80A4C-1AAE-4E03-880D-66B32C891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A48B-5709-4D2D-BFD1-2B1719B83DBC}" type="datetimeFigureOut">
              <a:rPr lang="en-US" smtClean="0"/>
              <a:t>24-Jul-19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D7CB5-B284-45F6-B067-C9552133C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1F5ED-F95B-47CE-932D-DC7EB6F0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ED38-9610-44B8-B779-C473231DD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1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A42BD-AF01-4A1D-9EC2-994253088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F5573-DFDA-411C-B021-C6F7770FA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2FFFD-1D1D-4B90-81B4-57ABA0E8F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CC964-0F74-4262-8FF9-AA6D23B7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A48B-5709-4D2D-BFD1-2B1719B83DBC}" type="datetimeFigureOut">
              <a:rPr lang="en-US" smtClean="0"/>
              <a:t>24-Jul-19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63A70-7F60-484E-940E-75EBB61C3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CDA6A-CD87-42ED-BA27-208B58A2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ED38-9610-44B8-B779-C473231DD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9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63A2C-112F-4F64-8518-F3592F15F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2C30D-A4E8-4B47-90A5-2C57F479F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08DC3-49FE-4587-90F6-47EA0A801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0D91F9-A212-4AFA-BE84-4B5C5DC11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CFDD18-C748-41FD-A61F-776EE05430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8F2F74-BEE5-4994-A790-5F550F1F9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A48B-5709-4D2D-BFD1-2B1719B83DBC}" type="datetimeFigureOut">
              <a:rPr lang="en-US" smtClean="0"/>
              <a:t>24-Jul-19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1DED30-FA08-4C1B-8B45-267071113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525F29-AC14-4413-94E6-68B59105C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ED38-9610-44B8-B779-C473231DD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74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7F4D0-00B4-419F-A2FA-0258F751C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B77EF3-520A-4F5D-9EB6-723B84908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A48B-5709-4D2D-BFD1-2B1719B83DBC}" type="datetimeFigureOut">
              <a:rPr lang="en-US" smtClean="0"/>
              <a:t>24-Jul-19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6FFBFC-AD31-4359-A48D-F410E5E1D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40C99-AD6F-4FCF-8CA5-28C8D668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ED38-9610-44B8-B779-C473231DD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9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2D8823-1D66-4A6B-81F9-DD51D213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A48B-5709-4D2D-BFD1-2B1719B83DBC}" type="datetimeFigureOut">
              <a:rPr lang="en-US" smtClean="0"/>
              <a:t>24-Jul-19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DF70E9-BF4B-4DB2-9978-9B2902E28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ECCE4-C9DE-42DA-BF6A-E513A63B2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ED38-9610-44B8-B779-C473231DD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7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89F87-90EF-42CF-A337-6B7B58E6D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B89F7-03AB-4E6C-AF41-C13803B13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23188-AF17-48AD-A093-1DDA7B018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4001D-710A-4C3C-B94C-FCCDE1534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A48B-5709-4D2D-BFD1-2B1719B83DBC}" type="datetimeFigureOut">
              <a:rPr lang="en-US" smtClean="0"/>
              <a:t>24-Jul-19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B06C4-D504-483D-80C7-825A17FFA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C2082-785C-4416-8037-AA7C58E3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ED38-9610-44B8-B779-C473231DD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50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CE6CF-73B9-42DC-A6CC-649C0F525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2DF901-C707-45BC-89A6-6B85A888A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C1DB4-B94F-427C-A804-E6941E770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FA8B6-53A3-4408-AFCA-948271B52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A48B-5709-4D2D-BFD1-2B1719B83DBC}" type="datetimeFigureOut">
              <a:rPr lang="en-US" smtClean="0"/>
              <a:t>24-Jul-19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1E90E-A250-4CBA-93F5-05F7BE655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D4891-19B7-4836-8E4B-726F5FAF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ED38-9610-44B8-B779-C473231DD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9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670320-71B4-4416-90FF-6104CF0C1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07F9C-5409-4EFA-8662-A353FFEC5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0BD5E-4D66-4D96-A24E-7FF58726D3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9A48B-5709-4D2D-BFD1-2B1719B83DBC}" type="datetimeFigureOut">
              <a:rPr lang="en-US" smtClean="0"/>
              <a:t>24-Jul-19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5C863-46DD-480C-BD94-58EDA4FC2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F799D-FC13-465F-8065-AD08A3AC0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5ED38-9610-44B8-B779-C473231DD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2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23161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2"/>
              </a:buClr>
              <a:buSzPts val="4320"/>
            </a:pPr>
            <a:br>
              <a:rPr lang="en-US" sz="432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UNDERWATER ROV</a:t>
            </a:r>
            <a:br>
              <a:rPr lang="en-US" sz="30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160" dirty="0">
                <a:latin typeface="Arial"/>
                <a:ea typeface="Arial"/>
                <a:cs typeface="Arial"/>
                <a:sym typeface="Arial"/>
              </a:rPr>
            </a:br>
            <a:br>
              <a:rPr lang="en-US" sz="2160" dirty="0">
                <a:latin typeface="Arial"/>
                <a:ea typeface="Arial"/>
                <a:cs typeface="Arial"/>
                <a:sym typeface="Arial"/>
              </a:rPr>
            </a:br>
            <a:endParaRPr sz="216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3"/>
          <p:cNvSpPr txBox="1">
            <a:spLocks noGrp="1"/>
          </p:cNvSpPr>
          <p:nvPr>
            <p:ph idx="1"/>
          </p:nvPr>
        </p:nvSpPr>
        <p:spPr>
          <a:xfrm>
            <a:off x="7676330" y="3105090"/>
            <a:ext cx="4515670" cy="269370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ctr">
              <a:spcBef>
                <a:spcPts val="0"/>
              </a:spcBef>
              <a:buSzPts val="1836"/>
              <a:buNone/>
            </a:pPr>
            <a:r>
              <a:rPr lang="en-US" sz="2400" dirty="0"/>
              <a:t>       </a:t>
            </a:r>
            <a:r>
              <a:rPr lang="en-US" sz="2400" dirty="0" err="1"/>
              <a:t>Vedang</a:t>
            </a:r>
            <a:r>
              <a:rPr lang="en-US" sz="2400" dirty="0"/>
              <a:t> </a:t>
            </a:r>
            <a:r>
              <a:rPr lang="en-US" sz="2400" dirty="0" err="1"/>
              <a:t>Javdekar</a:t>
            </a:r>
            <a:endParaRPr lang="en-US" sz="2400" dirty="0"/>
          </a:p>
          <a:p>
            <a:pPr marL="0" indent="0" algn="ctr">
              <a:spcBef>
                <a:spcPts val="0"/>
              </a:spcBef>
              <a:buSzPts val="1836"/>
              <a:buNone/>
            </a:pPr>
            <a:r>
              <a:rPr lang="en-US" sz="2400" dirty="0"/>
              <a:t> Priyanka Jadli</a:t>
            </a:r>
          </a:p>
          <a:p>
            <a:pPr marL="0" indent="0" algn="ctr">
              <a:spcBef>
                <a:spcPts val="0"/>
              </a:spcBef>
              <a:buSzPts val="1836"/>
              <a:buNone/>
            </a:pPr>
            <a:r>
              <a:rPr lang="en-US" sz="2400" dirty="0"/>
              <a:t>Rasika </a:t>
            </a:r>
            <a:r>
              <a:rPr lang="en-US" sz="2400" dirty="0" err="1"/>
              <a:t>Shejul</a:t>
            </a:r>
            <a:endParaRPr lang="en-US" sz="2400" dirty="0"/>
          </a:p>
          <a:p>
            <a:pPr marL="0" indent="0" algn="ctr">
              <a:spcBef>
                <a:spcPts val="0"/>
              </a:spcBef>
              <a:buSzPts val="1836"/>
              <a:buNone/>
            </a:pPr>
            <a:endParaRPr lang="en-US" sz="2400" dirty="0"/>
          </a:p>
          <a:p>
            <a:pPr marL="0" indent="0" algn="ctr">
              <a:spcBef>
                <a:spcPts val="0"/>
              </a:spcBef>
              <a:buSzPts val="1836"/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Punarvi</a:t>
            </a:r>
            <a:r>
              <a:rPr lang="en-US" sz="2400" dirty="0"/>
              <a:t> </a:t>
            </a:r>
            <a:r>
              <a:rPr lang="en-US" sz="2400" dirty="0" err="1"/>
              <a:t>Pallamreddy</a:t>
            </a:r>
            <a:endParaRPr lang="en-US" sz="2400" dirty="0"/>
          </a:p>
          <a:p>
            <a:pPr marL="0" indent="0" algn="ctr">
              <a:spcBef>
                <a:spcPts val="0"/>
              </a:spcBef>
              <a:buSzPts val="1836"/>
              <a:buNone/>
            </a:pPr>
            <a:r>
              <a:rPr lang="en-US" sz="2400" dirty="0"/>
              <a:t>Gaurav Kelkar</a:t>
            </a:r>
          </a:p>
          <a:p>
            <a:pPr marL="0" indent="0" algn="ctr">
              <a:spcBef>
                <a:spcPts val="400"/>
              </a:spcBef>
              <a:buSzPts val="1904"/>
              <a:buNone/>
            </a:pPr>
            <a:r>
              <a:rPr lang="en-US" sz="2400" dirty="0"/>
              <a:t>	 Nikhil </a:t>
            </a:r>
            <a:r>
              <a:rPr lang="en-US" sz="2400" dirty="0" err="1"/>
              <a:t>Pachkor</a:t>
            </a:r>
            <a:r>
              <a:rPr lang="en-US" sz="2400" dirty="0"/>
              <a:t>			</a:t>
            </a:r>
          </a:p>
        </p:txBody>
      </p:sp>
      <p:pic>
        <p:nvPicPr>
          <p:cNvPr id="104" name="Google Shape;104;p13" descr="C:\Users\saura\OneDrive\Desktop\rov.PNG"/>
          <p:cNvPicPr preferRelativeResize="0"/>
          <p:nvPr/>
        </p:nvPicPr>
        <p:blipFill rotWithShape="1">
          <a:blip r:embed="rId3">
            <a:alphaModFix/>
          </a:blip>
          <a:srcRect t="2381" b="2464"/>
          <a:stretch/>
        </p:blipFill>
        <p:spPr>
          <a:xfrm>
            <a:off x="2406058" y="2929469"/>
            <a:ext cx="4800600" cy="3044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Screenshot (26)">
            <a:extLst>
              <a:ext uri="{FF2B5EF4-FFF2-40B4-BE49-F238E27FC236}">
                <a16:creationId xmlns:a16="http://schemas.microsoft.com/office/drawing/2014/main" id="{D0420693-3C5C-4979-BCBD-4E2826743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9" t="15244" r="21320" b="8388"/>
          <a:stretch>
            <a:fillRect/>
          </a:stretch>
        </p:blipFill>
        <p:spPr bwMode="auto">
          <a:xfrm>
            <a:off x="2406059" y="2929469"/>
            <a:ext cx="5270271" cy="304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8DA3FB5-E7B9-4F26-AAE7-18E682D446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7AF6DE8-A529-4E5A-BACB-B5B8E22BC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9862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IT2 Bldg., 1st &amp; 2nd Floor, Blue Ridge Town Pune, Phase 1, Hinjewadi Rajiv Gandhi Infotech Park, </a:t>
            </a:r>
            <a:r>
              <a:rPr lang="en-US" dirty="0" err="1"/>
              <a:t>Hinjawadi</a:t>
            </a:r>
            <a:r>
              <a:rPr lang="en-US" dirty="0"/>
              <a:t>, Pune, Maharashtra 411057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6EFA76-0AC7-4D65-9FCD-F2CF1E34C6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9" t="33574" r="13926" b="34518"/>
          <a:stretch/>
        </p:blipFill>
        <p:spPr>
          <a:xfrm>
            <a:off x="3192780" y="1592262"/>
            <a:ext cx="5806440" cy="144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61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32DB8-0079-443A-863E-57471BF89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33D1F-DC56-4EBE-A8DD-87B5DF777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/>
          </a:p>
          <a:p>
            <a:pPr algn="just"/>
            <a:r>
              <a:rPr lang="en-US" dirty="0"/>
              <a:t>To Develop Underwater ROV for sub-sea operations in oil industry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Navigation of ROV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Path planning of robotic manipulators suitable for application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10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0A635-5BE6-40CB-AFC2-BA6E5022D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94945"/>
            <a:ext cx="10512424" cy="739532"/>
          </a:xfrm>
        </p:spPr>
        <p:txBody>
          <a:bodyPr>
            <a:normAutofit/>
          </a:bodyPr>
          <a:lstStyle/>
          <a:p>
            <a:r>
              <a:rPr lang="en-US" sz="4400" dirty="0"/>
              <a:t>Introduction</a:t>
            </a:r>
          </a:p>
        </p:txBody>
      </p:sp>
      <p:pic>
        <p:nvPicPr>
          <p:cNvPr id="4" name="Google Shape;117;p15">
            <a:extLst>
              <a:ext uri="{FF2B5EF4-FFF2-40B4-BE49-F238E27FC236}">
                <a16:creationId xmlns:a16="http://schemas.microsoft.com/office/drawing/2014/main" id="{0D758CF9-8C5D-4D29-9ABD-5C983C6521C6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83188" y="1187207"/>
            <a:ext cx="6172200" cy="447406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C247F67-684D-4432-BC10-11BD5D65B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7149" y="1492582"/>
            <a:ext cx="4816028" cy="4474061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ROVs are remote control underwater robots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It consists of embedded systems and its tethered by a series of wires that send signals between the operator and the ROV.</a:t>
            </a: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It is equipped with a video camera , propulsion systems and lights. Other equipment includes a manipulator , subsea tools, instruments that measure clarity , temperature and depth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 purpose of this project is to design and build the a ROV for specific application and its performance in a simulated environment.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74440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0A635-5BE6-40CB-AFC2-BA6E5022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922367-16CC-42B3-A87C-5C164A84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657" y="1566972"/>
            <a:ext cx="9280686" cy="4925903"/>
          </a:xfrm>
        </p:spPr>
      </p:pic>
    </p:spTree>
    <p:extLst>
      <p:ext uri="{BB962C8B-B14F-4D97-AF65-F5344CB8AC3E}">
        <p14:creationId xmlns:p14="http://schemas.microsoft.com/office/powerpoint/2010/main" val="340536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0A635-5BE6-40CB-AFC2-BA6E5022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Diagram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BC4272C-FFC1-4A2A-87F8-8CE67ABF3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595" y="1325001"/>
            <a:ext cx="7224809" cy="4971478"/>
          </a:xfrm>
        </p:spPr>
      </p:pic>
    </p:spTree>
    <p:extLst>
      <p:ext uri="{BB962C8B-B14F-4D97-AF65-F5344CB8AC3E}">
        <p14:creationId xmlns:p14="http://schemas.microsoft.com/office/powerpoint/2010/main" val="1203933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1F4459-50F1-444F-B292-D8BDDC0B5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17279"/>
            <a:ext cx="10515600" cy="2852737"/>
          </a:xfrm>
        </p:spPr>
        <p:txBody>
          <a:bodyPr/>
          <a:lstStyle/>
          <a:p>
            <a:r>
              <a:rPr lang="en-US" dirty="0"/>
              <a:t>				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11CCEC-1AFB-4D40-82E7-EEDF839C57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21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152</Words>
  <Application>Microsoft Office PowerPoint</Application>
  <PresentationFormat>Widescreen</PresentationFormat>
  <Paragraphs>24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 UNDERWATER ROV   </vt:lpstr>
      <vt:lpstr>PowerPoint Presentation</vt:lpstr>
      <vt:lpstr>Problem statement </vt:lpstr>
      <vt:lpstr>Introduction</vt:lpstr>
      <vt:lpstr>System Diagram</vt:lpstr>
      <vt:lpstr>System Diagram</vt:lpstr>
      <vt:lpstr>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UNDERWATER ROV</dc:title>
  <dc:creator>ravi jadli</dc:creator>
  <cp:lastModifiedBy>ravi jadli</cp:lastModifiedBy>
  <cp:revision>10</cp:revision>
  <dcterms:created xsi:type="dcterms:W3CDTF">2019-07-24T10:45:01Z</dcterms:created>
  <dcterms:modified xsi:type="dcterms:W3CDTF">2019-07-24T12:30:11Z</dcterms:modified>
</cp:coreProperties>
</file>